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1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8"/>
  </p:notesMasterIdLst>
  <p:sldIdLst>
    <p:sldId id="365" r:id="rId2"/>
    <p:sldId id="366" r:id="rId3"/>
    <p:sldId id="367" r:id="rId4"/>
    <p:sldId id="325" r:id="rId5"/>
    <p:sldId id="326" r:id="rId6"/>
    <p:sldId id="327" r:id="rId7"/>
    <p:sldId id="328" r:id="rId8"/>
    <p:sldId id="329" r:id="rId9"/>
    <p:sldId id="330" r:id="rId10"/>
    <p:sldId id="331" r:id="rId11"/>
    <p:sldId id="332" r:id="rId12"/>
    <p:sldId id="333" r:id="rId13"/>
    <p:sldId id="334" r:id="rId14"/>
    <p:sldId id="335" r:id="rId15"/>
    <p:sldId id="336" r:id="rId16"/>
    <p:sldId id="337" r:id="rId17"/>
    <p:sldId id="338" r:id="rId18"/>
    <p:sldId id="339" r:id="rId19"/>
    <p:sldId id="340" r:id="rId20"/>
    <p:sldId id="341" r:id="rId21"/>
    <p:sldId id="342" r:id="rId22"/>
    <p:sldId id="343" r:id="rId23"/>
    <p:sldId id="369" r:id="rId24"/>
    <p:sldId id="344" r:id="rId25"/>
    <p:sldId id="345" r:id="rId26"/>
    <p:sldId id="368" r:id="rId27"/>
    <p:sldId id="346" r:id="rId28"/>
    <p:sldId id="347" r:id="rId29"/>
    <p:sldId id="348" r:id="rId30"/>
    <p:sldId id="349" r:id="rId31"/>
    <p:sldId id="350" r:id="rId32"/>
    <p:sldId id="351" r:id="rId33"/>
    <p:sldId id="352" r:id="rId34"/>
    <p:sldId id="353" r:id="rId35"/>
    <p:sldId id="354" r:id="rId36"/>
    <p:sldId id="355" r:id="rId37"/>
    <p:sldId id="356" r:id="rId38"/>
    <p:sldId id="357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261" r:id="rId47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2" d="100"/>
          <a:sy n="42" d="100"/>
        </p:scale>
        <p:origin x="198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3:42:27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22538 9977 191 0,'-14'0'309'0,"2"-3"-48"0,2-1-48 0,1 4-48 16,1 0-25-16,-1 0-17 0,4 0-7 0,4 0-5 0,1 0-10 16,0 0-9-16,0 0-11 0,0 0-13 0,1-1-12 0,4 1-11 0,4 0-9 15,-1 0-7-15,6 0-6 0,0 0-8 0,3 0-3 0,7 0-6 16,1 0 1-16,8 0 0 0,2 0 3 0,6-4 3 0,4 1 3 16,11 3 3-16,0-1 3 0,6-3-1 0,6 4 2 0,9-3-2 0,6-1 1 15,4 4 1-15,5-1-1 0,4-2 1 0,8 3-1 0,1 0-1 16,1 0-6-16,5 0-4 0,-2 0-7 0,2 4-6 0,-2 0-2 0,-1-1 1 15,2 2 0-15,-6 2-2 0,0-2 1 0,2 2 0 0,-5-3 1 16,1 5 0-16,0-5-1 0,-3 0 3 0,2 1 2 0,1 1 3 16,1-4 1-16,-3 3 4 0,-1-5-2 0,3 3-3 0,1-3-2 0,-3 0-5 15,-1 0-1-15,0-3-5 0,2 3-2 0,-9 0-3 0,2 0 2 16,-4 0 0-16,-1 0 2 0,-4 0 2 0,0 0 2 0,-3 0 1 0,-2 0 3 16,-3 0 2-16,3 0 2 0,-3 0 3 0,-2 0 1 0,-2 3 5 15,-1-3 1-15,3 0 3 0,-3 0-2 0,-1 0-3 0,1 0-1 0,-7 0-1 16,5 0-1-16,-6 0-2 0,3 0-1 0,-4 0-3 0,-5 0-1 15,0 0-1-15,-3 0 0 0,-1 0-2 0,-4 0 0 0,-1 0 0 16,0-3-1-16,-4 3 2 0,-4 0-1 0,1-2-3 0,-8 2 0 0,2-3 2 16,-5 3-1-16,0 0 1 0,-4 0 1 0,-5-2 0 0,-3 2 1 15,3 0 1-15,-8 0 0 0,-1-3 1 0,1 3 0 0,-5 0 1 0,2 0 1 16,-5 0 3-16,2 0 1 0,-3 0 2 0,0 0 1 0,0 0 1 16,-1 0 1-16,-1 0-1 0,-1 0 0 0,3-3-1 0,-1 1 0 15,1 2 0-15,0-3 0 0,3 3-1 0,-1 0-2 0,0-4-1 0,7 4-2 16,-3-1-2-16,3-2-2 0,0 3-1 0,-1-4-1 0,6 3-2 15,-2 1 0-15,2-4-2 0,1 4 0 0,3-3 0 0,-3 2 2 0,2 1 0 16,0-3 2-16,1 2 1 0,2 1 0 0,-1-3 4 0,2-1 0 16,-3 4 1-16,5 0 2 0,-1 0 0 0,2 0 2 0,-2 0 2 0,2 0 1 15,2 0 0-15,0 0 0 0,-1 0 1 0,6 0-1 0,-3 0-1 16,2 0 0-16,1 0 0 0,2 0 0 0,1 0-1 0,0 4 1 0,-1-1-2 16,3-3 1-16,1 0 0 0,-4 1 0 0,3-1-1 0,0 3 0 15,-2-3-2-15,2 0 0 0,-2 0-2 0,-1 0 0 0,1 0 1 16,-3 0-1-16,3 0-1 0,-5 0 0 0,2 0-2 0,0 0-2 0,-1 0 1 15,-1 0 0-15,2 0 0 0,-3 0 0 0,-1 0-1 0,2 0 1 16,2 0-1-16,-4 0-1 0,8-3-1 0,-8 2-1 0,4 1 1 0,-4-3-2 16,4-1-1-16,0 4-1 0,-2-1-2 0,2 1-1 0,-4-4-3 15,1 1-1-15,-3 3-2 0,1-1 0 0,-4 1-1 0,-3 0 0 16,-2 0 0-16,0 0 0 0,-4 0-1 0,-3 0 0 0,0 0-2 0,-1 0-3 16,-7 0-7-16,1 0-11 0,1 0-15 0,-4 0-23 0,2 0-29 15,-7 0-34-15,0 0-39 0,0 0-62 0,0 0-73 0,0 0-43 0,0 0-26 16,0 0-12-16</inkml:trace>
  <inkml:trace contextRef="#ctx0" brushRef="#br0" timeOffset="1324.7846">24521 10708 97 0,'-7'0'165'15,"2"-4"-1"-15,3 4 2 0,-4 0 3 0,0-1-2 0,3-3-6 16,-2 4-8-16,3 0-8 0,-1 0-10 0,3-2-12 0,0 2-10 0,0 0-12 15,0 0-11-15,0 0-12 0,0 0-13 0,0 0-13 0,0 0-9 16,0-1-11-16,5 1-6 0,-2 0-5 0,2-4-1 0,1 4-4 16,2-1-1-16,4-2-4 0,2 3-2 0,1-4-3 0,2 3-4 0,2 1-1 15,6-4-2-15,-1 4 0 0,4-1-1 0,6-1 0 0,-2 2-2 16,4-2 1-16,0-1-1 0,3 3 2 0,-2 0 1 0,4 0 2 0,2 0 3 16,0 0 0-16,-4 0 3 0,2 0 1 0,0 0 1 0,-5 0 1 15,6 0 0-15,-8 0 2 0,2 0 2 0,-5 0-2 0,3 0-1 16,-5 0 1-16,-2 0-3 0,4 0-1 0,-6 0-2 0,-1 0 0 0,-1 0 0 15,-5 0-1-15,-1 0 3 0,-3-3 2 0,3 1 1 0,-3 2 2 16,-4-3 1-16,-2 1 4 0,4 2 4 0,-7-3 3 0,1 3 5 0,-1-3 4 16,0 1 3-16,-2 2 2 0,2-2 2 0,-5 0 1 0,4 2 2 15,-1-3 1-15,-3 1 0 0,0 2-1 0,0 0-3 0,0 0-4 16,0 0-3-16,0 0-5 0,0 0-6 0,0 0-5 0,0 0-4 0,0 0-4 16,0 0-4-16,0 0-6 0,0 0-5 0,0 0-3 0,0 0-2 15,0 0-2-15,0 0-2 0,-3 2 0 0,-1 1-1 0,4 1 0 0,-1 1 3 16,-6-2 1-16,5 4 0 0,-1 1 2 0,-2 0 1 0,1 4 0 15,2-4 1-15,-3 7 1 0,-1-3 1 0,0 2 0 0,3 1-1 16,-2 2-2-16,0 0-6 0,0 1-6 0,0-2-8 0,-2 4-12 0,2-1-10 16,-4 2-14-16,4-1-20 0,2 3-19 0,-3-2-30 0,1 2-33 15,0-3-40-15,0 5-39 0,2-3-63 0,-1-1-71 0,3 3-32 0,-3-4-15 16</inkml:trace>
  <inkml:trace contextRef="#ctx0" brushRef="#br0" timeOffset="2427.2887">26542 10604 126 0,'-4'-9'130'0,"4"2"2"0,-1 0 0 0,-3-1 2 0,4 2 0 0,-3-1-2 16,3 2-5-16,-2-3-3 0,-1 3-6 0,1-2-6 0,-5 2-6 15,6-3-9-15,-6 0-8 0,2 4-7 0,0-1-8 0,1 0-6 0,-1 1-8 16,-4-1-6-16,4-1-8 0,-3 1-5 0,3 1-6 0,-4 0-5 16,1 3-4-16,-3-5-3 0,0 5-4 0,0-2-2 0,3-1-2 15,-2 3-1-15,-2-3-4 0,-2 4-2 0,0-3-3 0,4 3 0 0,-4 0-1 16,1 0 0-16,-1 3-2 0,-1-3 0 0,5 5-2 0,-1-1 0 15,-2-1 1-15,1 1-1 0,-2 4-1 0,4-4 0 0,-5 5 2 0,4-2-2 16,1 2 0-16,-4 0-1 0,2 2-2 0,4 1 1 0,-2 1 0 16,1-3-1-16,1 3 1 0,3 1-2 0,-1-1 1 0,3-1-1 15,0 0 1-15,3 2-1 0,0-1 1 0,0-3 1 0,3 3 0 0,0-4 2 16,-1 0 2-16,3 2 0 0,2-2 1 0,2-1 0 0,-4-1 2 16,3 2 3-16,-1-5 2 0,2 3 1 0,-1-2 1 0,4 0 2 0,-2-2-1 15,1-1 1-15,-3-2-2 0,6 3 0 0,-2-3-1 0,-2-3 0 16,3 3-1-16,-1-5-1 0,-1 4 0 0,2-4-2 0,1-1-2 15,-2 1 0-15,-2-3-1 0,4 0-1 0,-2 3 0 0,1-6 1 0,-2 0-1 16,2 2 1-16,-4 0 1 0,3 1-1 0,-2-5-1 0,2 4 2 16,-5-4-2-16,1 1 1 0,1 4 1 0,-1-1-1 0,-3-2 0 0,0 2 3 15,2-2 1-15,-2 3 1 0,-3 0 1 0,2 0 2 0,1 0 1 16,-2 1 4-16,-1 2 3 0,-2-2 3 0,3 2 1 0,1-1 3 16,-3 2 1-16,-1-1 1 0,4 0 0 0,-1 2 2 0,-3 2-1 0,0-3-1 15,0 3 0-15,2-1-2 0,-2 2-2 0,0 0-3 0,0 0-3 16,0 0-3-16,0 0-4 0,0 0-3 0,0 0-4 0,0 0-2 0,0 0 0 15,0 0-6-15,0 0 0 0,0 0-4 0,0 0-1 0,0 0 0 16,0 2 0-16,0-1 0 0,0 3 0 0,0 0 1 0,3 1 1 16,-3 3 2-16,2-1-2 0,-2 0 0 0,3 1 3 0,-3 1-1 0,4 2 2 15,-4-2 2-15,0 3 1 0,0 0 1 0,0 4-1 0,0 0 1 16,0 0 0-16,0 1 0 0,0 4 1 0,-4-3 2 0,4 2 1 0,-3 4 1 16,3-3 0-16,-2 4 1 0,-1-4 2 0,1 4 2 0,-5 2 0 0,6-1 1 15,-6-1 3-15,5 0 1 0,-1 2 0 0,-2-2 1 0,5-4 1 16,-4 4 1-16,4-3 1 0,-2 1 0 0,-1-3 0 0,3 1 0 15,-2-3 1-15,2 2-1 0,0-3-1 0,0-1 0 0,0-3-1 0,0-1 0 16,0 4-1-16,0-4-1 0,0 1-2 0,0-1 1 0,0 1 1 16,0-6-2-16,0 3 0 0,0-1-2 0,0-2 1 0,0 1-2 15,0 3-1-15,0-5 0 0,0 1 0 0,0 1 1 0,2-4 0 0,-2 4 0 16,0-4 0-16,0 1 0 0,0-1-1 0,0-1 2 0,0-1 2 16,0 4 2-16,3-6 2 0,-3 0 3 0,0 0 5 0,0 0 2 15,0 0 3-15,0 0 1 0,0 0 3 0,2 0 1 0,-2 0-1 0,4-6 0 16,1 1-2-16,-2 1-2 0,2-4-3 0,4-1-3 0,-1-2-6 15,1-2-11-15,1-3-14 0,4 1-18 0,-1-4-24 0,6-4-26 0,-2-1-29 16,2-2-33-16,3 2-33 0,0-3-62 0,4-1-78 0,-2 2-80 0,6-1-81 16,-2 3-37-16,4-3-17 0,-1 3-2 0</inkml:trace>
  <inkml:trace contextRef="#ctx0" brushRef="#br0" timeOffset="5170.7788">26076 10452 101 0,'-8'-3'104'0,"-2"2"-10"0,1-3-5 0,1 4-3 0,1-1 0 16,-5 1-7-16,3 0-10 0,-1 1-8 0,-4 3-10 0,2-3-10 15,-1 6-7-15,3-2-5 0,-2-1-3 0,1 3-3 0,-1 1-4 0,2 1-3 16,2-2-4-16,-1 2-3 0,4-1-1 0,0-1-1 0,0 3-2 16,1-3 0-16,1 0-1 0,3 1 0 0,0-4-2 0,0 4 0 0,0-4 0 15,7 4 3-15,-5-3 2 0,3 1 2 0,-2-5 2 0,6 6 1 16,-4-6 4-16,7 3 0 0,-6-4-2 0,6 1 1 0,-1-1 0 0,-3 0-1 16,6 0 0-16,-2-1-2 0,-2 1 2 0,4-4-2 0,-1 3-2 15,-1-6 0-15,2 6-1 0,-4-2-2 0,4-1-1 0,-1-3-1 16,-1 2 3-16,-2 1 1 0,-1 0 1 0,1-1 3 0,-1-3 2 0,-1 3 4 15,-3 0 6-15,4 3 4 0,-6-3 7 0,-1 0 3 0,1 0 2 16,-3-1 2-16,-3 5 0 0,1-2-2 0,-1 1-1 0,-6-1-2 16,4 3-2-16,-3 3-1 0,-2-1 1 0,-4 1-5 0,-3 1-2 0,0 4-7 15,-2-1-4-15,0 3-3 0,-3 0-2 0,0 2-2 0,0 0 1 0,0 0-2 16,-1 4-1-16,1 0 0 0,4 0 0 0,2 1-1 0,-1-4-3 16,5 0-1-16,2 4-2 0,1-5 0 0,1 0-1 0,6 0 0 15,2 0 2-15,2 0 0 0,3-3 3 0,2-2 2 0,3 3 3 0,4-5 2 16,6 0 2-16,-1-3 1 0,5 1 1 0,3-3-1 0,2-3 2 15,-2 3 0-15,6-4-2 0,-3-1-1 0,3-1-1 0,-2-1-1 0,-1-3-1 16,-2 4-2-16,-5-5 0 0,5 2-1 0,-6-3 0 0,-2 0-1 16,-4 3 1-16,4-2 0 0,-10-2-1 0,1 5 2 0,-3-5 3 15,1 4-1-15,-6-2-1 0,-1 2 1 0,-2 0-3 0,-2 1 0 16,-1 0-3-16,-6 0-1 0,1 0-3 0,-3 7-3 0,1-5-1 0,-5 6-3 16,-1 0-2-16,-1 6-2 0,-1-5-2 0,-1 11-1 0,-3-5 1 0,0 6 0 15,-1 0 1-15,-2 5 0 0,3-1-1 0,1 3 0 0,-1 0 1 16,2-1 1-16,4 5-2 0,-1-3 2 0,3 1 2 0,3-1 1 15,4 0 3-15,0-2 0 0,5 1 2 0,2-4 2 0,2 1 4 0,1-2 3 16,6-3 2-16,-1 0 3 0,3 0 5 0,2 0 3 0,1-8 1 16,0 4 3-16,3-4 2 0,1-4 0 0,3 4-1 0,-2-4 1 0,-1-4 0 15,1 3-1-15,2-6-3 0,-6 3 0 0,2-4 0 0,2 0 0 16,-6 0-2-16,3-4-1 0,-3 4 1 0,-6-5-2 0,5 1 0 0,-2-1 1 16,-3 0 0-16,-2-4 0 0,-3 2-2 0,1 2-2 0,-3-7 1 15,0 8-2-15,-3-1-3 0,1-3-2 0,-1 4-3 0,-2-3-3 16,0 7-7-16,-2-4-2 0,0 5-3 0,0 3-5 0,0 0-2 0,-5 4-3 15,4 4 0-15,-2 3-4 0,-2 1-1 0,-2 5-2 0,0 0-1 16,4 4-1-16,-2 3 0 0,2 1 3 0,1-1 5 0,1 1 4 0,-1 3 2 16,4-3 3-16,5 1 2 0,0-2 3 0,4-4 2 0,1 4 6 15,5 0 1-15,-1-4 3 0,4-2 3 0,1-1 2 0,3-1 2 0,5 1-2 16,-3-5 1-16,3-1-2 0,4-2 0 0,-3-4 0 0,0 2 1 16,4-3-5-16,-5-3-1 0,4 2-3 0,-2-4-1 0,-2-2-2 0,3 0-3 15,-6 1 2-15,3-5 2 0,-3 2 2 0,-2-4-1 0,-2-1 0 16,-1-1 0-16,1-2 2 0,-8-2 0 0,2 2 2 0,-1 1 2 15,-3-5 1-15,-1 2 1 0,-3-1 1 0,3 4 0 0,-4-3-1 16,-4 2-3-16,4 5-2 0,-5-1-3 0,0 1-2 0,2 2-2 0,-4 3-4 16,-1 2-1-16,-4 2-3 0,3 6-2 0,-5 2-2 0,1 2-1 15,-3 6-2-15,-1 1-2 0,0 2 1 0,-1 4 2 0,0 0 2 0,5 1 3 16,-3 6 3-16,3-3 1 0,-2 1 3 0,4 1 3 0,3 0 2 0,3-1 3 16,1-3 3-16,3 1 2 0,1-3 2 0,1 1 4 0,6-5 1 15,0-2 0-15,0-1 0 0,3-1 2 0,2-4 2 0,-2 1 0 16,4-5 0-16,3 3 0 0,-2-6-1 0,2 3-2 0,2-4-2 15,-2-4 0-15,0-1-1 0,-2 1-1 0,2-3-2 0,-3-1 0 0,0-2-2 16,-1 1-3-16,1-4-2 0,-2 1 1 0,-2-3-1 0,-1 1 1 0,-4-5 1 16,2 3 2-16,-6 0 1 0,3-3 1 0,-4-1 1 0,-4-1-1 15,3 2 0-15,-6-1 0 0,2 3 0 0,-4-3-1 0,-1 3-2 16,-2 0-4-16,-2 3-3 0,4 2-4 0,-3 4-4 0,-1 0-3 0,0 4-4 16,-3 4-4-16,0 1-3 0,2 6 0 0,-2 5-1 0,-2 0 3 15,2 5 1-15,0 2 1 0,-2 4 3 0,2 2 3 0,3 2 4 16,1-1 4-16,4 4 3 0,2-1 2 0,-1-1 2 0,1-1 5 0,7 3 2 15,0-3 2-15,0-3 1 0,7-1-2 0,1 1 0 0,-1-6 2 0,2-1-1 16,4 1 0-16,1-7 2 0,0 2-2 0,3-2 2 0,-4-3 0 16,4 0 1-16,-1-4 0 0,4-1-2 0,-4-3 1 0,-1-3-1 15,0-1 1-15,2 0-2 0,-3 0 0 0,0-8-1 0,-1 5-2 0,-3-6-3 16,2 0 1-16,-1-3 0 0,-5-3-2 0,1-1 0 0,-3-3-3 16,-4-2 2-16,0 1 0 0,0-6 2 0,-5 1 0 0,-4-3 2 15,1 0 2-15,-6 0 3 0,0 0 0 0,1-4 1 0,-4 7-1 0,-6-4 0 16,5 3-1-16,-5 2 0 0,1 3 1 0,-2 0-3 0,-1 4-3 15,-2 1-3-15,-4 3 0 0,-2 2-6 0,1 3-1 0,-2 3-3 16,-7 2-1-16,4 2-4 0,-6 5-1 0,0 0-1 0,-5 3-1 0,4 1-1 16,-2 1 0-16,2 4-2 0,-1-2 0 0,5 6-1 0,-1-1-1 0,5 3-1 15,0-2 0-15,9 3 1 0,-1-2-1 0,3 1 2 0,6 0 1 16,5 0 0-16,4-2 3 0,-2 2 0 0,4-3 3 0,6 2 3 16,2-4 2-16,2 2 3 0,3-2 3 0,3-2 3 0,4-2 3 0,-1-2 2 15,2 3 2-15,8-6 2 0,-3-1 3 0,1 0 1 0,3-4 2 16,0 0 1-16,2-1 0 0,-1-3 1 0,-1-2-1 0,0-2 2 0,-3 1-2 15,1-3 1-15,-5 3 0 0,-1-6-1 0,-2 2 1 0,-3-1-4 16,-4-2 0-16,-2 1-1 0,-6-3-2 0,-2 2 0 0,-1-2-2 16,-6 0-1-16,-1 0-2 0,-4 2-4 0,1 1 0 0,-4-3-5 0,1 4-5 15,-3 3-2-15,3-1-3 0,-3 1-3 0,3 5 0 0,-1 3-4 16,1 0-1-16,2 2-4 0,-2 3 0 0,2 5-3 0,2-1 0 0,-2 0 0 16,3 8 1-16,1-3 2 0,4 5 1 0,1-1 2 0,-1 3 0 15,4 1 2-15,5 0 1 0,0 1 1 0,0-2 3 0,5 3 1 16,2-6 2-16,1 3 2 0,-1 1 3 0,5-2 0 0,2-2 2 0,-1-1 1 15,1-2 2-15,5-2 2 0,1 0 3 0,2 1 2 0,-3-5 1 16,0-1 2-16,7-2 1 0,-6 2 1 0,6-3 0 0,-1-3 0 0,-1 2 1 16,2-3-1-16,-3-3-1 0,3-1 1 0,-5 3-2 0,4-7-3 15,-6 3-3-15,3 0-3 0,-3-4-2 0,-2 3-1 0,0-1-3 16,-3 0 0-16,-4-2-3 0,2 5-1 0,-2-7 0 0,-5 7-2 0,4-4-1 16,-6 4 0-16,0-2 0 0,-3 2-1 0,0 1 1 0,0 0-2 15,-6 1-1-15,0 1-2 0,1 1-2 0,-3 3-4 0,-1-3-2 0,-1 4-5 16,-2 4-8-16,-2-3-14 0,-1 3-17 0,-2 4-26 0,0 0-35 15,3 1-40-15,-3 4-43 0,2-1-71 0,-2 1-79 0,3 2-40 16,4-3-19-16,-2 4-8 0</inkml:trace>
  <inkml:trace contextRef="#ctx0" brushRef="#br0" timeOffset="6370.4259">27325 10588 183 0,'-5'-7'219'0,"-1"2"-20"16,1-3-6-16,0 4-3 0,2-4-3 0,-1 4-6 0,-1-1-12 0,2 2-20 16,1 1-18-16,-1-1-23 0,3 1-19 0,0 2-20 0,-2 2-11 15,2 1-12-15,0 2-8 0,0 4-8 0,0-1-5 0,0 4-5 0,0 7-3 16,2 2-2-16,1 4-2 0,-1 5 2 0,1-2 4 0,2 12 8 15,2-2 7-15,-5 0 4 0,3 9 4 0,-2-1 2 0,3-2 1 16,-3 4-1-16,-1 1-2 0,1-3 0 0,-3 2-2 0,3-1 0 0,-1 1 0 16,-2-2 3-16,0-1-4 0,0-3-4 0,0 0-4 0,0-2-4 15,-2-4-5-15,-1 4-6 0,3-7-8 0,-3 2-10 0,3-4-13 0,-2 1-13 16,-1-6-19-16,3 2-23 0,-2-1-28 0,-2-4-34 0,1 0-35 16,3-5-40-16,0 1-51 0,0-6-56 0,0-1-48 0,0-3-43 15,0-2-19-15,0-7-5 0</inkml:trace>
  <inkml:trace contextRef="#ctx0" brushRef="#br0" timeOffset="6704.3182">27229 10663 114 0,'0'-19'262'0,"0"-4"-64"0,0 3-31 0,4 0-17 16,-4 3-10-16,1-3-4 0,3 3-4 0,-3 0-6 0,8-1-11 0,-4 3-16 15,-2 2-14-15,6-3-13 0,-4 4-10 0,7-1-9 0,-5 4-6 16,1-2-3-16,6 5-6 0,0-2-4 0,3 0-6 0,0 7-4 16,-2-3-3-16,7 4-3 0,0 4-2 0,1-3-3 0,2 4 0 0,-1 3-1 15,2 1 1-15,1 2-2 0,-3 3 0 0,3-1-1 0,-1-2-1 16,-2 8-1-16,-2-1 0 0,0-2 1 0,-2 4 0 0,-4-3-1 0,-3 1 1 15,-1 3 0-15,-2-2 1 0,-4 1 0 0,-6 1 0 0,0-1 3 16,-6 2-1-16,-4-2-1 0,-3 0 2 0,-4 1-2 0,-6 3-2 16,0-5-6-16,-3 1-10 0,-5 1-13 0,2-1-20 0,-5-1-23 0,-2-1-43 15,7 3-50-15,-5-6-82 0,4-1-96 0,2 2-50 0,-1-3-25 16,4 1-13-16</inkml:trace>
  <inkml:trace contextRef="#ctx0" brushRef="#br0" timeOffset="11330.7973">37134 10002 150 0,'-7'0'249'0,"-2"0"-41"0,3-4-35 0,0 4-19 16,1 0-13-16,2 0-5 0,-2 0-2 0,5 0-10 0,0 0-13 16,0 0-15-16,0 0-19 0,0 0-15 0,0 0-14 0,0 0-11 15,0 0-7-15,5 0-3 0,2 0-1 0,0 0-2 0,1-1-2 0,9-2-2 16,0 3-2-16,-1-4-2 0,6 3-2 0,5 1-2 0,4-4-1 16,1 4 3-16,4-3 3 0,7 2 2 0,-1 1 0 0,6-3 0 0,3 3-2 15,-1 0-1-15,8 0-2 0,0 0 2 0,3 0 2 0,2 0 1 16,2 3 4-16,1-3 1 0,6 1 2 0,0 2-1 0,3-3-4 15,-2 0-2-15,4 0-3 0,-1 4-3 0,5-4-2 0,-1 1-2 0,-4-1-1 16,1 0-5-16,-2 4-3 0,-1-4-3 0,1 0-4 0,-2 3-3 16,-1-3-5-16,4 1 2 0,-1-1 3 0,0 4 2 0,2-4 2 15,2 0 2-15,1 3 0 0,3-3 2 0,-4 2 1 0,6 1 4 0,0-3 3 16,0 5 2-16,4-2 3 0,0-1 2 0,-4 3 3 0,5-3-1 16,-4 1-4-16,1 2-3 0,-2-3-4 0,0 1-1 0,1 0-4 0,-1-3-3 15,0 2-1-15,-1 1-3 0,-3-3-4 0,1 1 1 0,4 2 1 16,-3-3 1-16,2 0 3 0,1 0 2 0,1 0 2 0,-2 0 2 0,7 0 2 15,-2 0 2-15,1 0 2 0,-1 0 0 0,4 0 2 0,0 0 1 16,0 0 3-16,-4 3-1 0,4-1-2 0,-4-2-2 0,-1 4-4 16,-2 0-2-16,-2-3-4 0,-3 3-1 0,-2-1-3 0,0 1-1 0,-3-3-2 15,-2 2 1-15,-3 2 0 0,-1-2 2 0,-6 1 0 0,7-3 3 16,-2 2 0-16,-6 0 4 0,6-3 4 0,-5 1 1 0,2-1 4 0,-1 0 3 16,-1 0 2-16,-2 0 2 0,4 0 2 0,-6 0 1 0,2 0 0 15,0 0 2-15,-3 0-2 0,1 0-1 0,-3 0 0 0,-7 0-3 16,4 0-2-16,1 0-2 0,-6 0-2 0,-4 0-2 0,-2 0 0 0,-3 0-2 15,-2 4 1-15,-3-4-2 0,-4 1-1 0,-1 2-2 0,-7-3-2 0,3 0-1 16,-5 4 0-16,-1-4 1 0,-2 0 0 0,-2 0 0 0,-4 0 0 16,-2 0-4-16,0 0-5 0,-4 0-11 0,2 0-14 0,-4 1-28 15,2-1-35-15,-7 0-46 0,0 0-52 0,0 0-69 0,0 0-80 16,0 0-38-16,0 0-22 0,0 0-10 0</inkml:trace>
  <inkml:trace contextRef="#ctx0" brushRef="#br0" timeOffset="13029.5732">39282 10443 304 0,'0'-15'335'0,"0"-2"-58"0,0 3-81 0,0-7-44 0,0 5-26 16,0-3-9-16,-3 3-2 0,3-1 0 0,-2-1 0 0,-1 1-4 15,0-3-9-15,1 0-9 0,-5 3-8 0,2-2-8 0,-4 3-5 16,4 1-6-16,-3-2-9 0,1 2-5 0,-2 2-7 0,-3 1-6 0,2 3-5 16,-2-2-5-16,-3 3-6 0,1 0-4 0,1 5-3 0,-8 3-4 15,2 0-2-15,1 2-2 0,-5 3-2 0,1 3-3 0,-3 1-1 0,1 6-1 16,-2 1-1-16,2 2-1 0,-1 3-2 0,3 3-1 0,-2 1 1 15,5 3-1-15,-3-2-1 0,1 7 1 0,6-5-2 0,1 5 0 16,2 0 0-16,4-1-2 0,3-1 0 0,3 1 1 0,2-7 0 0,0 3 3 16,5-2 0-16,4 1 2 0,-2-6 1 0,8-1 2 0,-1-1 1 0,1-3 2 15,-1-3 1-15,6-1 2 0,-5-4 1 0,6 0 3 0,-2-1 2 16,-1-7 1-16,1 0 1 0,2 0 2 0,-3-7 1 0,-1 6 2 16,-1-7 4-16,4 1 3 0,-4-6 4 0,-3 4 2 0,1-4 2 15,-1-2 2-15,3-2 2 0,-6 0 3 0,0 0-2 0,-1-5 3 0,-1 5 1 16,-3-4 2-16,4 0 0 0,-4-1-1 0,2 2-2 0,-5 0-3 15,1 0-2-15,-1 2-2 0,5-2-3 0,-6 2 1 0,-1 2-2 0,4 1-2 16,-1-2-2-16,-3 6-2 0,2 1-5 0,-2 0-5 0,0 3-5 16,3-1-3-16,-3 4-4 0,0 1-4 0,0 3-3 0,0 0 0 0,0 0-4 15,0 3-2-15,0 1-2 0,0 4-3 0,0-1 2 0,0 3 0 16,0 3 0-16,0 0 2 0,0 3 0 0,-3 4 2 0,3 0 2 0,-2 2-1 16,2 3 1-16,-3 0 1 0,-1-1-1 0,4 4 0 0,-1 1 1 15,1 1-1-15,-7-1-1 0,7 3 1 0,-2 1-2 0,2-3 0 16,-3 5 1-16,3-4 3 0,-2 4 1 0,2-4 3 0,0 4 1 0,-4-2 2 15,4 2 0-15,0-3 2 0,0 0 0 0,0-1 3 0,0-2 1 16,0 3 2-16,0-4 2 0,0 0 0 0,0-3 1 0,0-2-2 0,0 4-2 16,0-7 0-16,0 1-1 0,0 0 0 0,0-4 0 0,0-4-1 15,0 3 1-15,0-4 0 0,0 0 1 0,0-4 2 0,0 0 1 0,0 0 3 16,0-4 2-16,4-2 1 0,-4 1 2 0,0-3 1 0,0 0-1 16,2-3-2-16,3-2-1 0,2 1-2 0,-2-5-4 0,0-3-3 15,7-3-4-15,-5-2-7 0,8-2-9 0,-1-6-10 0,1-2-13 0,-1-1-12 16,6-1-11-16,-5 0-20 0,8-4-19 0,-5 0-33 0,-1 5-37 0,2-2-79 15,3 2-100-15,-5 5-70 0,0 0-57 0,-1 3-27 0,1 0-9 16,0 3-1-16</inkml:trace>
  <inkml:trace contextRef="#ctx0" brushRef="#br0" timeOffset="14838.3154">34695 8509 82 0,'-5'-9'147'0,"0"1"4"0,-4-3 3 0,1 2-2 15,-1-2-5-15,-1 3-5 0,-4 0-5 0,2-2-6 0,-1-1-9 0,-1 2-7 16,1-1-9-16,-5 0-6 0,3 4-6 0,2-2-5 0,-8 1-5 15,6-5-8-15,-6 4-5 0,6 3-7 0,-2-3-4 0,-2 0-5 16,-1 1-3-16,-3-3-5 0,5 0-6 0,-4 0-2 0,-1 2-4 0,1-1-5 16,-2 0-3-16,-3-2-2 0,1 2-3 0,-3-3-2 0,0 5-2 15,0-2-3-15,-5-2-1 0,5 5-2 0,-6-2-1 0,0-1 0 0,-2 1 2 16,1 0 0-16,-3 1 1 0,1-3-1 0,-4 5 0 0,4-2-1 16,-3 2-1-16,-1-3 1 0,-1 4-1 0,0-1 1 0,2-1 2 0,1 5 0 15,2-3 2-15,-5 1-1 0,6 2-1 0,-2-3 1 0,3 4 0 16,0-1-1-16,7 1 2 0,-5 0 0 0,3 0-1 0,-1 0 1 15,8 1 0-15,-5-1-3 0,0 5 0 0,3-2-3 0,3 1-1 0,-5 0 0 16,3 0-1-16,1 3 0 0,-2-1-3 0,1 2 0 0,-3-1-1 16,1 3 1-16,3 0-1 0,-3 2 0 0,-2-2-1 0,2 4 0 0,-1-2 2 15,1 1-2-15,-4 2-2 0,2 0 1 0,0 0-1 0,-3 3-2 16,1-4 1-16,-1 4-2 0,1-2 0 0,2 3-1 0,-5-3-1 16,7 2 1-16,-4-1-1 0,4 0-2 0,0 3-1 0,-4-3 0 0,4 2 1 15,-1-3-1-15,4 4-1 0,-1 0 0 0,1-2-1 0,-2 0-1 16,4 2-1-16,0 4-2 0,0-4 1 0,0 1-1 0,3 1-1 0,-3 2 1 15,3 0-2-15,0 0-1 0,-1 3-2 0,1 1 0 0,2-2-1 16,3 5 1-16,-1-2 3 0,-2 1 3 0,7 2 3 0,-4 1 2 0,2-4 3 16,2 3 2-16,1-1 3 0,4 2 2 0,-7-1 2 0,11 1 2 15,-6-3 5-15,2 1 1 0,5 2 4 0,0-2 1 0,0 0 0 16,3-2 0-16,-1 1 0 0,5 2 0 0,-1-2 1 0,3-1 0 16,3 1 0-16,-2 0 2 0,2 1-1 0,2 0 1 0,-1-5 1 0,3 4-1 15,4-2-2-15,-5 1-1 0,6-2 0 0,-1 3 0 0,1-2-1 0,1-2 0 16,2 2 0-16,-2-4 0 0,5 3 0 0,1-3 1 0,-1 1 0 15,2 2 0-15,3-6-2 0,-1 4 2 0,5-3 2 0,-4-2 0 0,4 3 2 16,0-5 1-16,1 1-1 0,-1-2 1 0,7 0-2 0,-6 0 1 16,8-4-2-16,-4 2-2 0,3-2-2 0,0-5-2 0,1 4-1 15,-3-3-2-15,3-2-2 0,2 1-4 0,-1-3-1 0,-1-1-3 0,1-2-2 16,2-2 2-16,-6 0 3 0,2 0 1 0,-3 0 1 0,4-2 0 16,3 0 2-16,-8-3 1 0,5 0 4 0,-3-3 1 0,1 3 2 15,0-3 2-15,-1-4 1 0,-4 4 2 0,3-5 2 0,-2-1-2 0,0 1 0 16,-3 3-3-16,-2-5-2 0,2 0 0 0,0 0-1 0,-2 2-2 15,-2-2 0-15,1 2-1 0,-3-7 0 0,-2 7 1 0,6-4-1 0,-7-1 1 16,4 0-1-16,-4 1 0 0,-3 1 0 0,7-4 0 0,-4 2-1 16,-2-2 0-16,3 0 1 0,-4-2-2 0,3 1 0 0,0-2-1 0,-5 3-1 15,6-5-3-15,-6 0 0 0,3 3-2 0,-1-2-2 0,-2-1 1 16,-1 0-1-16,-1-3-1 0,1 3 0 0,-6 0 0 0,2 1-1 16,0-2 1-16,-1 1 1 0,-1 2-1 0,-5-2 0 0,0 4 1 0,2-4 0 15,-1 0 0-15,1 4 0 0,-4-6-1 0,-1 6-1 0,1-4-2 16,-1 0-1-16,0 3 2 0,0-2 1 0,-5 1 0 0,3 1 1 0,2 0 1 15,-6-1 2-15,-1 3 1 0,0-1-1 0,0 1 0 0,0 2 2 0,0 1-4 16,-1 0-3-16,-6 1-5 0,2 0-6 0,3 0-11 0,-7 0-11 16,1 4-14-16,-1-2-18 0,-1 2-17 0,-2 2-21 0,2-2-25 15,-2 1-28-15,-2 2-39 0,4 1-45 0,-2 0-60 0,-3 1-69 0,1 2-51 16,1 1-43-16,-3-1-15 0,3 2-2 0,2 0 7 0</inkml:trace>
  <inkml:trace contextRef="#ctx0" brushRef="#br0" timeOffset="16004.7482">35229 13907 127 0,'-5'-16'372'15,"-2"-1"6"-15,2 0-63 0,3 0-98 0,-6 0-53 0,2-2-30 0,-2 3-13 16,-1-2-7-16,1 1-2 0,-2 1-5 0,-2-2-8 0,1-1-10 0,0 4-8 16,2-1-8-16,-1 3-7 0,-2 1-7 0,5-1-5 0,-7 1-5 15,2 2-7-15,4 3-9 0,-1 1-7 0,-1-1-5 0,0 6-6 0,-2-3-5 16,2 8-4-16,-2-3-5 0,2 7-2 0,-4 3-1 0,0 0 0 16,1 6-1-16,-4 3 1 0,0 1 0 0,1 7 1 0,1 4 0 15,0-2-1-15,-3 3 1 0,1 3 1 0,4 0 0 0,3-1 0 0,-2 2-1 16,5-1 1-16,-2-1-1 0,4-2 0 0,2 3 0 0,3-4 0 15,0-2 1-15,3-4 1 0,2 1 1 0,4-3 1 0,-2-4 4 0,1-1 1 16,1-4 2-16,4-1 1 0,-1-3 2 0,2-2 1 0,1-4 2 16,-1 2 1-16,3-7 0 0,2 0 1 0,-2 0 0 0,5-8 0 0,-3 0 0 15,1-3-1-15,-1-2-3 0,0 0 0 0,-1-3-1 0,-1-1 1 16,2-1-2-16,2-6 1 0,-8 1 0 0,1-3 2 0,0 1 1 16,3-5-1-16,-7 2 3 0,0-4 0 0,-1 1 1 0,-1-1 2 0,4-4 2 15,-7 6 2-15,4-3 1 0,-2 4 1 0,-4-2 1 0,2 5 0 16,2 1 0-16,-5 0-1 0,1 5-1 0,-1 0-1 0,-2 4-4 0,3 3-3 15,1 0-4-15,-4 6-6 0,0-1-6 0,0 3-4 0,0 5-4 16,0 0-2-16,0 5-1 0,0 3-2 0,-4 4 0 0,1 4-2 16,3 4 1-16,-2 5 0 0,-1 3 0 0,1 5 4 0,-1 4 3 0,-1 4 4 15,-1-1 3-15,2 3 2 0,1 3 2 0,-3 0 0 0,1 2-2 16,1 2 0-16,-2-4-2 0,3 6-1 0,-1-4 0 0,-1 0-3 0,3-2-3 16,-3 0 1-16,4 5 2 0,-2-8 2 0,2 5 2 0,-3-3 2 15,0-1 4-15,3-3 1 0,0 4 0 0,0-3 2 0,0-5 2 0,0 3 0 16,0-6 2-16,3 2 3 0,0-7 2 0,-3 0-1 0,2-1 0 15,-2-6-2-15,4 1-1 0,-3-6-1 0,-1 0-1 0,4-2 1 16,-1-5 2-16,-1 0 0 0,-2-3 0 0,5-2 1 0,-2-2-2 0,1-3 1 16,3 0-1-16,-4-5-2 0,6-3-2 0,-4-4-3 0,7-2-3 0,-6-3-5 15,6-5-7-15,-1-3-5 0,2 1-6 0,1-3-9 0,1-5-10 16,-1 3-13-16,-1-4-16 0,3 3-19 0,-4-2-23 0,1 3-32 16,-2-3-40-16,2 5-80 0,1-1-100 0,0 4-62 0,1-1-43 0,-5 2-20 15,0 4-9-15,6-1 3 0</inkml:trace>
  <inkml:trace contextRef="#ctx0" brushRef="#br0" timeOffset="16700.9496">36383 14007 121 0,'-13'-5'311'0,"-4"-1"-57"0,3 0-35 15,-1 1-25-15,1 0-9 0,0 0 0 0,-1 2 4 0,1-2 7 0,1-2-3 16,-3 2-6-16,4 2-12 0,-1-1-14 0,3 3-10 0,-2-2-7 0,3-2-6 16,-1 2-5-16,1-1-7 0,1 4-10 0,3-1-10 0,0-2-11 15,0 3-10-15,1 0-12 0,1 0-10 0,3 0-10 0,0 0-7 0,0 0-8 16,0 0-6-16,3 0-8 0,2 0-6 0,7 0-4 0,-2 0-5 16,9 0-2-16,3 0-1 0,6 0 1 0,7 0 0 0,8 0 1 15,0 0 1-15,6 0 0 0,1 0 0 0,6 0-1 0,2 0-2 0,-4 0 0 16,-2 0-2-16,4 0-2 0,-5 0-7 0,-2 0-5 0,1 0-6 15,-6 3-5-15,1-2-6 0,-4-1-5 0,-6 4-1 0,5-1-6 16,-8-3-1-16,0 1-3 0,-3 3-1 0,0-4-2 0,-6 3 0 0,2-3 0 16,-6 0 2-16,3 0 3 0,-3 0 5 0,-2 0 6 0,0-3 4 15,-3-1 5-15,-1 3 3 0,-3-6 2 0,2 3 4 0,-5 1 2 0,2-2 2 16,-1 1 2-16,-3-5 2 0,2 6 1 0,-5-5 1 0,3 3 2 16,-5-3-1-16,3 2 1 0,-3-2-1 0,0-1-1 0,-3 1-1 0,1-1 1 15,-1-2 0-15,-2 2-3 0,-4-5 1 0,1 5-1 0,-1-2 0 16,2 2-1-16,-5-1 0 0,2 0 1 0,-2 0-1 0,-3 1 1 15,0 0-1-15,1 1 1 0,0 1 0 0,1-2 0 0,-1 1 2 0,0 4 1 16,1-3 1-16,2 2-1 0,-2-2 4 0,1 3-2 0,3 3 1 16,-1-2-1-16,5-1-1 0,-4-1 1 0,4 4-2 0,-1-2 2 0,4 3-1 15,-2-2-2-15,4-1-4 0,0 3-2 0,0 0-1 0,0 0-1 16,0 0-2-16,4 0 1 0,-2 0 0 0,4 0-2 0,1 3 1 16,0-1-2-16,0 1-1 0,8 2 1 0,-8 0 0 0,7-1 1 0,-2 3 2 15,1 5 2-15,1 0 1 0,3-3 0 0,-7 6 0 0,4-2-1 16,3 1 1-16,-4 3 0 0,5 0 1 0,-5-2 1 0,-3 5 2 0,4 0-1 15,0 0 1-15,-2-1 2 0,-2 0 1 0,-2-1 0 0,-2 1 2 16,-1-3 2-16,1 2 1 0,-6-1 3 0,-3 0-2 0,-2 1 0 16,0 1-11-16,-7 0-12 0,-5 1-21 0,3 0-25 0,-5-2-45 0,-3-1-54 15,0 1-86-15,0 1-100 0,-2-2-50 0,-3 5-27 0,1-5-14 16,2-3-9-16</inkml:trace>
  <inkml:trace contextRef="#ctx0" brushRef="#br0" timeOffset="17288.6084">38177 13889 275 0,'-6'-3'257'0,"4"0"-40"16,-2 2-32-16,1-2-17 0,1 3-13 0,2 0-12 0,0 0-11 15,0 0-15-15,0 0-17 0,2 0-15 0,5 0-13 0,-2 0-7 16,4 0-6-16,1 0-1 0,7 0 0 0,2 0-2 0,6 0-1 0,-1-2-1 16,10-1 0-16,-5 1-2 0,10-1-2 0,-1-2-4 0,4 1-5 15,-4-4-3-15,6 4-6 0,-4-4-4 0,0 0-4 0,-2 4-6 16,-2-4-3-16,-2 3-2 0,-2-2-1 0,-4 0 3 0,-1 1 3 0,-5 0 7 15,-3 1 9-15,1 1 8 0,-4-1 9 0,-3 0 9 0,-1 1 8 16,-3 1 6-16,-1 0 7 0,-1-2 6 0,0 3 3 0,-5-1 2 0,3 3 1 16,2-2-6-16,-7-1-6 0,0 3-9 0,0 0-13 0,0 0-12 15,0 0-10-15,0 5-9 0,0 0-9 0,0 0-6 0,-7 2-6 16,7 6-6-16,-5-1-5 0,3 4-1 0,-5 4-1 0,2 1 2 0,3 4-1 16,-6 0-1-16,3 4-1 0,-4 2-10 0,2 0-11 0,0 1-16 15,1 2-18-15,1 1-19 0,-1-2-22 0,1-1-29 0,2 3-37 0,-1-3-47 16,4-2-55-16,0-4-77 0,4 5-86 0,-1-3-42 0,-3-2-17 15,2-1-2-15,5-3 7 0</inkml:trace>
  <inkml:trace contextRef="#ctx0" brushRef="#br0" timeOffset="17604.8356">39494 14015 261 0,'-3'-17'421'0,"3"-1"14"0,-2 5-55 0,2-6-88 0,-4 3-53 15,1 4-39-15,3-2-20 0,-2 2-11 0,-1 1-4 0,3 0 0 0,0 0-10 16,0 2-12-16,0 1-16 0,0 0-17 0,0 1-13 0,0 2-14 16,0 1-12-16,0 0-13 0,0 3-10 0,0 1-12 0,0 0-9 15,0 0-9-15,0 1-6 0,0 6-5 0,0 2-5 0,3 2-4 16,-1 3-3-16,-2 3-1 0,3 0-1 0,1 8 1 0,-2-1 3 0,4 8 1 15,-4-2 3-15,-2 3 2 0,3 0 2 0,-1 7 1 0,-2-5 0 16,4 6-2-16,-1 2-1 0,-3 0-1 0,0 2-2 0,2-1-2 0,-2 3-4 16,0-3-3-16,0 6-8 0,0-4-10 0,0 2-12 0,0-4-14 15,0 4-19-15,-2-4-23 0,2-2-27 0,-3-3-31 0,-1 1-43 16,4-3-50-16,0-4-78 0,0-1-93 0,0-3-44 0,0-4-20 0,0-3-5 16,0-6 1-16</inkml:trace>
  <inkml:trace contextRef="#ctx0" brushRef="#br0" timeOffset="17921.4856">39525 13906 352 0,'0'-20'298'0,"0"3"-86"0,1-3-47 0,-1 0-30 0,7 3-16 0,-2 0-9 15,0 0-7-15,6 2-7 0,-3-3-9 0,6 5-14 0,-1 0-14 16,1-2-17-16,7 3-10 0,-3-3-10 0,1 7-5 0,3-2-4 0,4 2-3 16,-4 1-1-16,0 5 0 0,2-1 1 0,-2 6 0 0,-3-1 0 15,7 5 2-15,-11 1 2 0,5 2 2 0,-4 5 2 0,-3 0 2 16,1 5 1-16,-2 2 3 0,-4 0 2 0,-2-1 2 0,-3 4 1 0,-6 2 2 16,-3 1 0-16,-2-1 1 0,-4 2-2 0,-7-1-1 0,4-1-3 15,-7 0-1-15,-6 1-2 0,-1-2 0 0,2 1 1 0,-5-2-3 0,-1 1-1 16,-2-4-9-16,0 2-9 0,0-1-22 0,-1 1-25 0,3-6-46 15,3-1-56-15,-1 0-80 0,4-1-94 0,3-1-48 0,5-2-27 0,-1 2-15 16,6-6-7-16</inkml:trace>
  <inkml:trace contextRef="#ctx0" brushRef="#br0" timeOffset="18097.6101">40616 14403 456 0,'2'0'454'0,"5"0"-9"15,-6-2-6-15,-1-1-6 0,4 3-102 0,-1 0-150 0,-1 0-117 16,1 0-100-16,-3 0-126 0,0 0-137 0,9 0-74 0,-2 0-38 16,-1 0-18-16,1 0-7 0,0 0-4 0</inkml:trace>
  <inkml:trace contextRef="#ctx0" brushRef="#br0" timeOffset="19615.6603">5936 17485 183 0,'-3'-9'300'0,"-2"-2"-50"0,5 6-71 0,-2-4-32 0,-1 1-11 0,3 4-5 15,-4-4-1-15,4 4-2 0,-1-3-6 0,-3 6-7 0,4-3-12 16,0 3-9-16,0 1-10 0,0 0-11 0,0 0-11 0,0 0-9 0,0 0-8 16,0 1-7-16,4 4-7 0,-3 3-7 0,3 0-2 0,-1 4-2 0,2 0 1 15,4 4 1-15,-2 1 0 0,1 1 2 0,4 6 2 0,-2 4 1 0,2-2 1 16,2-1 1-16,1 4 2 0,-1 2-1 0,3-2 0 0,-4 4 0 15,6-7-2-15,-2 3 0 0,2-1 0 0,2-3 3 0,1-3 7 0,-4 1 7 16,5-2 7-16,4-2 9 0,0-5 9 0,0-2 5 0,9-4 5 16,0-3 3-16,5-5 2 0,7-5 0 0,3-4 1 0,7-7-1 15,5-7 1-15,7-6-6 0,3-8-6 0,7-5-9 0,2-6-10 0,10-8-10 16,4-5-12-16,3-3-13 0,0-7-13 0,3 0-10 0,-1 0-6 0,-2-2-4 16,3 5 1-16,-3-3-2 0,-5 7 2 0,-1 3 0 0,-2 4 0 15,-3 3 2-15,-6 4 0 0,0 4 2 0,-10 6 4 0,-2 2 4 16,-7 9 3-16,-9 1 4 0,-4 7 1 0,-6 1-2 0,-6 4 0 0,-8 4-1 15,1 2-3-15,-9 3 0 0,-3 2-1 0,-5 0 1 0,-1 4 1 0,-1-6 1 16,-5 7 2-16,2-1 2 0,-6-3 3 0,2 4 2 0,0 0 3 16,-5 0 1-16,0 0 0 0,0 0 2 0,0 0 1 0,0 0-1 15,0 0 1-15,0 0-6 0,0 0-6 0,-2 4-11 0,-1-3-14 0,3 6-18 16,-5-6-19-16,2 2-23 0,1 2-24 0,-2-1-29 0,-1 1-30 16,2 0-39-16,1 3-45 0,-5-4-65 0,2 4-75 0,0-3-60 0,-3 4-48 15,2-2-19-15,-2 1-1 0,-2 3 9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11:06.8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29964 3549 117 0,'-20'0'423'16,"0"0"11"-16,4 0-75 0,3 0-120 0,-4 0-64 0,3 0-39 0,2 0-19 15,2 2-8-15,1-2-2 0,1 0 1 0,6 3-5 0,-5-3-5 0,5 3-11 16,-1-3-15-16,3 0-10 0,0 0-9 0,0 0-7 0,0 0-6 16,5 0-2-16,2 0-3 0,-2 0-1 0,4 2 0 0,1 1-2 0,9-3 1 15,3 2 1-15,0-2 1 0,9 2 0 0,4 1 1 0,3-3-2 16,6 2 0-16,6 1-2 0,-1-1-2 0,9 1-3 0,0-1-3 0,5 4-6 15,0-4-6-15,7 0-5 0,-5 3-6 0,7-2-6 0,3-1-1 16,3 2-3-16,2 0-3 0,4-4 0 0,1 1-3 0,2 2-1 0,4-3-4 16,7 0-1-16,3 0-3 0,0 0 0 0,6 0 0 0,1-3 2 0,4 2 1 15,1-3 1-15,-1 0 0 0,4 2-2 0,-3-1 0 0,-1-2-3 0,-1 1 0 16,-2-2 3-16,-3 1 5 0,-7 3 4 0,0-3 4 0,-7 2 2 16,-3 1 1-16,-4 0 3 0,-5-3-1 0,-12 2 3 0,-1 0 2 0,-8 3 3 15,-6-2 1-15,-7 2 6 0,-3-3 4 0,-7 2 3 0,-9 1 1 16,-3-3 3-16,-2 3 4 0,-3-1 4 0,-6 1 5 0,1 0 5 0,-5-3 7 15,-1-1 4-15,4 4 8 0,-7-1 4 0,0 1 5 0,-1-4 3 16,-3 1 1-16,-1 3-2 0,0 0-1 0,0 0-5 0,0-5-3 0,0 4-4 16,-1-1-5-16,-3-2-5 0,-1-1-7 0,0 1-5 0,-7-3-8 0,4 3-6 15,-1 0-7-15,-1-1-5 0,0-3-5 0,-4 4-4 0,-3-4-3 16,-2 0-2-16,-1 3-3 0,4-1-2 0,-9-2-2 0,6 0 1 0,-3 1 0 16,0 1 1-16,-4-2 1 0,2-3 1 0,-1 2 1 0,4-2 3 0,-1 2 1 15,-4-3 2-15,4 4 4 0,0-2-1 0,0 3 1 0,1-3 2 16,1-1 0-16,-2 4 1 0,7 1 0 0,-8-5-1 0,3 3 2 0,1 2 0 15,4-1-2-15,-6 0 1 0,8 1 0 0,-1-1-1 0,0 3 1 0,4 0 1 16,-4-1-1-16,6 2 0 0,1-2-3 0,2 2 0 0,3 1-5 0,-1-2 0 16,3 4-2-16,3-3-3 0,-1 0 0 0,3 3-1 0,7-2-2 0,5 2-3 15,-2-3-3-15,8 1 0 0,2 2 3 0,8 0 1 0,2 0 3 16,6 0 4-16,9 2 1 0,-1 1 2 0,4 2 2 0,2 0 1 0,6 2 0 16,-6 1 1-16,-1 1-1 0,4 2 0 0,-5-2 2 0,-3 3-1 0,-1 4 0 15,-6-2-2-15,-4 1-3 0,0 2 2 0,-10 1 0 0,-2-2 0 0,-4 4 3 16,-3 0 2-16,-6 0 1 0,-6 0 4 0,-3 3 4 0,-5-2 1 15,-5 3 2-15,-3-1-1 0,-6 0-2 0,-6 2-3 0,-4-1-5 0,-4 7-13 16,-6-5-12-16,-2 2-19 0,-6 3-21 0,-3 1-26 0,-2 1-28 16,-3-1-32-16,-4 3-35 0,1 1-70 0,-2 0-85 0,4 3-83 0,-2-3-78 15,0 4-36-15,2-5-14 0,3 2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16:42.2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32449 4548 205 0,'-20'-5'421'0,"6"1"-10"0,-1 0-20 15,-1-1-68-15,3-2-93 0,-1 6-57 0,7-2-39 0,-5 0-19 16,7 2-11-16,0-3-6 0,-2 4-6 0,2-1-10 0,3 1-14 0,-4-3-15 15,6 3-14-15,0 0-12 0,0 0-9 0,0 0-8 0,0 0-6 16,0 0-7-16,0 0-2 0,3-4-3 0,0 4-1 0,3-1-1 0,-1-2 0 16,0 3 0-16,7 0 1 0,-2 0 0 0,9 0 0 0,-2 0 1 15,2 0 0-15,6 0 0 0,6 0 0 0,-2 0 0 0,5-3 0 0,2 2 0 16,1 1-1-16,2-4 0 0,2 1-2 0,-1 3-1 0,1-1-3 0,-4-3-1 16,2 4 0-16,-3-1-1 0,-4 1 0 0,-1 0 0 0,-4 0 1 15,-1 0 3-15,-4 0 0 0,-1 0 3 0,-6 0 2 0,-1 0 3 0,-1 0 2 16,-6 0 5-16,2 0 1 0,-3 0 4 0,0 0 3 0,2 0 2 15,-6 0 4-15,1 0 2 0,-3 0 3 0,0 0 2 0,0 0 0 0,0 0 1 16,0 0 0-16,0 0-2 0,0 0-2 0,0 0-2 0,0 0-4 0,0 0-3 16,0 1-4-16,0 3-3 0,0 0 0 0,0 4-2 0,0 3 1 15,-3 1 0-15,3 2-1 0,-2 6 0 0,2 0 2 0,-7 3-2 0,2 9 1 16,3-1 2-16,-1 1 0 0,0 4 2 0,-2 4 1 0,1-2-1 0,2 4-1 16,-1 1-1-16,1-1-3 0,-5 1 0 0,6 4 2 0,-3-4-1 15,3 2 2-15,1-1 0 0,-7-2 3 0,5 0 2 0,-1-2 3 0,1-3 1 16,-5 1 5-16,6-1 4 0,-6-4 4 0,2 2 3 0,-4-4 4 15,4-4 1-15,-4 2 2 0,1-2 1 0,-2-2 1 0,-1-1 0 16,-1 0 1-16,-5-6 1 0,4 0-2 0,-1 2-2 0,0-4-4 0,-1 0-10 16,-5-1-12-16,4-2-17 0,-1-2-17 0,-1-2-21 0,-3 0-25 0,2-5-34 15,-3-1-41-15,3-1-56 0,-3-2-62 0,0-2-86 0,3-5-100 16,-3-2-49-16,3-3-24 0,-1-8-8 0</inkml:trace>
  <inkml:trace contextRef="#ctx0" brushRef="#br0" timeOffset="205.9493">32563 5090 225 0,'-5'-2'405'15,"5"-1"-3"-15,0 3-88 0,0 0-134 0,5-2-77 0,4-1-49 0,5 3-26 16,-1-3-16-16,8 2-9 0,-1 1-4 0,11-3-7 0,3 1-6 0,2 2-11 15,5-3-12-15,5 1-20 0,2 2-27 0,3-3-29 0,3 3-34 16,4-3-72-16,-2 3-95 0,1 0-49 0</inkml:trace>
  <inkml:trace contextRef="#ctx0" brushRef="#br0" timeOffset="655.5727">33733 5174 258 0,'-3'-12'449'0,"-1"3"-57"0,4-3-89 0,0 0-79 16,4 4-77-16,-1-4-46 0,2 4-29 0,1 1-14 0,5 1-7 0,3 1-11 15,0-1-11-15,-1 5-13 0,3-2-10 0,1 3-7 0,5 3-6 16,-3 1-3-16,3 4-1 0,0 2-2 0,-3 1 0 0,1 5-1 0,-4 0 3 16,1 4 1-16,-4-2 1 0,-1 7 2 0,-5 0 4 0,0 3 2 0,-7 0 2 15,0 0 0-15,-7 4 2 0,2 0 1 0,-5-1 0 0,-2 0 2 16,-4 1 3-16,1 1 0 0,-4-4-2 0,4-1-1 0,-2-1 0 0,-2 0 0 15,4-6-2-15,1 3 1 0,1-7 1 0,2 0 5 0,-1-3 3 0,7-3 6 16,0-3 6-16,2 1 2 0,1-5 4 0,2-4-1 0,0 0 2 16,2-1-1-16,5-6-2 0,-1 0-2 0,10-6-1 0,-6 0-2 0,7-5-4 15,-2-2-5-15,8-5-7 0,-1 1-7 0,3-3-6 0,-1-5-4 16,7-2 0-16,-4 0 1 0,0 0 2 0,1 0 1 0,-3-2 4 0,-1 3 7 16,-2-5 6-16,-3 6 11 0,-2-1 11 0,2 5 11 0,-7 1 10 0,-2 3 11 15,-1 0 8-15,-4 7 4 0,2-2 0 0,-6 6-2 0,-1 0-1 16,0 1-6-16,0 4-2 0,-1 3-7 0,-6 3-10 0,0 2-9 0,0 2-12 15,0 6-10-15,-5 0-13 0,2 6-9 0,-7 1-10 0,3 6-4 16,-3 0 0-16,4 4 1 0,-4 2 1 0,3 3 2 0,0 3 0 0,1-1 0 16,4-1-3-16,2 3-3 0,-1 0-4 0,3 0-5 0,5-2-5 0,0 3-7 15,0-5-8-15,5-1-15 0,3 1-18 0,-1 0-25 0,5-3-26 16,5-5-45-16,2-2-52 0,0-1-80 0,6-3-96 0,4-1-46 0,0-2-23 16,4-2-7-16</inkml:trace>
  <inkml:trace contextRef="#ctx0" brushRef="#br0" timeOffset="922.0493">35401 4565 106 0,'-5'-22'480'16,"3"2"12"-16,-5 0-72 0,2 0-116 0,0 4-66 0,2-2-40 0,-2 6-27 15,1 2-21-15,-1 2-13 0,3 0-11 0,-1 3-14 0,0 5-19 16,-2 0-19-16,3 5-20 0,-2 4-14 0,1 3-12 0,-2 5-10 0,3 5-9 16,-1 3-6-16,-2 6-4 0,-2 1 2 0,5 3 2 0,-1 6 3 15,1 1 4-15,-5 3 3 0,5 3 0 0,-3-2-2 0,5 4-2 0,-3-2-2 16,0 4-1-16,3 0-9 0,0 1-8 0,3 1-14 0,0-2-13 0,-1 1-20 16,3 2-24-16,2-3-32 0,0-1-33 0,1-2-38 0,6-2-37 0,0-3-84 15,3-2-108-15,1 0-56 0,3-6-32 0,-2-7-11 0</inkml:trace>
  <inkml:trace contextRef="#ctx0" brushRef="#br0" timeOffset="1407.3303">36078 4821 165 0,'-5'-23'503'0,"0"3"5"0,-2 0 4 0,2 0-92 0,0 4-139 0,1-1-80 16,-1 4-48-16,4 3-28 0,1 0-17 0,-4 4-14 0,1 2-13 0,3 1-18 16,0 3-18-16,0 3-18 0,0 6-15 0,3 2-13 0,1 1-9 15,-3 8-5-15,3 0-3 0,-3 4 1 0,6 4 3 0,-5 2 1 0,3 0 5 16,-2 6 2-16,1 0 0 0,-2 0 2 0,4 4 1 0,-4-4 4 16,-2 2 3-16,4 0 0 0,-4-2 2 0,0 1-2 0,0-2 1 0,0 1-3 15,-4-1-3-15,4-7-5 0,-2 4-3 0,2-4-5 0,-3-4-8 0,0 1-6 16,3-5-9-16,-2-1-8 0,2-3-7 0,0 3-6 0,0-6-6 15,0-3-6-15,0-1-5 0,2-4-4 0,1-1-1 0,2-3-1 0,0-2 0 16,2-4 1-16,0-3 5 0,5-3 3 0,-2-5 3 0,-1-4 7 16,3-1 8-16,-2-4 7 0,2-2 7 0,-5-4 6 0,1-5 8 0,1 0 8 15,-4-1 7-15,-2-3 8 0,-1-2 10 0,-2 2 8 0,0-1 8 0,0 3 9 16,-5 1 10-16,3 0 5 0,-5 0 6 0,0 3 4 0,1-2 5 16,-1 0 5-16,0 6 7 0,-2-3 1 0,4 4 3 0,-3-2 0 0,3 0-1 15,3 5-3-15,-5-5-2 0,7 3-6 0,-2 2-5 0,2 1-6 16,2-1-6-16,1-1-9 0,3 3-6 0,-1 2-8 0,3 2-7 0,6 2-7 15,0-1-5-15,3 5-6 0,0-1-4 0,1 3-3 0,1 4-2 16,3 0-1-16,4 6-1 0,-4-1 0 0,0 6 0 0,-1 2 0 0,1 1 1 16,-2 1 1-16,1 10 1 0,-4-6 2 0,-4 8 1 0,1-1 3 0,0 3 2 15,-6-1 0-15,1 2 2 0,-6 2-2 0,-1 1-2 0,-4 0-4 16,-5 0-4-16,1 1-6 0,-8 1-6 0,-1 1-14 0,-1-1-14 0,-4 1-27 16,-1 0-29-16,-1-4-46 0,-3 0-54 0,2 1-89 0,-4-2-104 15,5 1-53-15,0-1-28 0,-2-2-14 0</inkml:trace>
  <inkml:trace contextRef="#ctx0" brushRef="#br0" timeOffset="1722.3249">37134 4712 150 0,'-5'-18'471'0,"0"4"-41"0,-1 0-63 0,0-1-65 0,0 2-67 15,5 1-39-15,-6-2-24 0,2 5-13 0,3 0-7 0,-5 5-13 16,6-3-19-16,-3 5-20 0,2-1-21 0,-4 3-16 0,4 3-15 0,-5 2-11 16,0 3-8-16,0 4-9 0,2 1-8 0,-3 6-6 0,3 1-5 0,-4 4-1 15,4 3 1-15,-3 6 1 0,2-1 3 0,-2 5 0 0,6-2 2 16,-5 9 0-16,2-2 1 0,2 3 2 0,1 3 0 0,-1-5-1 0,3 3-2 15,0 2-8-15,3-1-9 0,-1 2-15 0,1-4-16 0,2 1-21 0,2 1-22 16,-5-6-33-16,6-1-38 0,-2 2-83 0,5-3-101 0,-4-2-76 16,2-4-60-16,-1-4-28 0,6-2-15 0</inkml:trace>
  <inkml:trace contextRef="#ctx0" brushRef="#br0" timeOffset="2132.9561">37362 4966 326 0,'0'-14'486'16,"-1"-3"0"-16,1 4-76 0,1 1-111 0,3-4-90 0,-3 8-76 15,8-4-47-15,-4 5-30 0,7-1-16 0,-2 3-11 0,4 4-8 0,3 1-6 16,2 0-9-16,1 1-10 0,-1 4-4 0,3 2-2 0,-3 1-1 0,3 5-1 16,0 1 0-16,-3 3 0 0,-2 0 1 0,0 0 1 0,-3 5 0 15,-4 1 1-15,-2-2 0 0,-2 3-2 0,-3 0 0 0,-3 0 1 0,-3 4 1 16,1-4 0-16,-7 0 1 0,1 0 1 0,-4 0 3 0,-2-1 3 0,1-3 4 15,-1 0 4-15,0-4 4 0,4-1 6 0,-4 0 7 0,2-3 7 16,2 1 7-16,2-7 7 0,-1 0 5 0,4-1 3 0,0-1 1 0,1-4 0 16,1-1-2-16,3-2-4 0,0-6-2 0,0 1-3 0,7-3-4 15,-5-3-2-15,4-3-5 0,1 0-6 0,2-7-6 0,3 3-5 0,1-6-4 16,3 2-2-16,-3-1-1 0,4 1 1 0,2-3 1 0,-2 0 1 0,2 1 1 16,-2-1 0-16,0 4-1 0,-2 0 0 0,-1 2-2 0,1 1 0 15,-4 4-2-15,-1 1-5 0,-3 3-3 0,0-1-5 0,-1 5-1 0,-4 5-4 16,-2-3-1-16,0 7-1 0,0 0-2 0,-2 3-1 0,-4 2-1 0,0 2 0 15,-2 6-1-15,-2 1 0 0,-1 3 0 0,-1 0 2 0,-1 5 0 16,-1-1 2-16,1 4 2 0,-1 2 0 0,2-2 0 0,-2 3 3 0,4 2 0 16,2-2 1-16,-1-3-3 0,7 1-5 0,-4-1-7 0,6 3-9 15,3-1-13-15,0-4-15 0,2 0-24 0,4 0-25 0,-2-3-38 0,8 0-46 16,-1 0-88-16,-1-7-110 0,3 2-57 0,1-2-30 0,2-4-13 16</inkml:trace>
  <inkml:trace contextRef="#ctx0" brushRef="#br0" timeOffset="2389.5871">38142 4818 316 0,'-7'-15'512'0,"5"2"4"16,-5 0 5-16,7-1-98 0,-1 2-150 0,1-1-84 0,0 2-54 0,1 3-29 15,3 3-17-15,1 0-13 0,2 1-10 0,-1 4-16 0,8 1-16 16,-2 5-12-16,2 1-9 0,3 4-9 0,-2 2-5 0,5 6-3 0,-1 1-3 15,0 1 1-15,0 4 2 0,3 1 0 0,-2 7 1 0,-4-1 2 16,-3 3 1-16,4 1 2 0,-5 4 5 0,-5-2-1 0,2 0-2 0,-6 5-7 16,-1-2-9-16,-4 2-8 0,-3 1-10 0,-2-3-17 0,-3 2-21 15,-4 0-26-15,-3-3-34 0,0 0-53 0,-2 0-66 0,-3-6-88 0,0 3-100 16,3-8-46-16,-3 3-24 0,7-9-7 0</inkml:trace>
  <inkml:trace contextRef="#ctx0" brushRef="#br0" timeOffset="2822.5905">39364 5085 118 0,'-18'-5'482'0,"-1"-4"-58"0,-2 4-92 16,6-3-56-16,-2 3-38 0,3-2-16 0,-3 3-7 0,7-5-6 15,-2 6-5-15,4-2-15 0,2-2-19 0,1 2-22 0,2 2-22 0,-2-1-18 16,5 1-18-16,0 2-14 0,0 1-16 0,0-4-12 0,5 4-14 16,2 0-11-16,-2 0-11 0,3 0-7 0,3 4-6 0,6-3-4 0,5 2-3 15,0 0-2-15,5-2-4 0,2 6-3 0,7-2-4 0,7-1-7 0,-1 0-10 16,6-1-18-16,3 2-21 0,-1 0-36 0,8 0-46 0,0 0-77 15,0 0-92-15,0 0-81 0,-4-2-77 0,4 2-37 0,-5 0-17 16,-2-1-7-16</inkml:trace>
  <inkml:trace contextRef="#ctx0" brushRef="#br0" timeOffset="3015.4027">39351 5439 178 0,'-22'3'521'15,"6"-1"2"-15,-1 1 2 0,3-3-99 0,3 0-148 0,2 0-86 0,4 0-56 16,3 0-28-16,2 0-15 0,0 0-13 0,2 0-14 0,3 0-14 16,4 1-16-16,4 2-13 0,8-3-9 0,1 3-7 0,5-1-6 0,5-2-8 15,8 3-9-15,-3-3-12 0,13 0-15 0,-1 0-22 0,6 0-26 0,3 0-36 16,5 0-40-16,2-3-89 0,-2 3-115 0,1-5-68 0,0 2-44 16,-6-1-22-16,5-1-11 0</inkml:trace>
  <inkml:trace contextRef="#ctx0" brushRef="#br0" timeOffset="3323.1093">39816 4927 462 0,'-20'-13'498'0,"1"1"-59"0,0 0-96 0,6 1-66 16,-1-1-51-16,2 3-28 0,3 1-17 0,4 1-11 0,-3 0-7 0,3-1-19 15,1 3-25-15,3 0-22 0,1 3-21 0,0-1-17 0,1 1-13 16,3 2-12-16,1 0-13 0,7 0-8 0,-4 2-9 0,6 1-5 0,1 2-2 16,7 2-2-16,4-2 2 0,1 5 1 0,4 0 1 0,1 3 3 0,4-1 2 15,0 3 1-15,2 2-1 0,1 3 0 0,2-1-2 0,-5 2-1 16,4 6-2-16,-4-2-1 0,-2 1-2 0,-5 2-2 0,2 2-5 0,-5 5-3 16,-4-7-6-16,-7 7-9 0,-1-1-5 0,-2 1-10 0,-11 2-9 15,-1 1-11-15,-1-5-14 0,-11 8-15 0,-4-4-19 0,-4 1-25 0,-2 2-31 16,-5-7-37-16,-2 5-42 0,-2-2-75 0,-3-1-93 0,-2-2-46 15,2 3-22-15,-2-4-6 0</inkml:trace>
  <inkml:trace contextRef="#ctx0" brushRef="#br0" timeOffset="3888.1693">41094 4887 185 0,'0'-17'495'0,"-2"0"14"16,-2-3-72-16,4 5-112 0,-1 0-59 0,-3 3-37 0,1 3-18 16,3-2-10-16,-2 2-12 0,-1 1-11 0,3 1-21 0,-2 2-23 0,2 1-20 15,-3 1-22-15,-1 2-15 0,4 1-13 0,-1 1-12 0,-3 2-13 0,1 2-9 16,-2 3-7-16,3-1-5 0,-2 6-4 0,-1 2 0 0,0 2-2 15,2 1 0-15,-1 4 0 0,3 2 0 0,-4 2 0 0,5 3-1 0,-4 1-2 16,4 1-1-16,0 3 0 0,4 0 1 0,-4 3 0 0,5 0 0 16,-4 0 0-16,6 0 1 0,-2 2 0 0,4 0 1 0,-4-3 1 0,4 0 3 15,1 0 0-15,2-4 2 0,-2 2 1 0,0-5 0 0,6 3-2 16,-6-7 0-16,0-1-2 0,7-2-2 0,-3-4 0 0,-1 1 0 0,1-4-3 16,3-6-3-16,2-1-1 0,1-3-4 0,-1-2-4 0,3-3-2 0,2-4-2 15,2-4-2-15,-3-5-2 0,5-1-2 0,1-6-3 0,-5 4-2 16,1-8-2-16,-4 0 1 0,-1-8 1 0,2-1 3 0,-3 3 4 0,-2-8 4 15,-3 2 5-15,-1-4 3 0,-4-2 2 0,-2 0 4 0,0-3 2 16,-6 0 3-16,-1 0 3 0,0 2 2 0,-1 2 3 0,-6-6 0 0,2 8 1 16,0-2-1-16,-4 1-1 0,-1 0 0 0,-2 5-1 0,3 3 1 0,-4 0 0 15,2 0 2-15,0 7-1 0,-3-2-1 0,0 4 0 0,1 1-1 16,-1 2 0-16,0 6-1 0,1 0-1 0,-4 2-3 0,3 4-2 0,0 1-2 16,1 2-3-16,2 2-3 0,-9 3-3 0,6 3-2 0,-1 3-3 15,1 1-2-15,-6 5-2 0,6 0-1 0,1 5-2 0,-1 0 0 0,4 5-1 16,-2 1-2-16,7 2 1 0,-4 1 0 0,7 2-1 0,2 2-1 15,0 5 0-15,2-5-1 0,3 6-1 0,4 1-1 0,3 0-2 0,-2 0 1 16,4 5 2-16,-1-1 0 0,8-5 0 0,-6 4-1 0,6 3-1 0,-6-2-5 16,7-1-3-16,-3 2-7 0,-2-1-8 0,0-1-11 0,-2 0-12 15,1-2-14-15,-3 3-11 0,-6 0-14 0,2-1-12 0,-4 2-27 0,2-2-35 16,-7-3-57-16,1 3-69 0,-1-1-83 0,-1-2-91 0,-3-3-40 16,1-1-14-16,-2-5 0 0</inkml:trace>
  <inkml:trace contextRef="#ctx0" brushRef="#br0" timeOffset="4167.972">42250 4998 426 0,'-7'-21'506'0,"0"-2"12"0,0 4-86 0,0-2-133 0,1 8-70 0,4-2-38 15,-3 2-22-15,-2-1-12 0,2 8-13 0,0-4-13 0,0 5-18 16,-2 0-21-16,2 5-18 0,3 0-14 0,-5 5-13 0,2 0-11 0,0 5-10 16,0 3-10-16,-2 3-8 0,2 3-5 0,3 2-2 0,-5 4 0 0,6 5 3 15,-3 2 4-15,3 2 4 0,1 3 5 0,0 4 1 0,1-1 1 16,3 3 0-16,1-2 0 0,0 4-3 0,3 0-4 0,1 0-9 0,-1 0-16 16,3-1-16-16,1 0-22 0,1-2-30 0,-2-1-33 0,2-1-51 15,1-2-57-15,6-4-99 0,-4 2-120 0,4-5-61 0,-5-4-33 0,2-2-15 16,2-4-6-16</inkml:trace>
  <inkml:trace contextRef="#ctx0" brushRef="#br0" timeOffset="4589.6706">42552 5233 462 0,'3'-16'531'0,"-3"3"4"15,2-1 3-15,6-2-107 0,-3 3-162 0,7 0-92 0,-1-1-57 0,2 5-30 16,8-2-18-16,-6 3-10 0,5 2-7 0,1-1-12 0,1 2-15 15,4 2-12-15,-2 3-13 0,1 3-6 0,-1-1-6 0,-2 6-3 0,0-1-1 16,-1 2-1-16,-6 3 0 0,-1 3 0 0,-1 1 3 0,-4 1 2 16,-1 1 3-16,-4 4 3 0,-4 1 2 0,0-2 3 0,-7 2 4 0,0 2 3 15,-5-3 3-15,2 3 2 0,-7-4 1 0,0 2 3 0,2-3 4 0,-6 0 0 16,6-1 1-16,1-4 3 0,-3-1 2 0,0-2 4 0,7 3 8 16,-2-8 6-16,5 2 7 0,0-4 3 0,2-1 2 0,2-3 2 0,3-1-1 15,3-1-3-15,1-8-2 0,1 1-4 0,3 0-2 0,1-8-7 16,4-3-5-16,1 1-6 0,1-4-7 0,2-2-5 0,2-1-8 0,2-3-3 15,1 0-2-15,-3-1-1 0,3 3 2 0,0-6 2 0,-7 4 2 16,6 1 4-16,-6 3 7 0,2 0 3 0,-3 3 8 0,-4 0 3 0,-2 4 1 16,4 0 0-16,-6 4-3 0,-1 3-1 0,-2 0-5 0,-1 7-3 15,1-2-4-15,-3-2-3 0,0 7-4 0,-5 4-3 0,2 0-4 0,-2 3-6 16,-1 3-6-16,-2 2-4 0,-1 6-3 0,1 2-1 0,-2 1 3 0,-2 6 3 16,1-1 5-16,3 1 2 0,-1 4 2 0,1 2-4 0,3-2-3 15,0 3-8-15,1-3-9 0,3 3-13 0,-3-5-14 0,4 1-17 0,4 0-22 16,-3-2-32-16,3 0-34 0,4-3-46 0,1 0-54 0,-2-7-102 0,4 2-133 15,3-1-62-15,-4-3-30 0,4-8-9 0,3 0-2 0</inkml:trace>
  <inkml:trace contextRef="#ctx0" brushRef="#br0" timeOffset="4797.9743">43536 4830 281 0,'-2'-22'583'0,"2"0"13"0,-4 2 9 15,4 1 5-15,0-1-116 0,0 2-176 0,4 1-97 0,-4 5-58 16,2 3-32-16,4 0-17 0,-4 2-16 0,7 6-14 0,-4 2-17 0,7 3-20 16,-2 4-17-16,2 5-14 0,1 1-12 0,3 9-7 0,-3 2-5 0,8 3-1 15,-6 0 1-15,6 4 3 0,-8 5 2 0,1 3 5 0,1 2 3 16,-6 3 6-16,3 3 7 0,-10 0 5 0,1 3 3 0,-3 0 2 0,-5 2-4 16,0 3-8-16,-11 3-18 0,1-2-26 0,-4-2-35 0,-3 6-40 0,-3-2-48 15,-3 1-51-15,1-4-115 0,-5 1-147 0,-3-2-80 0,-2 0-44 16,1-4-25-16,-7 2-15 0,3-5-4 0</inkml:trace>
  <inkml:trace contextRef="#ctx0" brushRef="#br0" timeOffset="6362.4571">43767 4483 37 0,'6'-9'246'0,"-1"0"-42"16,2-2-24-16,-2 2-10 0,-4 1-5 0,8 0-5 0,-4 3-8 0,4-4-15 16,-4 5-19-16,3-4-19 0,1 4-19 0,3 0-14 0,-6 1-11 15,8 3-6-15,1 7-8 0,1-3-4 0,1 5-4 0,2 6 0 0,3 3-2 16,0 7 2-16,4 4 1 0,1 3 0 0,-3 5 4 0,1 7-1 15,3 3 1-15,-5 3-2 0,0 7-2 0,-1 0 2 0,-5 2 2 0,-4 3 1 16,-4 4 2-16,-7 0-6 0,-2 0-7 0,-9 1-11 0,-4 2-15 0,-3 1-20 16,-11-4-24-16,-2 4-31 0,-5-4-37 0,-9 4-49 0,1-4-52 0,-6 0-82 15,-2 2-97-15,-3-4-50 0,4 1-27 0</inkml:trace>
  <inkml:trace contextRef="#ctx0" brushRef="#br0" timeOffset="7990.5397">34068 9414 349 0,'-6'-27'339'0,"5"4"-60"0,-6 3-65 16,2 0-44-16,1 6-33 0,3-1-19 0,-3 5-10 0,4 3-10 15,0 5-10-15,0 2-13 0,0 7-12 0,0 5-12 0,5 8-13 16,-1 4-8-16,1 9-7 0,2 7-3 0,-2 3 0 0,0 5 5 0,0 10 7 15,-2-1 4-15,-1 6 5 0,2 2-1 0,-4 3-4 0,-4 0-9 16,4-1-12-16,-5-1-14 0,3-3-15 0,-4 0-19 0,-1-3-19 0,-2-3-24 16,2-3-30-16,2-5-31 0,4-2-34 0,-6-6-28 0,7 1-27 15,-2-6-23-15,2-3-20 0,2-6-50 0,-2-2-67 0</inkml:trace>
  <inkml:trace contextRef="#ctx0" brushRef="#br0" timeOffset="8240.0667">34090 9288 196 0,'12'-37'182'0,"1"1"-22"0,3 5-9 0,1-1-6 16,1 3-7-16,5-2-11 0,2 7-17 0,-1-1-19 0,3 3-18 16,4 4-15-16,-4 2-15 0,7 2-12 0,-5 5-11 0,2 5-9 15,3 3-5-15,-5 2-4 0,-1 6-2 0,1 2 0 0,-9 3 1 0,2 7 2 16,-1 0 1-16,-6 5 4 0,-3 2 3 0,-4 2 6 0,-6 5 3 15,-2 1 4-15,-5 2 3 0,-7 0 4 0,-2-1 3 0,-4 5 2 16,-6 0 0-16,-3-1-2 0,-8 1-4 0,0-2-5 0,-1 2-10 0,-2 3-14 16,-1-3-21-16,-2-2-27 0,2 3-31 0,1-3-39 0,4 1-37 15,-2-3-35-15,9 0-69 0,0-3-86 0,5-1-44 0</inkml:trace>
  <inkml:trace contextRef="#ctx0" brushRef="#br0" timeOffset="8499.8035">35135 9677 157 0,'-3'-30'453'0,"3"2"-59"0,-2 3-95 0,-1 1-53 0,3 2-34 15,-2 2-18-15,2 3-13 0,-4 0-13 0,1 5-15 0,3-2-20 16,-2 5-19-16,-1 4-18 0,1-2-16 0,-1 6-13 0,-1 2-11 0,-1 6-11 15,0 2-12-15,0 3-11 0,-3 4-8 0,-1 4-7 0,0 5-5 16,1 4-1-16,-1 4 2 0,4 3-4 0,-3 4-4 0,3 1-9 0,0 7-9 16,-1-1-16-16,3 5-17 0,0-3-26 0,3 2-31 0,3 2-33 15,0 2-37-15,6-4-42 0,-2-1-45 0,1 0-74 0,6-4-90 16,0-1-39-16,6-5-19 0</inkml:trace>
  <inkml:trace contextRef="#ctx0" brushRef="#br0" timeOffset="8922.9825">35674 10030 177 0,'-3'-25'486'0,"3"1"3"0,0 0 0 0,0 3-100 16,0-2-149-16,3 6-86 0,0 0-55 0,2 3-29 0,1 2-17 0,-1 0-12 15,3 5-6-15,1 3-10 0,3 0-13 0,-2 4-8 0,4 4-9 0,-4 0-4 16,5 7-4-16,-5 2-3 0,1 3-2 0,1 1-1 0,-2 5-2 15,-3 2 1-15,-6 1 0 0,3 2 1 0,-8 2-1 0,3 1 0 16,-6-1 0-16,-3-1 0 0,-2 1 1 0,-2-2 1 0,-1 1 1 0,1 0 2 16,-6-1 4-16,4-6 2 0,3-2 2 0,-5 1 4 0,5-3 4 15,-1-1 2-15,2-4 5 0,5-1 2 0,1-3 3 0,1-3 0 0,1-5 1 16,4 0 2-16,4-4-1 0,1-4 2 0,1-1 0 0,1-6-1 16,7-2 0-16,0-3-2 0,3-5-1 0,1-5-3 0,5 1-4 15,-1-3 0-15,3-6-1 0,-1 1-2 0,3-2 0 0,2-1 3 0,-5 4 1 16,2-4 3-16,-6 5 4 0,3 0 6 0,-3 4 3 0,-5 3 3 15,-1 3 1-15,0 3-3 0,-6 2-5 0,-1 5-1 0,0 6-1 0,-4-2 1 16,-3 10 1-16,0 1-2 0,-3 1-3 0,1 10-1 0,-3-2-5 16,-4 6-5-16,3 5-5 0,-1 4-2 0,-5 0 1 0,3 8 2 15,1-4 3-15,1 5-1 0,-2-2-2 0,-2 4-6 0,5-2-6 0,1 1-7 16,2-5-9-16,1 4-10 0,2-4-14 0,2-1-17 0,1-2-20 16,2 1-25-16,4-6-31 0,1-1-35 0,7-1-39 0,0-3-69 0,2-3-85 15,3 0-45-15,0-2-27 0</inkml:trace>
  <inkml:trace contextRef="#ctx0" brushRef="#br0" timeOffset="9119.1802">36474 9607 342 0,'-7'-24'489'0,"0"3"8"0,2-4-74 0,2 8-116 0,-3 0-76 15,6 1-59-15,-1 3-35 0,1 1-25 0,1 1-17 0,-1 6-10 0,6 2-16 16,0 3-16-16,0 3-16 0,4 2-13 0,3 7-9 0,1 4-9 15,1 4-3-15,-1 1-4 0,1 9 1 0,2 3 4 0,0 2 4 0,-3 6 4 16,-4 1 1-16,2 3-4 0,-1 4-8 0,-6 1-9 0,0-1-11 16,-5 3-16-16,-5 0-20 0,0 2-25 0,-6-1-34 0,-1-4-38 15,-1 2-49-15,-4-3-58 0,1-1-80 0,-4-6-93 0,1 2-44 0,2-4-20 16</inkml:trace>
  <inkml:trace contextRef="#ctx0" brushRef="#br0" timeOffset="9313.3587">37277 9639 227 0,'-5'-21'500'0,"0"1"4"0,0-3-46 0,1 6-68 0,1-4-104 15,1 9-116-15,-5-2-74 0,7 5-51 0,-1 1-37 0,-3 2-30 16,4 5-39-16,0 1-46 0,0 0-56 0,4 7-64 0,-3 6-85 15,6-2-101-15,-5 7-50 0,6-1-24 0</inkml:trace>
  <inkml:trace contextRef="#ctx0" brushRef="#br0" timeOffset="9464.3352">37316 10253 43 0,'-3'-8'477'0,"1"-1"0"0,2 2-43 15,-3 2-67-15,-1-3-103 0,4 2-127 0,0 1-90 0,4 1-73 0,-4 4-64 16,0 0-62-16,5 0-94 0,3 0-112 0,1 1-59 0,-1 2-35 16,3 2-19-16</inkml:trace>
  <inkml:trace contextRef="#ctx0" brushRef="#br0" timeOffset="10123.5032">39305 9714 49 0,'-7'-19'421'0,"5"2"-67"0,-1 0-103 16,6 0-68-16,-1 3-50 0,5-2-32 0,1 5-18 0,-1-1-15 16,10 4-9-16,0 3-14 0,-2 2-16 0,8 3-16 0,-1 0-18 15,3 8-12-15,-2 0-9 0,0 7-12 0,0-2-13 0,-5 7-12 0,4 2-13 16,-8 3-11-16,0 3-9 0,-6 0-4 0,-3 2-2 0,-1 3-2 16,-8-4 0-16,-1 3 3 0,-3 1 4 0,-1 0 8 0,-4-4 10 0,-3 0 15 15,-4 1 18-15,4-2 20 0,-4-6 22 0,1 1 22 0,4-3 22 16,-6-4 16-16,8 1 14 0,-4-4 7 0,10-4 4 0,-5-1 1 0,10-3-1 15,-5-5-4-15,7 0-5 0,4-5-6 0,1-3-9 0,0-1-6 16,7-9-8-16,5-2-11 0,-2-1-14 0,6-6-11 0,3 2-11 0,3-5-5 16,0-3-3-16,7 2 0 0,-1-7 0 0,3 1 3 0,-4-1 3 15,4 2 2-15,-2-3 8 0,-5 2 3 0,5-2 7 0,-10 5 7 16,3 1 9-16,-6 1 10 0,-6 3 10 0,2 3 10 0,-7 1 10 0,2 5 3 16,-7-1 4-16,-1 6-2 0,-4 3-3 0,0 3-2 0,-7 1-4 15,0 6-3-15,-5 4-4 0,-1 3-8 0,2 6-6 0,-6 1-10 16,0 4-11-16,-2 8-9 0,2 0-11 0,2 6-3 0,-5 1-2 0,4 4 0 15,3 5 3-15,-1 0-4 0,2 0-4 0,3 1-8 0,1 1-9 0,6 0-12 16,-1 1-13-16,6-4-22 0,2-2-23 0,4 0-30 0,1-3-33 16,11-2-62-16,-3 0-77 0,6-6-60 0,5-1-48 0,4-4-24 0</inkml:trace>
  <inkml:trace contextRef="#ctx0" brushRef="#br0" timeOffset="10469.1681">41424 9502 326 0,'-3'-15'473'0,"1"-2"-73"0,-1 6-113 0,-1 3-67 16,4 0-44-16,-1 4-23 0,-3 4-12 0,4 0-13 0,0 3-16 15,-1 1-19-15,1 9-21 0,-4 2-16 0,1 2-17 0,1 3-6 0,-1 5-3 16,1 1 0-16,-5 3 4 0,5 3 1 0,-1 1 1 0,-2 1-9 15,1 5-11-15,3-5-19 0,-6 3-17 0,7 1-23 0,-2-2-25 0,-1-1-35 16,3-2-37-16,-2 2-49 0,2-7-54 0,0-1-79 0,0-2-94 16,2-4-47-16,-2 1-24 0</inkml:trace>
  <inkml:trace contextRef="#ctx0" brushRef="#br0" timeOffset="10913.0167">42009 9555 320 0,'0'-18'488'0,"0"1"10"0,0 4-85 0,0-3-133 0,-1 0-73 0,-3 4-46 16,2 3-25-16,-1-2-16 0,-2 5-12 0,0-2-12 0,-2 3-16 16,-2 2-19-16,-4 3-13 0,3 3-15 0,-4-1-12 0,-3 3-12 0,3 3-12 15,-4 0-8-15,0 4-8 0,1 3-8 0,-1-1-8 0,4 1-6 0,-3 2-8 16,10 0-7-16,-5 4-5 0,10-1-3 0,-1 0-2 0,6-4-3 15,3 4 0-15,4 0 0 0,3-2 1 0,8 0 4 0,-2 2 3 16,5-1 4-16,5 2 5 0,-2-1 6 0,-3 0 6 0,6 3 5 0,-6-2 4 16,2 3 4-16,-4-4 5 0,-5 4 4 0,-3-2 3 0,-4 0 5 15,-5 1 2-15,-5-2 1 0,-2 4 3 0,-4-3 1 0,-8 1 3 16,0-2 2-16,-8 3 2 0,-2-4 3 0,-3 1 2 0,0-1 2 0,-7-1-2 16,1 1-4-16,1-1-16 0,-2-7-20 0,1 1-34 0,6-2-43 15,1-4-89-15,4 1-112 0,3-5-60 0,2-6-32 0,7-2-16 0</inkml:trace>
  <inkml:trace contextRef="#ctx0" brushRef="#br0" timeOffset="11823.9235">43508 9800 57 0,'4'-17'204'0,"-3"-6"-3"0,-1 5 1 0,0-2 2 0,0-3-1 15,0 1-8-15,-1-3-7 0,-3 0-11 0,4 4-15 0,-1-6-13 0,-6 6-11 16,2-1-11-16,-4-3-9 0,4 5-11 0,-4 3-13 0,1-2-12 16,1 6-12-16,-5 0-11 0,2 3-10 0,-4 3-7 0,1 4-7 0,-1 3-7 15,-3 5-7-15,0 5-5 0,2 3-5 0,-6 4-4 0,6 4-3 16,-1 6 0-16,-2 2-2 0,4 5 1 0,0 0 1 0,4 6-1 0,-2 2-1 15,4 0-2-15,6 1-1 0,-5 1-1 0,5-4-2 0,2-1-1 16,2 1-1-16,5-7-1 0,-5 3-2 0,6-7-2 0,1 1 1 0,-1-6 1 16,2 0 3-16,2-8 1 0,-1 2 3 0,2-6 2 0,-1-2 2 15,2-3 1-15,0-2 1 0,-1-2 1 0,4-6 2 0,-1 1 1 16,-3-5 1-16,4-3 1 0,0-1 0 0,-3-3 2 0,0-2-1 16,-1-3-1-16,-3-2-1 0,4-3-1 0,-5 0-1 0,3-3 0 0,-6-2 2 15,3-3 2-15,-2 2-1 0,-2-3 0 0,0 4 1 0,-2-2 0 16,-1 2-1-16,2 2-1 0,-3 3-4 0,-1 0-4 0,0 4-3 0,0 7-2 15,0 0 0-15,0 5-2 0,0 6 0 0,0 2-1 0,0 5 0 16,0 5 0-16,0 5-1 0,0 2 1 0,0 5 0 0,0 4 1 0,0 0 3 16,0 4 3-16,0 3 4 0,0-1 1 0,4 0-1 0,-1-1 0 15,-3 1-2-15,2 0-1 0,5-4-2 0,-6-4-2 0,4 0-3 16,2-3-1-16,0-1-1 0,0-1 0 0,0-6 1 0,1 0-1 0,4-6 0 16,-2 0 0-16,4-4 2 0,3-3 1 0,0-3 0 0,-2-2 2 15,6-2 1-15,-1-5 0 0,1-3 4 0,1-1 0 0,2-5 1 16,-5-3 1-16,3 0-1 0,-2-2-1 0,2-3-1 0,-6-4 2 0,4 1-1 15,-6-1 0-15,1-1 0 0,-3 2-1 0,-2 2-2 0,2 0-2 16,-5 3-4-16,0 6-3 0,2-2-5 0,-4 8 0 0,0 3-1 0,-2 4 1 16,-1 3 2-16,3 7 0 0,-2 3 1 0,1 6 1 0,-4 2 1 15,2 4 1-15,1 5 1 0,-1 3 2 0,-2 1 4 0,3 4 4 0,0-1 4 16,-1 2 1-16,5-2-1 0,-5 1 0 0,1-2-2 0,2 0 0 16,0-3-1-16,0 0 2 0,2-3 0 0,2-2 3 0,-2-3 2 15,1-2 2-15,1-3 1 0,1 0 3 0,-2-6 1 0,6-2 0 0,0-4 2 16,-1 0 1-16,4-4-1 0,0-6 1 0,1 1 2 0,2-5-2 15,0 1-2-15,3-8-1 0,-1 1-3 0,-7-5-1 0,4 0-3 0,1-3-1 16,3 0-2-16,-8-5-3 0,2 6 0 0,0-1-2 0,-3 0 0 16,-1 3-5-16,-2 3-7 0,0-1-4 0,0 6-2 0,-3 4-1 15,-3 5-1-15,4 1 2 0,-4 6 0 0,3 2 1 0,-2 7 1 0,0 3 0 16,-4 4 4-16,3 2 1 0,2 5 0 0,0 0 4 0,0 2 7 0,1 4-1 16,-3-1-4-16,4 3-8 0,-2-3-12 0,1-3-22 0,4 4-25 15,2-3-46-15,1-5-58 0,6-6-94 0,1 1-110 0,0-6-58 16,5 3-29-16,6-5-16 0,-1-7-7 0</inkml:trace>
  <inkml:trace contextRef="#ctx0" brushRef="#br0" timeOffset="12583.4172">46290 9686 219 0,'-12'9'250'0,"3"2"-49"0,4-2-34 0,0-1-18 0,2 3-7 0,1-3-5 15,-2 0-2-15,4-3-4 0,0 0-5 0,4 1-3 0,-4-4 1 16,5 0-2-16,-3-2-3 0,5-2-1 0,-1 0-1 0,1-4-2 16,3 0-5-16,2-2-3 0,-5-4-6 0,5 1-5 0,-2-2-8 0,4-2-10 15,-6 1-10-15,6-3-11 0,-5-3-10 0,-1 2-7 0,-3-2-8 16,0-3-5-16,-1 2-5 0,-4-1-5 0,-4 0-2 0,3-1-1 0,-4 2-1 16,-2-2-2-16,2 3-4 0,-4 1-2 0,1-1-4 0,1 3-4 15,-2 1-6-15,-3 4-3 0,6 3-1 0,-3 2-1 0,-3 4 1 16,2 3-1-16,-2 3 1 0,-2 4 1 0,4 6-1 0,-2-1 2 0,-2 8 0 15,6 1-1-15,-2 4 2 0,-1 5 1 0,3-1 4 0,1 3-2 16,2 1 0-16,5 0-1 0,0 0-2 0,0 2-1 0,5-3-1 0,2 0-2 16,1-1 1-16,6-2-1 0,-4-2-1 0,4-6 0 0,3 3 0 0,2-4 0 15,3-6 2-15,0 1 1 0,0-3 1 0,2-4 2 0,3-3 2 16,2-5-2-16,0 0 1 0,-1-5-1 0,6-3 1 0,-4-1 0 16,-1-4 1-16,6-2 0 0,-8-1 1 0,2-4-2 0,2-1-1 15,-4-3 0-15,0-1 0 0,-5-1 1 0,0-1 0 0,1-2 1 0,-6 2 2 16,0-5-1-16,-4 3 2 0,1 1 1 0,-7-2 6 0,5 3 0 15,-4 2 0-15,1 4 1 0,-4 0-2 0,-3 4-1 0,4 0-3 0,-6 6 0 16,2 2 0-16,-2 4 1 0,0 5 0 0,-2 5 0 0,2 0 2 16,-3 5-2-16,0 4 0 0,3 4-1 0,-2 2-2 0,2 3 3 15,-3 2 2-15,3 1 3 0,0 2 2 0,3-3 2 0,-3 7 1 0,2-6 1 16,4 4 2-16,1-3-2 0,0 1 0 0,3-3-1 0,-1-1-1 16,1-5 0-16,-1 1 0 0,3-3 1 0,1-1 1 0,-3-4 0 0,4 0 1 15,0-4-1-15,-1-4 0 0,3 1-1 0,-3-5 0 0,1 0-1 16,1-5-1-16,-1 1-1 0,3-4-1 0,0-4 0 0,-3 0-1 15,-1-4 0-15,1-1-3 0,-4-3-2 0,4-2-3 0,-2-3 1 0,-2 1-1 16,-1-3 0-16,-4 0-2 0,3-6 1 0,-3 4-2 0,2-2 0 16,-5 0 2-16,5-2 0 0,-6 5 3 0,3 0 1 0,-4 3 1 0,2 0-3 15,-2 3-2-15,0 6-3 0,0 3-2 0,0-1 0 0,0 9-2 16,0 1 2-16,0 4 4 0,0 4 0 0,0 8 1 0,0 0 0 16,0 3-1-16,0 4-1 0,0 3 2 0,0 5 3 0,0 1 7 0,0 1 4 15,0 4 4-15,-2-3 1 0,2 3 2 0,0 2-4 0,0-3-2 16,0 1-6-16,0-2-8 0,-4 2-11 0,4-3-16 0,0-1-20 0,0-5-27 15,0 4-35-15,4-6-38 0,-4-2-47 0,2-3-49 0,4 0-75 16,1-5-86-16,2-4-42 0,-1 0-20 0,1-5-8 0</inkml:trace>
  <inkml:trace contextRef="#ctx0" brushRef="#br0" timeOffset="13207.2885">47616 9531 105 0,'0'5'201'0,"-1"1"-23"0,1 0-7 16,-4 4-3-16,4-2-9 0,0 1-11 0,0 1-16 0,0-1-20 0,0 3-15 16,4 0-14-16,-4-3-12 0,1-2-11 0,3 3-10 0,-1 0-8 15,2 0-6-15,0-2-6 0,1-3-1 0,0 2-1 0,0-2-1 16,-1-4 0-16,3 3 0 0,-3-3-1 0,4-1-2 0,-1 0 0 0,-6-1 1 16,5-3 1-16,-2 0-1 0,0-1 0 0,-1-4 0 0,-3 1 1 15,4-4 0-15,-5-1 0 0,4 1 1 0,-4-1 0 0,0-2 1 0,-4 1 1 16,4-1 2-16,-5-2 1 0,4 1 1 0,-6 4 0 0,5-2 1 15,-3 2-1-15,-2 0-3 0,2 0-4 0,0 5-4 0,0 1-2 16,-2-1-4-16,0 6-1 0,0-2-3 0,0 6-1 0,1-2-4 16,-3 6-1-16,4-1-4 0,-4 5-3 0,4 1-2 0,-3 0-1 0,3 5 1 15,0 0 2-15,1 1 0 0,2 2 0 0,2-4 0 0,0 4-1 16,2-1 0-16,2 0-1 0,1 1-3 0,0-3 1 0,3-1-2 0,1 4-1 16,1-8-1-16,-1 0 0 0,4 0-2 0,1-2-1 0,0-3-1 15,3 1-5-15,0-6-3 0,0 1-5 0,3-3-1 0,1-3-1 0,-3 1-1 16,1-6 1-16,7 1 0 0,-11-3 1 0,6-2 1 0,-3 0 2 0,1 0 0 15,-2-8 0-15,0 4 6 0,-3-4 6 0,1 3 5 0,-3-5 8 16,-2 1 5-16,2-6 5 0,-3 6 6 0,-4-6 4 0,3 3 5 0,-6-1 5 16,5-2 4-16,-2 6 5 0,-3-1 1 0,1 2-2 0,1 3-4 15,-4 5-7-15,1 0-4 0,-1 0-2 0,0 4-4 0,4 7-3 0,-4 1-4 16,0 1-1-16,1 7-3 0,-1 4-4 0,7 0-4 0,-5 3-3 16,1 4-1-16,-1 1 3 0,5 5 4 0,-2 0 5 0,0-1 3 0,0 3 0 15,-1 0 0-15,-1-1 0 0,2 1-1 0,-3-2 0 0,1-1 0 0,1 1 0 16,-3-3-1-16,3-2-2 0,-2 0-1 0,-2-4 1 0,3 0 1 15,0-4 0-15,-3 0 2 0,2-2 2 0,-2-2 5 0,3-2 4 0,1-3 1 16,1 2 3-16,-3-5-1 0,5 0 0 0,-6 0 1 0,8-5 0 16,-1 1 1-16,3-4-1 0,2-4-2 0,-1-1 1 0,2-1-3 0,3-2-3 15,-2-4-6-15,6 0-4 0,-6 0-5 0,5 2-3 0,-1-2-2 16,3-1-2-16,-6 4-3 0,4 2-3 0,-5 1-3 0,3 0-1 0,-1 5-3 16,-4 5-3-16,-3-1 2 0,2 2 1 0,-1 3 1 0,1 3 2 0,-6 5 1 15,3-3 3-15,-1 7 3 0,-2-4 4 0,2 5 2 0,-3 2 5 16,2 1 1-16,-5 1 3 0,1 0-6 0,-1 0-11 0,5 1-20 0,-6-3-24 15,6 0-39-15,-2 2-43 0,0-5-96 0,4 2-121 0,-1 2-66 16,-1-7-38-16,9-1-19 0,-3-3-10 0</inkml:trace>
  <inkml:trace contextRef="#ctx0" brushRef="#br0" timeOffset="13640.0578">49446 9565 14 0,'-5'-15'474'15,"-2"1"3"-15,2-4 2 0,2 3-60 0,1-1-90 0,2-1-91 0,2 2-93 16,1 3-49-16,2-2-27 0,2 2-14 0,-2 2-5 0,4 0-9 16,-2 0-8-16,1 6-11 0,4-1-10 0,-3 2-9 0,1 0-4 0,0 3-2 15,2 3-2-15,-2 5-2 0,2-2-3 0,-3 4 1 0,-2 3 1 16,1 1 3-16,-1 3 0 0,0-1 5 0,0 0 4 0,-2 4 1 0,-4 0 4 15,-1 1 4-15,0-4 1 0,0 0 1 0,0-1-3 0,0 4 3 0,-1-7 1 16,1 2 2-16,-4-2 0 0,3-1 1 0,1-2 1 0,-4-1 1 16,1-1 5-16,3 0 5 0,0-3 6 0,0-3 7 0,0-1 6 0,0-1 4 15,7 0 1-15,-6-1-1 0,4-5-1 0,2 1-2 0,-2-4-2 0,4 0-3 16,-1-4-4-16,-1-2-5 0,5-2-4 0,2 0-8 0,-4-7-10 16,4 4-8-16,-1-6-11 0,3 1-5 0,-3 1-3 0,3-4-1 0,-3 4-2 15,1-3-2-15,0 2-1 0,1 5-2 0,-1-3-5 0,-4 7-2 16,2 3-2-16,-6 1-1 0,6 4 0 0,-3 3 2 0,-2 3 2 0,1 4 4 15,1 3 1-15,-4 5 1 0,3 4 4 0,-2 2 2 0,2 4 3 16,-3 3 5-16,2 0 6 0,-2 5 1 0,0-2-1 0,-1 6-4 0,-3-6-6 16,6 3-11-16,-2 4-8 0,-5-2-16 0,2-6-17 0,5 5-20 15,-5-2-24-15,4-3-25 0,0-1-30 0,2-4-34 0,2 0-39 0,4-3-48 16,3-2-54-16,2-3-53 0,-1-4-52 0,5-4-20 0</inkml:trace>
  <inkml:trace contextRef="#ctx0" brushRef="#br0" timeOffset="13892.9527">50362 9455 245 0,'2'-21'412'0,"-2"-1"-48"0,0 5-62 0,0 1-72 0,0 4-45 16,0 3-36-16,0 2-20 0,-2 7-17 0,2 0-17 0,0 4-21 0,-5 4-17 16,2 1-16-16,-1 3-14 0,2 5-12 0,2 1-4 0,-3 5-4 0,0-2 1 15,3 3 2-15,-2-3 2 0,2 4 1 0,0 0 1 0,0-4-1 16,0 3 2-16,2-4 1 0,4 1 2 0,-4-1 1 0,7-3 2 0,-4-4 3 16,7-1 2-16,-4 0 1 0,8-4 1 0,-3 0 2 0,1-7-1 15,6 2 1-15,-1-6-2 0,0 2 1 0,1-7-1 0,1 0-1 0,1-4-2 16,-2 0-3-16,-1-1 0 0,3-4-1 0,-5-3 2 0,-1-1 0 0,-3-3 3 15,1 3 1-15,3-4 2 0,-7-3 3 0,-1 2 2 0,-2-3 2 16,-1 2 1-16,-2-2 1 0,-1 2 0 0,-3 3-1 0,-3-1-2 0,-2 2-4 16,0 3-6-16,-4 3-3 0,-3-1-5 0,2 6-5 0,-7 3-6 15,0 5-7-15,1-3-13 0,-6 7-15 0,0 7-20 0,3-3-18 0,-3 4-32 16,-3 4-37-16,2 2-55 0,5 3-66 0,-1 3-88 0,-2 0-102 16,6 1-49-16,1 3-26 0,3-2-11 0</inkml:trace>
  <inkml:trace contextRef="#ctx0" brushRef="#br0" timeOffset="14907.6419">34806 11721 344 0,'-12'-15'389'0,"2"2"-83"0,-2-3-46 16,3 4-27-16,2-1-15 0,-1 1-6 0,-4 0-14 0,7 2-15 0,-4 1-21 15,4-2-25-15,-3 3-22 0,3 0-21 0,0 8-16 0,-2 0-17 16,2 0-12-16,3 7-10 0,-5 2-10 0,5 6-9 0,-1 5-8 16,1 4-5-16,-5 5-6 0,6 6-5 0,-3 6-2 0,1 1-1 0,3 3 3 15,-2 1 5-15,2 0 1 0,0 6 1 0,0-4 0 0,2 0 0 16,1-4-2-16,1-1-2 0,1 1-1 0,0-6 0 0,7 0-2 15,-5-3 1-15,6-6 1 0,3 1 0 0,-3-4-1 0,1 0 0 0,1-5 0 16,6-1-1-16,-2-7 1 0,-1 0 1 0,1-4 0 0,3-1 1 16,0-5 2-16,-1-1 2 0,-1-4-1 0,6-4 1 0,-4-1 1 0,0-5 0 15,0-4 2-15,1 3-1 0,-5-7 2 0,1-3 0 0,0-2 1 16,-4-2 1-16,-1-2 0 0,-4-3 0 0,-1-4 0 0,-4-3 0 0,0-1 0 16,-5-1 0-16,-5-6-1 0,0 0 0 0,-4-3-3 0,-1-1 0 15,-4 0-2-15,-1-1-2 0,-4 0-2 0,4 3-1 0,-6 3 0 16,3-2-2-16,-5 6-1 0,1 3-2 0,5 4-2 0,-2 5-4 0,-3 5 0 15,7 4-3-15,-2 5 0 0,0 7 2 0,1 2 0 0,1 7 1 16,1 7 0-16,1 2 0 0,-1 7-1 0,6 5 1 0,-3 4 2 16,3 5 1-16,6 1 2 0,2 7 1 0,2 2 1 0,3 2 2 0,3 2-4 15,4 3-4-15,2-2-8 0,1 4-5 0,2-3-10 0,2 2-10 16,2-1-13-16,1-1-13 0,-3 5-16 0,3-7-19 0,0 4-21 16,-3-2-23-16,-1-4-23 0,3 2-25 0,-6 1-26 0,-1-2-25 0,0 0-54 15,-2 0-71-15,-4-3-38 0</inkml:trace>
  <inkml:trace contextRef="#ctx0" brushRef="#br0" timeOffset="15162.0749">35578 12084 433 0,'-6'-39'467'15,"-1"5"-55"-15,-5 0-86 0,3 5-78 0,1-2-69 0,1 7-45 0,-2 1-31 16,-2 5-16-16,4 3-8 0,0 3-6 0,-2 4-3 0,4 7-11 16,-3 2-13-16,3 7-12 0,-4 4-14 0,4 8-8 0,0 1-9 0,0 6-5 15,-2 1-5-15,2 8 0 0,3 4 3 0,2-1-1 0,-3 2-1 16,3 3-6-16,0-1-6 0,3 1-12 0,-1 2-15 0,3-4-18 0,3 2-19 16,4 1-27-16,-1 0-31 0,6-4-34 0,1-3-38 0,5 0-50 15,2-2-56-15,2-2-55 0,2-1-52 0,0-5-23 0</inkml:trace>
  <inkml:trace contextRef="#ctx0" brushRef="#br0" timeOffset="15514.4264">36083 12375 219 0,'0'-27'399'0,"0"3"-60"0,0 0-89 0,4 3-55 0,-1-2-35 16,-1 7-19-16,3 0-14 0,-2 1-15 0,2 2-15 0,1 5-18 15,-3 1-22-15,2 2-14 0,2 5-11 0,-5 0-10 0,3 5-6 16,2 2-6-16,-6 6-7 0,3 1 0 0,-3 0-2 0,-1 3 1 0,0 6 2 15,-1-1 3-15,-3-1 3 0,-1 6 0 0,-3-2 2 0,-1 1-3 16,1-1-1-16,1-4-3 0,-5 6 0 0,3-6-2 0,2-1-1 0,-1-1-1 16,1-3-1-16,0 1-1 0,0-2 0 0,2-3 1 0,5-3 2 15,-1-1 4-15,2-1 2 0,3-3 3 0,1-3 4 0,0-1 2 0,7-5 1 16,-4 2 1-16,6-6 2 0,1-3 2 0,6 0 1 0,-6-3 2 16,6-6 1-16,-1 2-1 0,2-6-2 0,-1 1-3 0,-2-3-3 15,-1-1-2-15,1 1 0 0,-4-3-1 0,-1 0 1 0,0 5 1 0,-4-1 1 16,-2 4 1-16,-2-1-1 0,-1 3-3 0,2 6-5 0,-7 0-2 15,0 5-1-15,0 1-2 0,0 7 1 0,-7 1-2 0,2 1-1 0,3 7-2 16,-7 1-4-16,4 6-2 0,-3 4-5 0,-1 2-3 0,4 7 0 16,-3-1 0-16,2 2 3 0,0 3-2 0,4 1-3 0,2-2-5 15,-4 1-9-15,4 4-12 0,4-2-14 0,-2-1-19 0,4-1-19 0,1 0-28 16,2-2-30-16,4-1-38 0,1-1-41 0,3-3-71 0,2-4-83 16,1-1-44-16,4-2-18 0</inkml:trace>
  <inkml:trace contextRef="#ctx0" brushRef="#br0" timeOffset="15700.5814">36922 12084 177 0,'0'-27'473'0,"-1"4"-4"0,1 3-6 0,-4 0-87 0,1 7-128 0,3 5-77 16,0 3-50-16,0 5-26 0,0 1-18 0,3 7-15 0,1 4-17 0,-4 3-16 16,1 7-15-16,4 0-8 0,-1 7-5 0,-1 6 0 0,-1-2 2 15,1 3 3-15,-1 7 1 0,-2-1-1 0,0 3-1 0,0 3-6 16,-5 0-7-16,3 1-12 0,-6 4-14 0,-1-3-25 0,-1 3-27 0,-5 0-36 15,4-2-39-15,1 1-85 0,-5-1-110 0,1-3-61 0,-5-1-39 16,9-7-19-16</inkml:trace>
  <inkml:trace contextRef="#ctx0" brushRef="#br0" timeOffset="15984.4887">37787 11981 69 0,'-9'-8'508'0,"-3"-5"0"0,4 2-4 0,1 2-88 0,0 1-125 0,0 1-80 15,1-1-52-15,0 3-29 0,3 3-17 0,-2-1-20 0,3 3-19 16,-1 3-27-16,-1-1-32 0,4 6-34 0,4 0-35 0,1 0-37 16,-2 5-39-16,6 6-48 0,-1-3-49 0,6 4-82 0,0 2-97 0,-1 3-52 15,3 0-28-15,4 3-13 0</inkml:trace>
  <inkml:trace contextRef="#ctx0" brushRef="#br0" timeOffset="16116.6153">37836 12683 137 0,'-6'0'498'16,"-1"0"3"-16,0-1 2 0,5-2-102 0,2-1-150 0,0 0-98 16,0 0-72-16,2-1-57 0,6 0-49 0,4 0-67 0,-1 0-77 0,6 0-96 15,1 0-108-15,1 0-55 0,7-2-30 0,-2-1-17 0</inkml:trace>
  <inkml:trace contextRef="#ctx0" brushRef="#br0" timeOffset="16706.9003">39849 12348 120 0,'-4'-28'343'0,"3"4"-85"0,1-3-54 16,1-1-39-16,3 2-24 0,1-1-12 0,0 3-13 0,3 2-10 15,4 2-13-15,2 3-18 0,0 4-15 0,1 1-15 0,2 4-12 16,2 5-9-16,1 3-7 0,-1 2-6 0,0 4-3 0,-2 9-2 0,0-2-2 16,-3 7 1-16,-4 2-1 0,2 3 0 0,-6-1-2 0,-2 8-1 15,-4-4-2-15,-4 4 0 0,-1 0 0 0,-3 3-1 0,-6 0 1 16,1-6-1-16,-1 0 0 0,-1 6-2 0,-1-9 0 0,1-1-1 0,-2-3 1 16,3 1 1-16,4-7 3 0,-2 1 3 0,3-2 4 0,1-5 5 15,3-2 3-15,5-1 0 0,0-5 2 0,0-2 1 0,3 0 1 16,6-4 2-16,-1-4 1 0,3-5 2 0,2-1 1 0,4-2-2 0,5-4 0 15,1-3-3-15,-3-2-3 0,11-5-4 0,-4 0-1 0,0-5-1 0,4 1 0 16,0 0-1-16,-1-3 1 0,-2 2 0 0,-1 0-1 0,-3 3 0 16,-2-1 0-16,-2 4 1 0,-4 4-1 0,-3 0-2 0,-1 8-1 15,-3 1-1-15,-7 3-3 0,1 6 0 0,-3 3 0 0,0 4-1 0,-5 5-1 16,-2 2-2-16,0 6-1 0,-5 2-3 0,2 7-2 0,-7 3-2 16,3 0 1-16,1 4 1 0,-1 5 0 0,2-3-1 0,-1 3 0 0,2-2-2 15,3 1-4-15,3 1-7 0,1-1-7 0,3-1-9 0,2-3-14 16,4 1-15-16,4-2-22 0,3-7-23 0,3 2-39 0,6-3-47 15,1-3-72-15,5-2-85 0,0-3-42 0,4-4-21 0</inkml:trace>
  <inkml:trace contextRef="#ctx0" brushRef="#br0" timeOffset="17303.5437">42251 12625 171 0,'7'-8'326'0,"0"2"-35"0,0-5-26 16,0 2-17-16,0-3-12 0,1-4-11 0,-1 0-11 0,1 0-16 16,4-4-16-16,-5-3-20 0,5 2-20 0,-2-3-17 0,-1 0-14 0,3-2-13 15,-2-3-12-15,2-3-13 0,-5 3-12 0,5-3-13 0,-4-3-10 16,1 0-6-16,-2-2-5 0,1 1-5 0,-3 0-3 0,2 0-2 16,-2 2-2-16,0 1-6 0,-1 4-7 0,-3 2-5 0,3 6-6 0,-1 2-2 15,-3 4-4-15,0 2 0 0,0 9 3 0,-3 1 0 0,-1 6-2 16,3 6-1-16,-3 4 0 0,-1 4-1 0,0 4-1 0,-2 6 1 0,0 2 5 15,1 5 2-15,4 0 3 0,-3 5 2 0,-2-3-1 0,5 4-2 16,-1-4-5-16,3 3-1 0,3-5-3 0,2-3 0 0,4 1 1 0,-1-4-2 16,-1 0 0-16,7-4 0 0,-2-4 1 0,5-4 3 0,-3-1 1 15,1-2 5-15,2-5 2 0,2-1 4 0,3-2 3 0,-3-2 3 16,6-6 1-16,1-2 2 0,-2-2 0 0,3-1 2 0,0-4 3 0,1-4 0 16,1 3 1-16,-2-7-2 0,-3 0-2 0,3-3-1 0,-5-1-1 15,4 0 0-15,-4-4 0 0,-7-2 0 0,6-1-2 0,-8-4 1 0,3 2 1 16,-4-1-1-16,-2-3-3 0,-2 1-1 0,-3 4-2 0,2-2-2 15,-2 5-2-15,-3 0-1 0,-2 8-5 0,4 1-4 0,-4 0-1 16,0 9-2-16,0 4-2 0,0 3-1 0,0 4 0 0,-4 5 0 0,4 7 1 16,0 3 1-16,0 5 0 0,0 3 1 0,0 3 2 0,4 1 1 15,-1 6 3-15,-1-2 2 0,6 1 3 0,-3 4 0 0,0-4 2 0,2-1-2 16,-2 1 0-16,0-4-6 0,1 2-2 0,0-4-6 0,-4 1-6 16,-2-2-4-16,0-1-7 0,0-2-7 0,-2 0-9 0,-6-2-16 15,-1-4-21-15,-4 3-26 0,-4-2-27 0,-2-2-29 0,-3-3-31 0,-6-2-48 16,1-2-56-16,-4-2-55 0,-1-3-55 0,-2-3-25 0</inkml:trace>
  <inkml:trace contextRef="#ctx0" brushRef="#br0" timeOffset="17428.9046">42507 11646 149 0,'0'-23'482'16,"0"5"-1"-16,0 2-3 0,0 4-95 0,0-3-144 0,4 7-88 15,1 3-64-15,0 0-55 0,7 2-50 0,1 3-65 0,10 5-74 0,-1-2-99 16,2 5-109-16,10 0-57 0,0 4-28 0,2 0-15 0</inkml:trace>
  <inkml:trace contextRef="#ctx0" brushRef="#br0" timeOffset="18260.5225">44131 12172 16 0,'8'-17'466'0,"-3"0"8"0,-3-4-49 0,5 0-75 0,-5-3-74 16,1 3-74-16,-1-4-42 0,1 0-30 0,-3 0-14 0,-3-3-8 0,1-3-12 16,-1-1-14-16,-3 0-15 0,1 3-15 0,0-2-9 0,-3 2-8 15,-1 2-7-15,1 3-7 0,-3-3-5 0,3 11-7 0,-6-2-4 0,1 6-7 16,1 5 0-16,-2 2-1 0,0 5-3 0,1 5-1 0,-4 5-2 16,1 4-1-16,-1 6-2 0,0 3-2 0,2 6 1 0,-2 4-1 0,3 1 3 15,1 3 0-15,1 3 1 0,3-1 1 0,2 3-1 0,4-2 0 16,-1 2 1-16,8-6 0 0,-1 5 2 0,4-7 0 0,2 0 0 15,3-3 2-15,-2-2 0 0,3-4 1 0,5-3 3 0,0-2 3 0,-1-3 3 16,2-3 3-16,2-5 2 0,-3-2 4 0,1-2 1 0,0-5 1 16,3 0 2-16,0-5 3 0,-3-2 2 0,1-5 2 0,3-4 2 0,-8 0 2 15,5 0-1-15,-6-6-2 0,1 0-1 0,-1-2-2 0,0-4-2 16,-6 0-1-16,4-3-2 0,-7-2-1 0,0-2-2 0,0 4-2 16,2-2-3-16,-5 5-2 0,5-4-6 0,-7 8-7 0,2 0-5 0,-2 1-6 15,0 6-3-15,0 5-3 0,-2 1 0 0,2 5-1 0,0 6 1 16,-7 1 1-16,7 11-1 0,-2-4 0 0,-1 8 0 0,-1 4 1 0,-1 2 2 15,5 4 4-15,-1-1 5 0,1 2 3 0,-4 3 4 0,1 0 1 16,3-2 1-16,0-1-1 0,0-3 4 0,0 3-1 0,3-7 1 0,1 1 0 16,-3-1 3-16,4-4 1 0,4-4 2 0,0-2 2 0,-1 0 2 15,2-5 1-15,2 0 2 0,2-5 1 0,-1-2 0 0,5-4 1 16,-3 0 0-16,5-6-2 0,-1 0-2 0,0-4 2 0,0-4-2 0,1 0 0 16,-5-5-3-16,6 0-1 0,-6-1-1 0,-1-1-1 0,1-1-3 15,-5 1-1-15,1-3-1 0,-3 6-2 0,1 0-3 0,-4 3-2 0,2 1-4 16,-2 6-6-16,-3-2-3 0,1 9-3 0,0 2 0 0,-3 4 1 15,2 2 1-15,-2 4-1 0,3 6 1 0,-1 1 1 0,-2 7 1 16,4-2 1-16,-1 6 1 0,-3 2 5 0,2-2 4 0,-2 0 2 0,3 2 4 16,1-4 1-16,1-1 2 0,-4 3-2 0,6-6 2 0,-5-1 2 15,3-2 2-15,3-1 5 0,-2-5 2 0,2 0 4 0,4 1 3 0,-3-7 1 16,4-1 2-16,1-1-1 0,1-3 2 0,6-2 1 0,1-3 0 16,0-4 0-16,-1-1 0 0,4-1-3 0,-1-6-1 0,2 3-4 15,-3-7-4-15,0 4-4 0,-1-1-3 0,-2-1-1 0,-4-3-3 0,1 6-3 16,-4 2-4-16,-3-2-7 0,2 2-2 0,-3 5-3 0,-1 2-3 15,-1 5-1-15,2 3-2 0,-4 4 2 0,2 3 1 0,-6 3 1 0,5 1 1 16,0 5 1-16,-4 1 1 0,5 5 0 0,-2 1 4 0,0 1 4 16,0 2 1-16,7 1 1 0,-3-1-9 0,4 4-9 0,1-6-19 15,0 3-19-15,1-4-26 0,7-1-30 0,0 1-35 0,4-6-40 0,1 1-51 16,4-4-58-16,5-3-68 0,1-4-72 0,4 0-36 0,7-5-16 0</inkml:trace>
  <inkml:trace contextRef="#ctx0" brushRef="#br0" timeOffset="18663.4885">47284 12160 267 0,'-2'-15'382'0,"-5"-2"-70"15,6 2-103-15,-3-2-55 0,3 1-28 0,-6 1-10 0,2 2-3 16,0 0 4-16,-1-3 5 0,0 4-2 0,0 0-3 0,1 1-9 0,0 0-12 16,0 3-10-16,-2 4-8 0,0 0-7 0,1 4-6 0,-3 4-6 15,2-1-9-15,-1 6-7 0,-4 2-7 0,-2 2-8 0,4 5-7 16,-2 2-5-16,-2 1-5 0,1 3 1 0,2 4 0 0,0-2 2 0,0 0 0 16,3 5 1-16,-1-5-1 0,8 5 1 0,1-4 0 0,0-2 0 15,1 2 2-15,4-6 4 0,4 2 2 0,3-3 5 0,-2-3 5 16,4-1 2-16,3-2 1 0,0-5 1 0,2 0 1 0,3-2 3 0,0-6 0 15,2-1 1-15,1-1-2 0,-1-3 0 0,4-4-2 0,-1-4-2 16,-2 1-4-16,-1-2-3 0,-2-4-3 0,1-3-3 0,-3-2 0 0,-6 1-2 16,1-6 1-16,-3-2-3 0,-7 0-2 0,-1-5-3 0,-4-1-1 15,-4 0-3-15,-1-2-2 0,-7 1-3 0,-3 3-4 0,1 0-4 0,-6 3-5 16,-3 3-7-16,1 5-7 0,-5 5-12 0,0 5-13 0,-1 4-19 16,1 8-22-16,0 5-33 0,0 2-37 0,1 7-58 0,4 6-67 15,3 4-80-15,5 0-87 0,6 4-44 0,6-1-20 0,2 1-7 0</inkml:trace>
  <inkml:trace contextRef="#ctx0" brushRef="#br0" timeOffset="19074.6085">48113 12155 257 0,'7'-17'492'0,"-1"1"5"0,-4-1 6 0,5 1-92 0,-5-2-140 0,1-2-78 16,-3 0-47-16,0 3-22 0,0-3-10 0,-3-1-7 0,1 1-5 15,-5 0-10-15,-1 2-13 0,1-2-13 0,-5 3-10 0,2 0-8 0,-4 5-4 16,0 0-6-16,1 0-4 0,-4 4-5 0,-1 4-5 0,3 4-3 16,-5 0-3-16,-2 4-3 0,6 4-4 0,-4 4-2 0,1 3-2 0,0 2-2 15,0 1 0-15,-1 5-2 0,6 0-4 0,-1 5-2 0,3 0-3 16,2 5-2-16,1-3-1 0,4 2-1 0,-2 0-1 0,6-1-2 16,1-2 1-16,1-1-1 0,6 0 0 0,-2-4 0 0,4 1-1 0,-2-3 2 15,1-5 1-15,6 2 3 0,-1-6 2 0,1 0 3 0,1-3 2 0,1 0 2 16,1-5 2-16,0-5 3 0,-2 0 3 0,2-2 1 0,0-6 2 15,4 0 2-15,-1-4 1 0,-4 0 1 0,6-5 0 0,-2-3-1 0,-4-3-2 16,1-1 1-16,0-5-1 0,-2-5-1 0,2 1 0 0,-3-2-3 16,-1-6-4-16,-1-3 0 0,2-3-3 0,-7-1-1 0,1-5-3 0,-1-3-3 15,-2 1-1-15,0-5-2 0,-1 4-1 0,-3 1-1 0,3-1-2 16,-2 6 0-16,-2 4-4 0,0 0-3 0,0 6-3 0,0 10-3 0,0 2-1 16,-2 8-1-16,2 4 1 0,0 10 3 0,-4 3 1 0,4 7 2 15,0 7 1-15,0 3-3 0,0 10-2 0,0 4-6 0,0 10-6 0,4 0-9 16,-2 6-9-16,-2 7-15 0,3-2-19 0,0 8-29 0,-1 1-35 0,5 0-50 15,0 1-62-15,0-4-80 0,-1 5-92 0,3-8-45 0,3 2-19 16,-4-8-7-16</inkml:trace>
  <inkml:trace contextRef="#ctx0" brushRef="#br0" timeOffset="19507.6925">49035 11949 230 0,'-5'-24'484'0,"-3"-1"8"0,1 0 5 0,-2-1-79 0,-4 2-121 16,1 0-83-16,-2 2-62 0,-3 0-35 0,3-1-18 0,-4 7-12 16,-1-2-8-16,0-1-9 0,-1 8-12 0,-3 1-15 0,5 2-12 0,-4 2-12 15,-2 3-9-15,1 3-7 0,1 5-5 0,0-1-3 0,-3 9-4 16,4-1-3-16,-1 5 0 0,0 3-2 0,0 3 2 0,3 4 1 0,-3 2-2 16,5 2 1-16,0-2 1 0,3 5 1 0,4 0 2 0,1 1-1 0,1 2 0 15,3-4 0-15,1 1 1 0,4 2 2 0,0-4 2 0,7-2 2 16,0-3-1-16,1-3 2 0,4 2 3 0,-2-7 2 0,4 1 1 0,0-6 2 15,3-2 1-15,0 0 2 0,-2-4 1 0,6-3 3 0,-1-5-2 16,2 0 2-16,-1-1-2 0,1-4 1 0,2-6 0 0,-2-1-1 0,0-5 1 16,2-1-1-16,-4-7-2 0,3 4-1 0,-3-7-1 0,1-1-2 15,-6-7-1-15,-1 3 1 0,1-8-1 0,0-1-1 0,-3-4-1 0,-2-2 0 16,-1-3-3-16,-1-1-1 0,-6-6-2 0,5 1 3 0,-2 1 1 0,-5-4 4 16,2 6 4-16,-2 0 2 0,0 2 4 0,0 4-2 0,-2 1-1 15,2 8-6-15,-3 7-5 0,1 2-2 0,2 7-1 0,-3 7 1 16,-1 3 0-16,2 6 1 0,2 5-1 0,-3 6-2 0,1 6-2 0,2 5-3 15,-3 6-1-15,3 10 2 0,0 4 4 0,3 2 5 0,-3 6 5 0,5 5-2 16,-3 1-1-16,2 7-14 0,-1-1-18 0,2 3-23 0,-3 0-28 16,5 3-37-16,-2 1-41 0,0-5-64 0,0 2-75 0,2-2-76 0,0 0-80 15,1-6-41-15,1-1-20 0,3-5-7 0</inkml:trace>
  <inkml:trace contextRef="#ctx0" brushRef="#br0" timeOffset="19924.2454">49639 11861 283 0,'-9'-17'453'0,"4"-2"9"0,-1 4-79 0,0-2-118 0,5 0-68 16,-6-2-44-16,5 4-21 0,2-2-7 0,0 5-7 0,0-3-5 15,0 2-13-15,0 1-17 0,2 4-14 0,-2-2-16 0,7 3-11 0,-6-1-9 16,3 3-8-16,1 3-8 0,0 2-5 0,0 2-4 0,2 1-2 15,0 2-3-15,1 4 1 0,-1-1 2 0,0 5 1 0,0 3 2 0,0 1 2 16,-1 2 4-16,-4 2 2 0,3 4 1 0,-5 0 2 0,4 0 0 0,-4-1 1 16,0 1 2-16,0 3-1 0,-4-5-1 0,4 4-3 0,-1-7-3 0,-3 1-1 15,4-1-1-15,-2-3 1 0,2-2 1 0,0-4 3 0,0 1 3 16,0-4 9-16,0 0 11 0,2 1 7 0,-2-6 10 0,5-3 3 0,-1 0 5 16,1 0 0-16,2-7 2 0,-2-1-1 0,3 0-1 0,6-5-1 15,-6-2-2-15,6-4-6 0,0-4-8 0,-1-3-9 0,3 1-11 0,-3-6-11 16,8-3-12-16,-6 0-6 0,2-2-5 0,2-1-2 0,-2 2 0 0,0-1-2 15,-3 4 0-15,1-1-3 0,0 3-2 0,-4 2-4 0,-1 8-5 16,-2 2-2-16,1 3 1 0,-4 2 0 0,2 7 0 0,0 0 2 0,-1 9 2 16,-4 4 1-16,2 3 2 0,-3 7 2 0,6 3 3 0,-7 4 3 15,2 8 2-15,-2 2 5 0,3 1 4 0,-3 4-2 0,0 3-6 0,0 1-8 16,0 0-12-16,0-1-19 0,0-1-22 0,0 3-26 0,0-5-27 16,4-1-38-16,-4-2-41 0,5-1-57 0,-4-5-65 0,6-3-80 0,0-4-86 15,2-2-40-15,4-6-16 0,1-3 0 0</inkml:trace>
  <inkml:trace contextRef="#ctx0" brushRef="#br0" timeOffset="20195.1426">50521 11626 406 0,'3'-21'473'0,"-1"5"0"0,-2 4-68 0,0 0-100 16,-2 5-78-16,-1 6-66 0,3 2-37 0,-2 3-22 0,-5 4-14 16,5 4-12-16,-3 4-13 0,-2 4-16 0,6 5-8 0,-8 2-8 0,4 3 0 15,-2 4 0-15,2 1-2 0,0 0-2 0,0-2-3 0,0 3-3 0,1-2-2 16,1 0-2-16,3 1-1 0,3-7 1 0,1 2 1 0,3-4 1 0,-1-2 2 15,1-3 2-15,5 2 1 0,-2-6 3 0,4-2 2 0,3-3 2 16,0-3 1-16,-1-3-1 0,4-5 2 0,2 3 0 0,0-8-2 16,-1 1-1-16,1-7 0 0,4-2-1 0,-4-4-1 0,0-3 0 0,0-4 1 15,-3-2 1-15,-2-3-1 0,-2-2 0 0,2-4 2 0,-6-5 2 0,-3 2 3 16,-3-2 3-16,2-4 0 0,-7 4 1 0,-3-3 2 0,-3 2 0 16,1 4-4-16,-7-2-3 0,-1 5-5 0,-1 1-4 0,-3 8-6 15,2 2-6-15,-6 5-9 0,-1 4-10 0,2 5-15 0,-3 3-18 0,-2 2-22 16,1 7-27-16,-2 1-30 0,3 7-35 0,-3 1-49 0,4-1-57 0,0 3-95 15,3 0-116-15,2 1-57 0,3 4-27 0,1 0-12 0,4-2-1 16</inkml:trace>
  <inkml:trace contextRef="#ctx0" brushRef="#br0" timeOffset="21936.6134">28032 5373 228 0,'-25'-8'242'0,"1"3"-37"15,-2-1-20-15,8 1-9 0,-1 1-5 0,2-1-6 0,0 0-7 0,3 2-17 16,0-1-19-16,6 1-22 0,1 1-24 0,-1 2-16 0,1 0-15 16,2 0-10-16,5 0-10 0,0 0-7 0,5 2-8 0,2 4-6 0,1-2-5 15,2 2-1-15,7 1 1 0,6-1 2 0,0 5 1 0,10-2 3 16,3-2 1-16,3 5 2 0,7-3 0 0,3-2-2 0,8 1-6 0,2 0-6 15,4-4-6-15,0 1-10 0,4-2-7 0,5-1-11 0,-4 1-11 16,3-3-9-16,1-3-7 0,0 1-11 0,-4-1-12 0,2 0-10 0,-5-2-9 16,1 1-8-16,-3-1-7 0,-5 1-1 0,4-1 2 0,-13 1 2 15,1 1 4-15,-4-2 6 0,-7-2 6 0,-2 3 13 0,-6 0 14 0,0 0 18 16,-9 1 18-16,-7 2 17 0,-1-3 17 0,-2 3 19 0,-4-2 14 0,-3-1 13 16,-3 3 10-16,-4-5 7 0,-1 5 6 0,-6-3 3 0,1 3 1 15,1-6-1-15,-6 6-4 0,-5-4-4 0,1 1-3 0,-5-2-1 0,3 1-2 16,1 0-1-16,-8 0-3 0,4 1-2 0,0-1-3 0,1 2 3 0,-1-2 5 15,0 1 4-15,2 0 5 0,1-3 3 0,2 2 0 0,3 1-1 16,4-1 0-16,0-1-4 0,3 1-3 0,2 2-3 0,1-2-7 0,4 1-3 16,4 0-3-16,-1-3-6 0,2 2-6 0,0 1-8 0,7-1-7 0,-2 1-5 15,1-1-6-15,4-1-4 0,0 4-3 0,2-1-3 0,1 1-4 16,-3 2 1-16,-1 2-1 0,6 3-1 0,-6 3-1 0,-1-1 2 16,1 2 1-16,-4 3 3 0,4 1 3 0,-6 2 0 0,-3 5 1 0,2-4 0 15,-7 6-4-15,0 0-1 0,-7 2-3 0,1 3-9 0,-6-1-15 0,-5 3-18 16,-2 4-24-16,0-4-25 0,-6 6-25 0,-3 0-31 0,-2-2-35 15,-3 3-64-15,2 1-80 0</inkml:trace>
  <inkml:trace contextRef="#ctx0" brushRef="#br0" timeOffset="39174.8017">31670 6594 214 0,'-22'0'444'0,"-1"0"-58"0,5 0-97 0,1 0-60 0,1 0-42 15,-1 0-27-15,7 0-20 0,-2 0-8 0,4 3-4 0,2-3-2 0,-2 0-1 16,3 0-9-16,1 1-14 0,4 3-17 0,0-4-20 0,0 0-14 15,0 0-14-15,4 0-9 0,1 1-6 0,3 2-1 0,4 1-2 0,4-4 0 16,9 3-1-16,3 2 1 0,4 2 2 0,12-2 2 0,6-4 2 0,11 5 2 16,-1-1 2-16,15-1 0 0,7 0-2 0,6 0-4 0,3-2-9 15,8 0-9-15,5-2-11 0,8 3-5 0,8-3-5 0,6 2-6 0,5 1-11 16,12-3-10-16,6 2-10 0,16 1-9 0,7-3-8 0,13 3-10 0,2-1-9 16,11-2-9-16,12 3-9 0,5-3 0 0,-2 0 5 0,10 1 1 15,2-1-2-15,4 0 1 0,1 0 1 0,5 0 7 0,1 3 11 0,4-3 11 16,-4 2 11-16,2 1 11 0,3-3 9 0,-2 3 11 0,-6-1 12 0,1 3 2 15,-2-2-3-15,-5 1 4 0,-1 0 6 0,-6 5 8 0,0-5 9 16,-7 3 0-16,1-2-1 0,-11 3-4 0,-9-1-3 0,-6 1-3 0,-9 1-2 16,-12-5 1-16,-5 3 1 0,-5-2 6 0,-14 3 3 0,-5-3-1 0,-12-1-7 15,-13 1-4-15,-9-2-2 0,-10 2 8 0,-14-2 11 0,-12-1 14 16,-7 0 13-16,-9 0 11 0,-10-2 9 0,-9 0 6 0,-6 0 5 0,-8-2 0 16,1 0-1-16,-6 0-3 0,-6-1-4 0,-3-2-6 0,-3 0-5 0,-2 2-23 15,0-1-29-15,-5-1-36 0,3 0-38 0,-6 2-55 0,-4 0-60 0,-2 1-78 16,0-1-84-16,-3 2-42 0,2-3-20 0</inkml:trace>
  <inkml:trace contextRef="#ctx0" brushRef="#br0" timeOffset="39730.2258">32195 6626 369 0,'-27'-4'390'0,"5"-1"3"0,8-2-71 0,4 3-103 16,3 0-66-16,7-1-49 0,3 2-24 0,9-2-13 0,2 2-1 0,1 2 5 15,7-4 3-15,6 2 3 0,6 0 2 0,2 3 5 0,6 0 2 16,3 0 3-16,9 0 0 0,4 0-1 0,9 3-8 0,4 0-9 0,6-3-6 16,8 2-3-16,9 1-4 0,8-3 0 0,8 1-4 0,14 2-3 0,7-3-3 15,9 0-6-15,15 0-8 0,13 0-10 0,5 0-10 0,13 0-6 16,16 1-3-16,4 3 0 0,2-4-4 0,10 3-7 0,2-3-10 0,5 1-9 16,9 3-7-16,12 0-6 0,-4 0-2 0,5-1-4 0,0 2 1 15,-3 2 4-15,3-1-2 0,-1 0 0 0,-4 2-5 0,-3-2-7 0,-2 1 1 16,-7 3 4-16,-3-2 7 0,-14-1 7 0,-1 3 5 0,1-2 3 0,-5-1 3 15,-5 3 1-15,-7-2 2 0,-7-1 2 0,-5-3 2 0,0 5 3 0,-6-6 7 16,-14 2 10-16,-2 2 1 0,-7-2 0 0,-10-2-1 0,-5-2 2 16,-11 2 1-16,-8 1-2 0,-10-4 4 0,-12 2 4 0,-12 1 12 0,-7-3 19 15,-12 3 22-15,-10-3 21 0,-8 0 16 0,-11 0 10 0,-7 0 8 16,-4 0 5-16,-6 0 2 0,-5 0 4 0,0 0 1 0,-7-3 4 0,-1 3-2 16,-1-3-3-16,-6 1-9 0,5-1-16 0,-6 2-18 0,3 1-22 0,-2-3-15 15,-2 3-16-15,0 0-10 0,0 0-9 0,0-1-12 0,0 1-13 16,0 0-11-16,0 0-13 0,0 0-14 0,0 0-16 0,0 0-15 0,0 0-15 15,0 0-14-15,0 0-12 0,0 0-14 0,0 0-14 0,0 0-14 16,-2 0-12-16,-2 1-13 0,3 2-16 0,-3-2-16 0,1 2-18 0,1 2-21 16,-3-2-23-16,-2 2-35 0,2 0-39 0,-3-1-43 0,3 1-44 15,-1 0-15-15</inkml:trace>
  <inkml:trace contextRef="#ctx0" brushRef="#br0" timeOffset="40993.0512">27482 14667 106 0,'3'-18'437'0,"0"-3"-19"0,2 4-31 16,4-3-77-16,-2 0-101 0,1 0-57 0,6 3-35 0,0 0-18 16,3 0-10-16,1 0-10 0,3 0-11 0,3 1-9 0,-2 5-11 0,5-6-10 15,1 10-10-15,2-1-7 0,1 4-9 0,0-1-5 0,-2 5-6 0,5 3-4 16,-5 2-3-16,-2 3-3 0,2 0-3 0,-7 9-4 0,-1-2-3 15,-4 1-2-15,-4 6 1 0,-1 0 0 0,-10 2 0 0,-2 1 2 16,-2 6 3-16,-6 1 4 0,-4-4 3 0,-2 5 3 0,-1 2 4 0,-11-2 2 16,4-2 3-16,0 5 0 0,-2-4 2 0,2-3 0 0,0-3-2 15,-4 2-1-15,7 0 0 0,1-6-3 0,0-2-1 0,5-3-3 0,-1-3 1 16,6-3-4-16,6-3-2 0,-5-4-4 0,7-4-5 0,7-3-4 16,-5 2-3-16,6-11-2 0,6 4-1 0,-1-8-2 0,6-3 0 0,2-4 0 15,3 0 1-15,3-7-1 0,4 0-1 0,1-3 3 0,-1-4 3 16,4 1 6-16,1 1 7 0,0-2 6 0,-3-3 7 0,-3 3 7 15,4-1 7-15,-6 1 6 0,-1 2 9 0,-3 4 4 0,-4-2 6 0,-1 5 5 16,0-4 4-16,-6 9 8 0,-1-2 4 0,-3 5 6 0,-2 4 4 16,-1-4 1-16,-4 8-1 0,-2 3-5 0,0 2-6 0,0-1-6 0,-2 6-8 15,-4 2-6-15,-1 2-5 0,-2 1-8 0,-3 6-7 0,2 2-7 16,-3 2-10-16,-5 7-7 0,1 0-9 0,-1 4-4 0,1 0-2 0,-4 4 0 16,1 3 1-16,4 2 0 0,-1-2-1 0,0 1-1 0,4 4-5 15,-1-2-2-15,5-1-2 0,4-1-7 0,2-3-7 0,3 1-5 0,0-5-5 16,7 0-4-16,0-2-1 0,8 1-2 0,-2-7 0 0,3 0-3 15,4-3-2-15,1-3 0 0,1-2 0 0,4-5-3 0,-3 1-1 0,8-2 1 16,-4-6 4-16,1 2 1 0,2-7 2 0,1 1 2 0,0-3 1 16,-7-2 4-16,3-1 6 0,0-4 7 0,-1 1 11 0,-4-4 11 15,-3 0 13-15,-1-1 16 0,-4 2 16 0,0-5 15 0,-2 0 15 0,-4 3 14 16,1-2 13-16,-4 3 10 0,-3 3 11 0,1-2 3 0,-3 3 0 0,0 1-6 16,-3 6-10-16,1-2-10 0,-2 3-11 0,3 7-11 0,-8 1-10 15,4 1-13-15,-2 2-11 0,-1 8-10 0,3 2-8 0,-4 2-9 0,2 2-7 16,-5 2-4-16,4 6-1 0,-1 2 3 0,2 1 5 0,-4 3 4 15,5 2 3-15,-2-1 0 0,4 4 1 0,-1-6 0 0,0 5 2 16,5-4-3-16,0 2-2 0,5-3-3 0,0-2-2 0,2-4-3 16,2 1-4-16,1-5-2 0,4 0-3 0,-1-6-2 0,6-1 0 0,-2-4 0 15,2-1 0-15,3-4-2 0,0-1 2 0,0-6 0 0,6 2 2 0,-6-6 2 16,3-2 3-16,-1 0 1 0,-1-4 4 0,-1-4 3 0,0 1 0 16,-3-4 4-16,-6-1 5 0,1-2 3 0,-2 1 7 0,-2-3 7 15,-5 0 10-15,-1-3 7 0,-4 0 7 0,-4 3 4 0,-1 2 4 0,-5-5 2 16,-2 4 1-16,-2 3-1 0,1 1 0 0,-4 0-5 0,-4 6-5 15,1-2-9-15,-3 4-11 0,5 4-17 0,-6 0-20 0,2 7-23 0,-1 1-25 16,1 1-31-16,4 7-34 0,-3 4-49 0,7 0-58 0,-1 3-81 16,3-1-93-16,7 3-45 0,2 0-21 0,1 0-10 0</inkml:trace>
  <inkml:trace contextRef="#ctx0" brushRef="#br0" timeOffset="41190.567">29613 14570 109 0,'-10'-7'478'0,"1"6"1"0,4-4-1 0,-7 3-1 16,9-2-107-16,3-1-159 0,0 2-91 0,3 2-56 0,2-3-30 15,7 0-18-15,2 1-15 0,1 2-15 0,8-2-18 0,6 1-23 16,-2-1-26-16,9-2-26 0,1 2-40 0,4 1-45 0,2-1-57 0,-1 3-61 15,3-1-56-15,2 1-53 0,-6 0-26 0</inkml:trace>
  <inkml:trace contextRef="#ctx0" brushRef="#br0" timeOffset="41329.1855">29635 14922 199 0,'-17'7'454'15,"7"-2"2"-15,2-2-64 0,-1 1-95 0,7-3-75 0,2-1-63 0,2 0-41 16,7-1-30-16,1 1-27 0,7-7-20 0,2 6-28 0,10-4-32 15,-2-1-35-15,9-2-39 0,1 3-54 0,11-2-64 0,1 1-77 16,3-2-88-16,4 1-44 0,-2 0-28 0</inkml:trace>
  <inkml:trace contextRef="#ctx0" brushRef="#br0" timeOffset="41769.6017">31274 14367 302 0,'-19'-8'612'0,"2"-1"-21"15,7-3-11-15,-3 0-4 0,1 1-117 0,3-1-174 0,7 5-102 0,-4-2-61 16,6-1-32-16,3 0-18 0,2 0-11 0,4 3-7 0,-1-3-13 0,2 1-15 16,4 1-14-16,3-1-10 0,2 2-11 0,1 0-8 0,2 2-8 15,-3 2-7-15,3 2-4 0,-3 1-3 0,0 1-3 0,1 2-3 16,-4 5-3-16,-3 0-4 0,-1 1-1 0,-3 3-1 0,-1 4 0 0,-6-2 0 15,-2 6 2-15,0 0 0 0,-5 1 3 0,-4 6 4 0,1-4 4 16,-6 2 4-16,-3 3 6 0,-2 0 9 0,4-2 7 0,-7 2 10 0,-4-2 6 16,4-2 3-16,0 3 4 0,3-4 3 0,-3 0 4 0,3-4 1 15,2-2 3-15,4-2 4 0,2-2 7 0,-1 1 5 0,7-8 3 16,2 1 3-16,3-3 0 0,3-4-2 0,2 0-2 0,7-5 1 0,4-2 0 16,4-5 1-16,2 4 2 0,6-5-1 0,1-6 0 0,6 3-2 15,1-2-3-15,5 1-5 0,-5 0-5 0,7 1-4 0,-8 0-3 0,3 0-1 16,-4 7 0-16,-5-1-1 0,2 5-1 0,-6 0 2 0,-1 5 4 15,-5 3 3-15,-5 2 6 0,-1 1 3 0,-6 6 6 0,-5 2 3 0,-2 0 7 16,-2 5 5-16,-6 2 5 0,-4 1 7 0,-7-1 2 0,-3 6 2 0,-2 1 0 16,-4 1-3-16,-7 0-3 0,-1 1-4 0,-3-1-9 0,-1 3-13 15,-1-5-19-15,1 1-24 0,2-4-28 0,-1 1-34 0,0-2-40 16,1-4-47-16,4-3-91 0,5-4-115 0,2-3-99 0,-2-5-91 0,8 3-47 16,-1-7-27-16,2 0-8 0,4-7 0 0</inkml:trace>
  <inkml:trace contextRef="#ctx0" brushRef="#br0" timeOffset="43722.5552">38034 14137 429 0,'-8'-21'495'0,"-1"0"6"0,1 1 0 0,-1 1-92 16,7 6-136-16,-4 0-85 0,0 3-57 0,6 5-33 0,0 5-22 15,0 5-11-15,0 2-5 0,6 6-8 0,0 3-8 0,-4 7-12 16,7 2-11-16,-1 5-6 0,1 3-1 0,-1 7 2 0,1 3 2 0,-4-2 1 16,3 6-2-16,-6-4-6 0,3 2-4 0,2 3-6 0,-5-5-5 15,-2-2-6-15,3 3-8 0,-3-5-8 0,0 1-6 0,0-3-10 0,0-3-9 16,0-4-7-16,0-1-7 0,0-3-5 0,0-2-4 0,0-4-1 16,0-3 2-16,0-2-3 0,0-2-6 0,0-5-8 0,0-1-7 15,0-2-7-15,0-5-5 0,-3-5-7 0,3-2-6 0,0-1-1 0,-2-5 4 16,2-4 4-16,-3-3 4 0,-1-5 4 0,4-1 2 0,-5-6 7 0,3 1 8 15,-1-5 15-15,-2-4 15 0,0-2 19 0,-2-3 17 0,5-3 22 16,-6 2 23-16,3 0 18 0,-2-6 11 0,2 4 12 0,-1-1 10 0,3 1 8 16,1 0 5-16,2 1 7 0,2 1 3 0,5 4 1 0,0-1-3 15,1 5-2-15,4 0-4 0,4 6-7 0,1 3-7 0,5 2-7 16,0 3-7-16,2 4-9 0,6 4-7 0,-2 4-6 0,2 1-6 16,3 6-5-16,-6 1-4 0,4 4-2 0,-4 4-2 0,0 1 1 0,-4 6 2 15,-3 1 2-15,-5 4 4 0,-3 0 3 0,-3 4 1 0,-9-1 2 16,-4 4-1-16,-4 2 1 0,-6-1 0 0,-4 5-3 0,-5 0-2 0,-4 1-5 15,-7-2-11-15,-2 4-12 0,0-1-15 0,-1 1-18 0,-2 1-21 16,1-4-30-16,2 0-29 0,0 1-47 0,6-2-52 0,2 0-82 0,6-4-101 16,4 0-47-16,4-1-22 0,5-2-6 0</inkml:trace>
  <inkml:trace contextRef="#ctx0" brushRef="#br0" timeOffset="43959.8538">39018 14376 130 0,'-3'-21'486'0,"-2"1"10"16,3 0 10-16,-7-4-59 0,3 6-95 0,-1-2-75 0,-5-1-67 0,3 3-35 15,-1-1-20-15,-2 4-11 0,5 1-7 0,-5 2-12 0,2 1-16 16,-2 2-15-16,4 6-16 0,-6-2-11 0,5 5-14 0,-1 5-11 0,0 2-9 16,-4 6-9-16,2-1-10 0,-1 5-10 0,3 6-15 0,-2 1-8 15,3 3-8-15,1 2-6 0,1 4-8 0,0 2-8 0,2 3-11 0,3-1-10 16,-1 3-10-16,3-1-15 0,3-1-17 0,-1 4-17 0,3-1-21 15,2-1-20-15,0 0-22 0,1-2-27 0,1 0-30 0,4-2-29 0,1 0-30 16,3-2-55-16,0-1-66 0,-2-5-27 0,6-3-5 0</inkml:trace>
  <inkml:trace contextRef="#ctx0" brushRef="#br0" timeOffset="44626.8959">39199 14579 221 0,'0'-33'486'0,"0"4"-14"0,0 4-30 0,0-1-80 0,3 2-107 15,1 4-65-15,-4 4-44 0,1 1-28 0,3 2-18 0,-2 4-17 0,4 4-15 16,-4 0-19-16,1 2-16 0,3 3-15 0,-1 3-14 0,2 5-7 16,-6 1-5-16,4 4-1 0,4 1 0 0,-4 1 1 0,2 6 2 15,-5-1 1-15,-2 1-1 0,3 4 1 0,-3 0-3 0,-3 0 0 0,1-1 1 16,-5 3 0-16,2 0 2 0,-4-2-2 0,3-1-1 0,-1 3-2 16,0-4-1-16,0-3 1 0,-1 0 2 0,2-3 3 0,1-1 4 0,2-4 6 15,1-3 6-15,-1 2 1 0,3-7 2 0,3 1-2 0,-1-5-3 16,5-1 0-16,-6-6 0 0,8 2 1 0,-1-6 3 0,3-1-1 0,-3-8-1 15,6 4-2-15,0-3-2 0,3-4-4 0,0 0-3 0,-2-4-2 16,5-1 0-16,-4 2 3 0,4 0 2 0,-4 2 6 0,4-3 6 0,-6 3 4 16,-1 2 5-16,-2 0 5 0,1 5 5 0,-6-3 2 0,3 8 1 15,-1-3 0-15,-2 3-2 0,-3 6-3 0,0-2-2 0,-3 6-3 16,-3 2-4-16,0 0-4 0,1 2-5 0,-5 3-7 0,2 3-6 0,-4 1-5 16,3 3-3-16,-1 1-5 0,0 6-2 0,-2-3-2 0,1 4-1 15,3-1-2-15,-4 1 0 0,4 3-4 0,-2-1-4 0,-1 1-5 0,6-1-7 16,-1-2-6-16,3-2-4 0,3 2-6 0,-1-1-7 0,6-2-2 15,-1-5-1-15,0 2-2 0,1-1 0 0,6-5-2 0,0 1 0 0,-1-5 2 16,4 0 1-16,0-1 4 0,2-6 5 0,0-1 8 0,3 0 7 16,-1-3 7-16,-1-3 7 0,1 0 7 0,-3-2 5 0,-1-1 8 15,-1 0 9-15,1-6 11 0,0 3 9 0,-7 0 12 0,-1-1 12 0,-1 0 9 16,1-1 8-16,-8 3 6 0,6 2 5 0,-2-3 2 0,-5 4-1 16,2 0-6-16,-2 5-5 0,0 1-7 0,0 1-8 0,-2 2-5 0,2 3-7 15,-3 0-8-15,1 5-9 0,-5 3-9 0,2 0-8 0,0 5-8 16,0 2-9-16,-2 4-2 0,2 2 0 0,3 1 3 0,-5 0 3 0,2 2 6 15,2 4 1-15,1-3 1 0,-1 0 0 0,3 1-1 0,3 1 1 16,-1-6 0-16,6 3-1 0,1-3 1 0,3-4 1 0,-2 0-1 0,4 0 0 16,3-5 0-16,-2 0-3 0,6-2 0 0,1-4 2 0,0-3-2 15,-1 1 2-15,1-8 0 0,0 1 2 0,0-3 1 0,4-1 2 16,-8-8 1-16,5 3 2 0,-5-1 1 0,-1-3 4 0,0-1 5 0,-3-1 3 16,-4-3 4-16,-1 1 3 0,-1-4 4 0,-6 3 3 0,1 1 4 15,-3-2 5-15,-3 2 1 0,1 0 4 0,-5 3 1 0,2-2 2 0,0 6-3 16,-3 0-6-16,-1 1-5 0,-4 2-6 0,2 6-8 0,-1 0-6 15,-1 0-11-15,-1 8-13 0,-1-3-14 0,-2 6-15 0,0 1-20 0,-2 4-21 16,0 0-23-16,-1 0-25 0,1 5-38 0,2 2-41 0,2-3-85 16,1 4-109-16,0 2-57 0,2-1-30 0,4-1-10 0,3 0-3 15</inkml:trace>
  <inkml:trace contextRef="#ctx0" brushRef="#br0" timeOffset="44877.0609">40362 14355 286 0,'-5'-16'491'0,"3"0"7"0,-5 3-31 0,6-2-52 0,-3 2-87 15,4 1-107-15,0 4-59 0,4-1-37 0,-3 1-20 0,6 0-11 16,0 6-15-16,1-1-16 0,1 3-19 0,5 3-18 0,3 2-15 0,1 0-11 15,5 4-8-15,2 4-5 0,-1 2-3 0,2 2-1 0,-2 3-1 16,3 5 0-16,-2 2-4 0,-2 3-8 0,-8 3-5 0,5 3-5 0,-9 3-8 16,-3 2-10-16,-3 3-13 0,-5 0-13 0,-1 4-18 0,-6-2-20 15,-2 4-30-15,-4 1-36 0,-1-1-59 0,-1 0-73 0,-6-1-52 0,6 1-44 16,-6-2-20-16,3-5-7 0</inkml:trace>
  <inkml:trace contextRef="#ctx0" brushRef="#br0" timeOffset="45087.5543">41518 14602 378 0,'-8'-4'523'0,"-1"-3"3"0,1 2 1 15,2 1-1-15,1 1-112 0,2-1-167 0,1 0-101 0,2 3-67 16,0-6-37-16,2 7-20 0,3-1-17 0,4 1-14 0,4-4-22 15,1 3-28-15,8 1-27 0,0 0-27 0,9-2-43 0,5-2-52 0,5 4-94 16,0-1-112-16,8-3-53 0,-1 1-22 0,1 2-11 0,1-3-4 16</inkml:trace>
  <inkml:trace contextRef="#ctx0" brushRef="#br0" timeOffset="45506.6188">41658 14450 14 0,'-17'4'425'0,"3"-3"5"0,-1-1-73 16,1 7-112-16,-1-6-76 0,1 3-58 0,1 3-35 0,-1-2-25 0,0 1-21 15,1 1-23-15,3 1-35 0,-2 0-44 0,3-2-55 0,4 5-60 16,-4-2-76-16,8 0-86 0,-4 5-41 0,5-5-22 0</inkml:trace>
  <inkml:trace contextRef="#ctx0" brushRef="#br0" timeOffset="45924.8562">41460 14933 353 0,'0'-5'473'0,"4"-2"-1"0,-3-5-5 16,4 1-98-16,2 1-148 0,0-2-79 0,5-1-45 0,2 0-26 0,3-4-14 16,1 1-13-16,1-3-14 0,7 3-14 0,1-1-17 0,0-1-11 15,6 1-11-15,1 1-8 0,-5-3-10 0,7 5-7 0,-1-5-11 16,0 7-8-16,-6-2-11 0,5 2-5 0,-5-1-5 0,0 1-4 0,-7 3-5 15,-2-2 0-15,1 2 2 0,-2 1 2 0,-6-3 7 0,-1 6 4 16,-5-3 2-16,1 4 8 0,-4 0 9 0,-4-1 9 0,-4 0 8 0,3-1 5 16,-8 1 6-16,-3 1 6 0,2 2 5 0,-4-6 6 0,-3 0 6 15,0 4 6-15,-1-4 10 0,-5 3 10 0,1-3 13 0,0 0 9 16,-2 0 9-16,-1-3 9 0,-3 2 11 0,4-2 9 0,-3 3 12 0,5-1 11 16,-4 0 12-16,3-2 9 0,0 2 7 0,5 1 6 0,-5 2 0 0,6-2 0 15,4 4-4-15,1-4-7 0,2-1-6 0,4 6-9 0,-2-4-11 16,4 6-11-16,4-4-12 0,0 2-12 0,9-1-14 0,-4 0-11 15,7 1-13-15,2 2-9 0,3-3-9 0,3 3-8 0,6-2-4 0,1 3-3 16,5 0-3-16,-1 3-2 0,8-2-2 0,-3 4-2 0,2 2-2 16,-2 1 1-16,-1 4-2 0,-1-4-3 0,-5 8-2 0,-1-2-4 0,1 3-4 15,-9 1-2-15,1 1-4 0,-6 1-1 0,-3 4-1 0,-4 0 0 16,-6 1 2-16,-2-2 2 0,-2 4 1 0,-9 5 3 0,-3-3 3 16,-1 1 1-16,-8 2-1 0,-2 1-2 0,-2 0-2 0,-6-2-3 0,-1 2-2 15,-2 2-9-15,0 0-15 0,1-3-25 0,-1 1-33 0,0-2-65 16,7-1-85-16,2-4-62 0,-4 2-52 0,5-3-25 0</inkml:trace>
  <inkml:trace contextRef="#ctx0" brushRef="#br0" timeOffset="46187.1215">42853 14391 433 0,'-6'-20'521'0,"-6"0"13"0,3 4 9 0,2-3-76 16,-1 2-120-16,-1 1-77 0,4 3-54 0,-2 0-30 0,6 1-15 15,-4-2-12-15,5 3-10 0,0 2-22 0,0-2-25 0,5 2-23 16,3 2-24-16,-1-2-19 0,8 1-18 0,-1 1-19 0,6-2-19 16,6 1-21-16,1 2-19 0,6-2-17 0,1 0-19 0,3-1-15 0,-1 5-15 15,7-5-14-15,-2 5-12 0,-4 0-14 0,-1 1-17 0,3-1-22 16,-6 3-25-16,1 1-28 0,-7 1-33 0,0 3-59 0,-4-1-74 0,-1 5-34 15,-9-3-13-15,3 3-1 0</inkml:trace>
  <inkml:trace contextRef="#ctx0" brushRef="#br0" timeOffset="46414.0703">42726 14415 69 0,'-26'0'507'15,"2"-1"13"-15,4-2 14 0,4-1-67 0,3 3-107 0,-1-2-72 16,5 3-56-16,-2-2-35 0,5-1-26 0,1 3-23 0,2 0-20 15,3 0-22-15,-2 0-23 0,2 5-18 0,2-1-15 0,-2 4-13 0,5-1-9 16,-2 10-8-16,3-2-5 0,-1 5-4 0,1-2 0 0,3 7 2 16,-4 1 1-16,4 6 5 0,-8-1 6 0,4 1 3 0,2 4 4 0,-5 4 0 15,5-2 1-15,-6 0 0 0,3 6-3 0,-4-2-4 0,2-1-6 0,-2 3-10 16,3-1-10-16,0-3-15 0,-3 2-19 0,0 0-26 0,0-2-28 16,0-3-34-16,0 0-38 0,0-3-73 0,0 2-90 0,0-3-87 15,0-8-86-15,0 1-41 0,2-2-19 0,-2-4-3 0,4-4 2 16</inkml:trace>
  <inkml:trace contextRef="#ctx0" brushRef="#br0" timeOffset="46574.253">42538 14961 237 0,'-9'-12'529'0,"8"0"4"0,-6 3 4 0,7 2-1 16,0-1-93-16,3 0-140 0,2 4-97 0,7-4-74 0,2 3-42 15,1-2-24-15,8 2-18 0,7-3-15 0,3 3-25 0,2-2-31 0,10 1-25 16,3-3-24-16,1 1-26 0,2 0-26 0,4-4-37 0,3 4-44 15,-2 0-83-15,-5-3-103 0,4 2-66 0,-6 1-48 0,-1 1-20 16,-2-3-7-16</inkml:trace>
  <inkml:trace contextRef="#ctx0" brushRef="#br0" timeOffset="47232.3103">38628 16360 286 0,'-6'-18'297'0,"3"-6"-38"16,1 4-24-16,-1 3-10 0,0-3-1 0,3 0 0 0,-2 3 2 0,2-1-4 15,0 3-11-15,-4 2-13 0,1-2-15 0,3 3-19 0,-2 3-19 16,-1 4-18-16,-2 1-18 0,1 1-14 0,-1 3-12 0,4 5-12 16,-6 0-12-16,2 5-11 0,-4 3-13 0,4 6-13 0,-4 4-11 0,4 1-8 15,-3 5-8-15,3 3-3 0,0 4 0 0,-2 3 3 0,2-2 2 16,5 2 1-16,0 2-1 0,3-2-3 0,2 1-3 0,7-1-1 0,-5-2 0 16,7-1-1-16,6 0-2 0,-5-5 1 0,11-2 0 0,-2-2-1 15,5-2 1-15,-2-4-3 0,2-4-3 0,2-1-3 0,3-4-3 16,-2-2-1-16,1-6-2 0,-3 0-2 0,3-4-1 0,-2-4-2 0,-1 0 1 15,-3-6-2-15,1-2 2 0,-3-4 0 0,-4-3 5 0,1 0 4 0,-2-6 3 16,-6-2 4-16,-4-2 4 0,-1 2 4 0,-4-6 5 0,-5-1 5 16,0-2 5-16,-5 0 3 0,-4-8 3 0,-1 5 2 0,-4-2 1 15,-3-4-1-15,-1 3-1 0,-3 1-1 0,-1-6-3 0,2 8-1 0,-3 2 0 16,-2 1-3-16,3 6-6 0,-1 2-7 0,1 6-4 0,4 5-3 16,-5 5-3-16,8 5-2 0,-5 6-1 0,4 5 0 0,-1 5-3 0,3 6-2 15,3 1-5-15,0 5-4 0,3 3-8 0,6 0-4 0,2 8-1 16,2 1-1-16,6-4-3 0,3 5-1 0,4 1-5 0,0 1-3 15,7-2-8-15,1 0-3 0,0 5-7 0,6-5-5 0,-5 0-5 0,4 2-4 16,2 0-3-16,-2-4-9 0,-1 3-7 0,0 2-13 0,-1-3-13 16,-2-1-16-16,-4 0-16 0,-5 0-13 0,2 2-11 0,-6-4-18 0,1 6-23 15,-7-6-43-15</inkml:trace>
  <inkml:trace contextRef="#ctx0" brushRef="#br0" timeOffset="47481.1514">39571 16430 444 0,'3'-28'492'0,"-3"1"8"0,2 4-72 0,-2 1-114 0,0 2-83 16,0 4-65-16,0 0-41 0,0 4-29 0,0 2-14 0,-2 3-7 15,2 4-11-15,-3 1-10 0,-1 2-14 0,-1 2-14 0,3 5-11 0,-4 1-12 16,0 1-6-16,1 7-6 0,0 0-4 0,0 8 0 0,-2-3 1 15,6 4 0-15,-6 5 0 0,2 1-4 0,3 1-10 0,-1-1-12 0,-1 3-17 16,4 5-17-16,0-1-20 0,0 0-23 0,7-2-32 0,-5 1-39 16,6-2-55-16,1 0-63 0,1 1-61 0,4-5-63 0,-1-4-27 15,4-1-11-15</inkml:trace>
  <inkml:trace contextRef="#ctx0" brushRef="#br0" timeOffset="48068.8109">39978 16595 259 0,'5'-18'458'0,"0"-3"7"0,4 2-86 0,-4 4-129 0,4 1-75 0,-4 2-46 16,2 0-25-16,-2 4-14 0,0-2-13 0,0 9-12 0,0-5-14 15,2 6-19-15,-5 0-12 0,6 6-8 0,-3-2-8 0,-1 3-5 0,-1 5-1 16,-1 1-2-16,1-1 3 0,-3 5 4 0,-3 3 2 0,1 4 5 16,-5-5 6-16,2 3 5 0,-5 0 4 0,-2 2 3 0,3 1 0 15,-4 2 1-15,3-9 0 0,-2 4 0 0,-2 1-1 0,4-6-2 0,-2-1-1 16,5 4-2-16,0-9 1 0,2 2-1 0,3-7-2 0,-1 5 0 15,3-6-3-15,3-3-2 0,-1-2-1 0,3 0-3 0,4-5-2 0,3-3-3 16,1-1-3-16,3-4-1 0,1 0 0 0,1-7 2 0,3-1-2 16,1-3-2-16,-2 3-2 0,1-4-2 0,1 0 0 0,0-3 3 0,-6 0 4 15,4 3 2-15,-5 3 7 0,-1 1 6 0,-2-2 3 0,-3 6 2 16,-3-1-3-16,1 6-3 0,-5 1-1 0,-2 5-1 0,0 0 1 0,0 1 0 16,-2 5-1-16,-5 5-4 0,1 1-3 0,-3 3-3 0,1 1-6 15,-1 5-6-15,0 2-1 0,-1 4 4 0,2 2 2 0,3 5 3 16,-4-4 0-16,4 5-1 0,2 2-2 0,-1-2-3 0,4 1-2 0,4-1 0 15,-1-1 0-15,2 3-1 0,4-8 0 0,1 2-1 0,3-4-2 16,1 2-2-16,0-2-4 0,6-4-1 0,-4-5-2 0,6 1-1 16,3-4-2-16,-3-3 0 0,6-1-2 0,-4-4-4 0,1-1-1 0,3-4-1 15,-5-1 0-15,0-3 4 0,4-1 3 0,-5-4 0 0,-2 0 2 16,3-2 0-16,-8-5 0 0,-1 0 3 0,-1 3 4 0,1-1 5 0,-2 1 6 16,-4-3 9-16,-1 3 5 0,0-2 5 0,-5 4 0 0,1 2-3 15,1 5-1-15,-4-2-3 0,-4 2-2 0,1 5 4 0,1 2 0 16,-1 1 2-16,-3 1 0 0,1 7-2 0,-1 3-2 0,0-2-3 0,1 4-4 15,0 2-2-15,2 5 1 0,1 0 2 0,-1-3 2 0,3 2 3 0,0-3-2 16,3 4 1-16,-1 0-1 0,3 0-3 0,3-7 1 0,4 2-1 16,-1-3 0-16,1 0 1 0,1-4 0 0,3 0 3 0,1-4 0 0,0-1-2 15,-2-2 1-15,5-1 1 0,-4-1 1 0,4-5-2 0,-4 0 1 16,-3-5 1-16,4 2-1 0,0-4-1 0,-6 1 2 0,1-1 2 16,-6-4 1-16,1 2-1 0,-5-5 0 0,-2 3 1 0,-2 3-1 0,-5-3-1 15,2 1-4-15,-5 0-5 0,-2 0-10 0,-3 4-14 0,-6 1-14 16,6 5-19-16,-7-1-22 0,0 6-28 0,3-3-46 0,-2 4-58 15,3 4-83-15,-1 1-100 0,2-1-48 0,3 7-24 0,2-3-9 0</inkml:trace>
  <inkml:trace contextRef="#ctx0" brushRef="#br0" timeOffset="48297.5407">41223 16406 514 0,'-2'-13'542'0,"2"2"4"16,-3-2 0-16,3 4-1 0,0-1-115 0,0 3-171 0,3-1-92 16,-1 3-55-16,2 4-27 0,4-2-18 0,-3 3-16 0,4 4-16 0,1 1-17 15,2 2-17-15,2-2-13 0,1 8-11 0,2-1-8 0,0 6-10 16,-2-2-8-16,6 8-10 0,-6-1-6 0,-1 0-7 0,-1 2-5 0,-4 4-3 16,-1 2-11-16,1 1-17 0,-6-1-18 0,-1 3-20 0,-2 1-31 15,-2 1-35-15,-4-1-47 0,-1 2-50 0,-2-1-55 0,-3 2-54 16,4-5-25-16,-6 4-11 0</inkml:trace>
  <inkml:trace contextRef="#ctx0" brushRef="#br0" timeOffset="49061.7284">42650 16454 64 0,'-8'0'294'16,"-1"0"-44"-16,3 0-48 0,-8 0-33 0,5 0-23 0,-2 0-20 16,0 0-18-16,-1 0-21 0,6 0-17 0,-3 0-19 0,-3 0-18 15,4 0-17-15,2 0-18 0,1 0-17 0,2 0-18 0,1 0-20 0,2 0-17 16,0 0-16-16,0 0-12 0,0 0-7 0,2 0-4 0,5 0 3 16,-6 0 3-16,5-1 13 0,2-2 14 0,1 3 21 0,-4-4 24 0,2 3 29 15,-2 1 29-15,0-4 31 0,-2 1 31 0,-1 3 26 0,1 0 24 16,-1-4 19-16,-2 4 15 0,0-1 10 0,-2-2 7 0,-1-2 5 15,3 1-1-15,-2 1-4 0,-5 2-4 0,6-5-10 0,-3 5-10 0,3-3-10 16,-3 3-12-16,1-6-9 0,3 6-11 0,-2-3-10 0,2 1-11 16,0 1-11-16,2-1-13 0,-2 0-9 0,7-2-11 0,-6 3-9 0,4-1-8 15,2 0-7-15,-2-1-8 0,4-1-5 0,-2 0-5 0,1 0-6 16,1 0-3-16,4 2-3 0,-1-4-1 0,2 2-1 0,-4 1 1 0,2 0 0 16,2-3 0-16,-4 2 0 0,4 1-1 0,-2-1 2 0,1-1-1 15,-3 5 0-15,2-6 0 0,4 6-1 0,-3-4 1 0,1 2-1 16,6-1-2-16,-1-1-1 0,0 0-4 0,3-1-3 0,4 1-4 0,1 1-3 15,0 1-3-15,4-4-5 0,-7 2-5 0,3-2-3 0,4-1-7 16,-4 3-3-16,-1-3-4 0,-2 5-4 0,1-2-3 0,-6-2-1 16,0 2-2-16,1 1-1 0,-6 1-3 0,-1 2-3 0,-4-3-5 0,-2 4-7 15,0-3-6-15,-6 3-9 0,-1 0-9 0,0 0-7 0,0 0-7 16,-1 3-3-16,-6 1-4 0,0-3-3 0,-2 2-3 0,1 1-2 16,-4 1 0-16,2 2 5 0,-4-2 7 0,-3 2 10 0,2-1 10 0,-2 0 16 15,0 1 19-15,1-2 20 0,-4 2 21 0,4-2 21 0,-4 2 21 0,5-2 24 16,-2 1 26-16,3-4 24 0,0 2 24 0,2 0 20 0,2-3 17 15,2 5 15-15,-1-6 15 0,1 1 10 0,2-1 5 0,5 4-1 16,-6-4-4-16,5 0-11 0,2 0-13 0,0 0-15 0,0 1-19 0,0-1-16 16,0 7-15-16,0-3-12 0,0 0-13 0,0 4-11 0,2 4-9 15,-2 1-8-15,7-1-8 0,-6 6-7 0,3 5-4 0,1-1-2 0,0 2-2 16,0 7 3-16,2 0 5 0,-2 2 0 0,-1 0 0 0,1 7-5 16,-4-1-9-16,-1 1-14 0,4 5-18 0,-1-3-23 0,-3 2-23 15,0 1-31-15,-3-1-34 0,-1 4-52 0,4-6-60 0,-1-1-105 0,1 3-129 16,0-3-66-16,-4-5-36 0,4 7-15 0,0-9-5 0,0 0 3 15</inkml:trace>
  <inkml:trace contextRef="#ctx0" brushRef="#br0" timeOffset="51789.3746">35445 16459 252 0,'-22'10'290'16,"0"0"-100"-16,2-1-53 0,-6-1-30 0,2 2-8 0,-5 0 1 0,2 0 7 16,0-2 9-16,-4 0 4 0,2 0 4 0,-2-1-2 0,-1 5-4 15,-4-4-2-15,0-3-1 0,-3 3-2 0,-2-3-6 0,-3 2-7 16,-1-2-8-16,-4 0-6 0,-1 0-9 0,-1-2-5 0,-5 0-4 0,1-3-4 16,-3-3-6-16,1 0-5 0,-3-2-4 0,-2 0-7 0,6-4-6 15,-5 0-3-15,8-6-5 0,-2-2-2 0,4 1-2 0,2-3-3 16,-1-2-2-16,3 2-2 0,2-5-3 0,4-4-3 0,4 3-3 0,1-5 0 15,0-2-1-15,0-1 0 0,2 1 0 0,2-2-1 0,1-4-2 0,-1 2-1 16,1-4 0-16,0-2-2 0,-1 0 0 0,1-3-2 0,2-1 0 16,-5-2-3-16,3-2-1 0,2 0-2 0,2-3 0 0,-7 2-1 15,7-8-3-15,-6 2-1 0,6-6-3 0,-7 3-2 0,5-4-1 0,-5 0 1 16,3-3 4-16,-1 0 3 0,1-2 4 0,2 1 4 0,-7-2 4 0,2-3 4 16,5 1 0-16,-7-1 5 0,1-2 3 0,-5 1 4 0,4-3 4 15,-1 0 2-15,-2-4 2 0,-6 3-1 0,1-2-4 0,3-4-3 16,-8 1-2-16,-1-1-2 0,1-1-4 0,-1 1-4 0,-3 1-3 0,-1 0-6 15,3-5-2-15,-6 5-1 0,-1 1 4 0,7-5 3 0,-3 8 2 16,-3-4 3-16,6-2 3 0,2 5 1 0,-4-2-1 0,4-4 2 16,2 7 2-16,-2-4 3 0,1-2 4 0,7 2 3 0,-3-4 7 0,6 1-2 15,3-1-2-15,-1 1-2 0,0-4 1 0,5 2-3 0,1-2-3 16,2 4-1-16,5 0-1 0,-6-2 2 0,8 7 4 0,1-3 2 0,1 2 1 16,-3 3 1-16,5 2 0 0,3 1 1 0,0 0-1 0,1 4 0 15,2 2 1-15,0-3 0 0,2 5 3 0,4-5-1 0,-4 6 0 0,4-1-1 16,4-4-6-16,-6 3-3 0,2-1-2 0,1 1-3 0,4-2-4 15,-5-1-3-15,5 1-2 0,0 3-4 0,5-2-3 0,-5 0-4 16,4 1-2-16,1 2-4 0,2 2-1 0,-1 2 0 0,1-2 0 0,0 2 2 16,2 5 2-16,-1-3 2 0,1 8 1 0,-4-2 3 0,7 3 1 15,-7 1 2-15,0-1 1 0,3 5 3 0,-3-2 1 0,4 4 3 0,-4 0 2 16,4 0 0-16,-4 5-2 0,3 1-1 0,1 1-2 0,-4-1 0 16,7 3-3-16,-5 0 0 0,1 3-3 0,1 0-3 0,3 4 0 0,-5 0 0 15,6 1-2-15,-4 0 1 0,4 3-2 0,-1 0 0 0,-2 2 2 16,4 1-1-16,0 1 1 0,-1-1 1 0,4-1-1 0,-3 1 2 15,5 1 2-15,-2 1 0 0,2 0 1 0,1-3 0 0,2 1 0 0,0 0 0 16,-1-1 3-16,1 2-2 0,0-2-1 0,0-2 0 0,4 2-2 16,-2-1 0-16,1 0 0 0,-1-1-1 0,2-3 1 0,-2 5-1 0,-2-2 2 15,5-2-1-15,-5 1 0 0,1 1-1 0,2 1-1 0,-4-1-2 16,-1 2 1-16,-1-2 0 0,3 4 1 0,-3-2-1 0,-2 2 1 16,0 1-1-16,2-3-1 0,-2 6-1 0,-4-3 1 0,1 3-1 0,0-1 2 15,-1 2 0-15,-2 4 2 0,2-4 0 0,-4 4-2 0,3-1 2 16,-7 1 1-16,0-1 1 0,3 4 2 0,-6-2 1 0,2 2 0 0,-1 1 0 15,-3 0 0-15,-3 1-1 0,3 2 1 0,-4-3-1 0,-1 4 1 16,0 1-2-16,-4-2 0 0,4 1-2 0,-3-1 0 0,-1 2-3 0,1-1-1 16,1 3-3-16,-5 1-1 0,-2-3 0 0,4 2 1 0,-2 1-1 15,-2 0-2-15,1 0-1 0,-1 1 1 0,-3 2 0 0,-2-3 1 0,2 5 0 16,-1-2 0-16,-5 2 1 0,1-1 0 0,0 4 1 0,-7 0 1 16,2 1 1-16,-7 2 0 0,1 1-2 0,-6 0 0 0,3 3 1 15,-5-3 1-15,4 4 3 0,-6 1 0 0,6-1 2 0,-4 3 3 0,1-3 0 16,1 2 1-16,3-1 1 0,2 0-2 0,0-1-1 0,4 1-2 0,2-1-1 15,4-2-2-15,-1 0-3 0,9-2-7 0,-4 1-3 0,6-4-4 16,1 2-5-16,4-2-6 0,2-1-2 0,-1-3-4 0,1-1 0 16,2 1 0-16,3-2 0 0,2 1 1 0,0-4 2 0,0 0 1 0,0 0 4 15,2 0 1-15,1-1 5 0,2-2 0 0,1-1 3 0,2-4 2 16,4 0-1-16,2 0 1 0,-4-4-1 0,7 0-4 0,-2 0 2 16,7-3 1-16,1 1 0 0,4-5 3 0,0-1-1 0,4 4 0 0,0-6 0 15,1 2 0-15,4-1 1 0,0 0 1 0,-1 1 1 0,5 0 2 16,-3-2 1-16,2 2 4 0,-3 3-1 0,2 0-2 0,-3-2-2 0,1 7 1 15,0 0-1-15,0 3 2 0,0 1 2 0,0 3 3 0,-2 2 1 16,-2 6 2-16,0-1 0 0,3 6 4 0,-3 0 3 0,0 5 2 0,2 6 4 16,-1 1 7-16,-1 4 4 0,-1 3 7 0,1 2 5 0,-1 3 3 15,-5 9 1-15,-2 1 1 0,-2-1 3 0,-4 9 4 0,0-1 2 16,-7 7 2-16,-5 0-6 0,-5 0-7 0,-1 2-13 0,-5 2-19 0,-5-1-28 16,-7-2-30-16,0 2-41 0,-2-2-43 0,-3 0-88 0,0-5-109 15,-2 0-76-15,-2-1-61 0,2-7-32 0,-1-1-18 0,3-3-5 16</inkml:trace>
  <inkml:trace contextRef="#ctx0" brushRef="#br0" timeOffset="54646.2559">20222 7839 198 0,'0'-13'351'16,"0"-2"-62"-16,3 2-62 0,-1 2-59 0,1-1-35 0,3 0-22 0,2-1-15 15,1-1-9-15,4 1-15 0,1-3-17 0,5 2-18 0,-2 1-19 16,5 1-14-16,2-1-14 0,1 1-8 0,3 3-5 0,4-2-2 15,-3 3-1-15,3 1-1 0,-1 6-1 0,-2-2-1 0,2 3-1 0,-4 3-1 16,0 1 1-16,-4 4 0 0,-1 0-1 0,0 4 2 0,-3 1 2 16,-6 0 1-16,-4 4 1 0,-1 3 3 0,-3 1 3 0,-5 0 3 0,0 6 4 15,-5-4 3-15,0 4 3 0,-7 3 0 0,2 1-2 0,-4-1-5 16,-3 3-7-16,-1 0-13 0,1-1-14 0,-6 2-18 0,1 0-20 0,3-2-24 16,-3 1-26-16,0-1-60 0,3-1-75 0,2 0-39 0</inkml:trace>
  <inkml:trace contextRef="#ctx0" brushRef="#br0" timeOffset="54931.9484">21298 7842 256 0,'-7'-16'435'0,"2"1"4"0,0 0 2 0,-4 3-76 0,4 0-116 0,-3 3-62 16,3 1-37-16,-4 3-22 0,4-1-11 0,-4 5-15 0,1-3-16 15,-1 8-15-15,1-3-15 0,1 5-13 0,-1 3-12 0,-4 4-9 16,5 4-11-16,-9 5-9 0,6 6-9 0,0 0-7 0,-2 5-8 0,3 4-5 16,1 4-4-16,-2 0-8 0,1 6-9 0,8 1-12 0,-6-2-17 15,7 4-17-15,0-2-20 0,7 0-30 0,-6-1-35 0,11-2-40 16,-2 2-46-16,1-6-64 0,6-1-77 0,0-3-34 0,5-3-10 0</inkml:trace>
  <inkml:trace contextRef="#ctx0" brushRef="#br0" timeOffset="55331.047">21675 8194 384 0,'-7'-34'447'0,"5"3"-4"16,-1 0-7-16,3 2-94 0,0 1-135 0,3 6-75 0,2 1-43 0,4 1-22 15,-4 0-13-15,7 7-12 0,-2 2-9 0,4 2-13 0,0 4-12 16,3 5-8-16,-2 0-3 0,5 5-5 0,-1 4-3 0,0 4-4 16,1 2-3-16,-4 2-2 0,1 7-2 0,0-3 0 0,-2 4-2 0,-6 4 1 15,-1-1 0-15,1 1-1 0,-8 1 1 0,-1 2-1 0,0 1-2 0,-5-2 3 16,0-1 2-16,-3 0 6 0,-3-1 2 0,-2-3 4 0,1 0 4 16,-2-4 4-16,1 3 4 0,-1-5 4 0,4-3 3 0,-6-2 6 15,6-2 4-15,2-1 7 0,-1-2 7 0,4-5 0 0,5 0 1 0,0-5-2 16,0 0-3-16,0-3-2 0,5-4-3 0,-1-3-3 0,4-2-4 15,1-2-4-15,1-8-4 0,3 2-4 0,1-3-6 0,0-5-6 16,-1-3-6-16,4 1-3 0,2-5 1 0,-2 0 1 0,0 1 2 0,-1-2 3 16,1 2 4-16,-4 0 1 0,1 3 2 0,-2 2 2 0,-2 0 3 15,0 3 0-15,2 2 3 0,-7 4 0 0,1 3 1 0,0 2-3 0,-4 2-4 16,1 4-3-16,-3 4-3 0,0 2-2 0,0 3-1 0,-3 0 1 16,3 5 3-16,-2 3-1 0,-1 4 1 0,0 3-1 0,-3 3 1 15,5 1-1-15,-3 5-2 0,-4-1 2 0,4 5 0 0,3 1 1 0,-3-1-1 16,-1 1-4-16,2-2-5 0,1 2-12 0,-1-2-12 0,3 1-19 15,0 0-21-15,0-1-33 0,3-2-35 0,-1-2-37 0,5-2-38 0,-1 1-65 16,3-5-76-16,-1 3-37 0,4-8-17 0</inkml:trace>
  <inkml:trace contextRef="#ctx0" brushRef="#br0" timeOffset="55845.1789">22279 8027 362 0,'-7'-21'414'0,"0"1"-63"15,2 0-99-15,0 1-54 0,0 0-33 0,-2 2-19 0,2 1-11 0,3 3-10 16,-2-3-10-16,1 4-15 0,-2 0-14 0,3 4-15 0,-1 0-13 16,-1 0-10-16,4 4-9 0,-1-1-12 0,-3 2-12 0,4 1-8 15,0 2-9-15,-3 2-6 0,3 1-3 0,-2-1-4 0,-1 5-3 0,3 1-2 16,-2 0 0-16,2 4 1 0,0 1 1 0,0-2 4 0,0 6 4 16,0-5 3-16,2 1 5 0,-2 5 2 0,3-3 1 0,-1-3 0 0,-2 2-4 15,3-2-3-15,-3 3-2 0,4-3-4 0,-3-3-7 0,3 0-6 16,-1-1-6-16,-1 2-4 0,-2-5-5 0,3 0 1 0,-1 0 0 0,-2-2 3 15,3-1 2-15,-3 1 3 0,4-3 6 0,-4 0 4 16,0 0 6-16,2 0 4 0,-2 0 8 0,0 0 5 0,0 0 5 0,0 0 3 16,0 0 3-16,0 0-2 0,0 0-2 0,3 0-5 0,-3 5-6 0,0-5-1 15,0 7-2-15,0-2 2 0,0 3 2 0,0-1 2 0,0 2 2 16,0 2 2-16,0 2-1 0,2 0 3 0,-2 5 2 0,3-3 2 16,-3 2 4-16,4-1 3 0,-3 2 3 0,-1 1 2 0,5-3-3 0,-1 1-3 15,1 1-4-15,2-3-3 0,-6-2-1 0,5 0-1 0,0-1 0 16,-1 3 1-16,1-8 2 0,-1 2 2 0,3 0 1 0,-3-5 4 15,4 0 6-15,-4 1 3 0,7-5 2 0,-4 0 4 0,3 0 3 0,-3-5 1 16,2 1 0-16,4 0 0 0,-2-5 2 0,2 0 1 0,-1-5 2 0,-1 2 2 16,-2-1 3-16,4-3 1 0,-4-1 3 0,-1-4 1 0,-1 4 2 15,-2-4 0-15,-3-2 2 0,-3-1 2 0,0 1 6 0,0-2 4 16,-5 1 2-16,0-4-1 0,-7 4-1 0,3-1-5 0,-1 3-3 0,-2 0-6 16,-2 0-6-16,1 2-5 0,-1 4-6 0,0 2-9 0,1 1-11 15,-1 1-16-15,1 4-17 0,-1 3-16 0,-3 4-19 0,3 1-17 16,4 1-18-16,-2 7-24 0,-2 0-25 0,1 1-38 0,4 5-44 0,-1 7-61 15,1-5-68-15,1 4-64 0,6 3-61 0,-5-1-25 0,7 0-6 16,4 1 4-16</inkml:trace>
  <inkml:trace contextRef="#ctx0" brushRef="#br0" timeOffset="56078.6955">22754 7668 263 0,'-6'-21'517'0,"-6"1"13"0,3-3 9 0,1 5-81 16,1 1-125-16,-2-1-79 0,1 4-56 0,3 1-32 0,-2 5-25 0,5-4-17 15,-1 4-17-15,3 3-19 0,0-2-23 0,3 6-19 0,-1-2-20 0,5 3-13 16,-1 4-10-16,6 3-10 0,-1-2-8 0,6 7-2 0,0 3-1 16,1-1 3-16,5 6 1 0,-1 2 5 0,2 3 4 0,1 3 0 15,-1 0 1-15,-2 5-7 0,0 1-7 0,1 2-10 0,-5 2-12 0,-4 3-15 16,3 5-18-16,-5 0-21 0,-5-1-22 0,1 3-29 0,-4 3-31 15,-4-3-48-15,-4 3-55 0,3-2-76 0,-6-1-87 0,2-1-38 0,-4-6-15 16,-1 2-1-16</inkml:trace>
  <inkml:trace contextRef="#ctx0" brushRef="#br0" timeOffset="56414.1019">23377 7608 463 0,'-17'0'477'0,"0"3"12"0,3 0-49 0,4-3-80 0,-2 0-71 0,5 0-64 16,0 0-37-16,-3 0-23 0,7 0-17 0,3 0-12 0,0 0-13 16,0 0-16-16,0-3-17 0,3 0-16 0,2-1-16 0,4 0-15 15,-1-1-14-15,2 1-12 0,4-3-11 0,3 2-12 0,5-5-11 0,2 3-12 16,7-4-16-16,5 1-17 0,-1-2-19 0,13-1-21 0,-2 0-22 16,0-2-23-16,7-2-30 0,0 1-34 0,-2-1-42 0,5 2-46 0,-4-3-70 15,-3 5-83-15,1-6-37 0,-3 6-14 0,-4-2 2 0</inkml:trace>
  <inkml:trace contextRef="#ctx0" brushRef="#br0" timeOffset="56911.0868">24042 7163 244 0,'-22'0'336'0,"0"-2"-74"0,6 2-57 16,-4 0-48-16,6-3-26 0,-1 1-17 0,-1 2-9 0,3-3-5 0,6 3-5 16,-5-1-6-16,7-3-4 0,-4 4-1 0,6-3-5 0,-2 2-2 15,5 1-2-15,-2-3 0 0,2 2-1 0,0 1 1 0,0 0 1 0,0-3 0 16,0-1 2-16,0 3 2 0,0 1 1 0,-3-4 0 0,3 4-4 16,0-3-5-16,0 3-3 0,-4 0-4 0,4 0-4 0,0 0-6 0,0 0-6 15,0 0-4-15,0 0-4 0,0 0-3 0,0 0-3 0,0 0-5 0,0 0-1 16,0 0-4-16,0 0 0 0,0 0-1 0,0 0 1 0,0-1 0 15,0 1 2-15,0 0 2 0,0 0 0 0,0 0 1 0,-1-3 1 0,1 2-2 16,-4 1 0-16,4-3 0 0,-2-1 1 0,2 4 1 0,-6-1 2 16,4-2 0-16,-1 3 3 0,-1-4 3 0,-1 3 2 0,0-3 4 0,1 4 4 15,-1-2 4-15,0 1 3 0,0 1 5 0,0-4 2 0,2 3 1 0,-1 1-1 16,-1-3-3-16,2 3-1 0,3 0-3 0,0 0-5 0,0 0-6 16,0 0-8-16,0 0-9 0,0 0-9 0,0 0-9 0,0 0-11 0,0 0-9 15,3 0-7-15,2 0-6 0,2 3-4 0,0-3-3 0,1 1 0 16,1 3-2-16,5-1 0 0,-1 6-1 0,1-1 4 0,5 0 2 0,1 4 4 15,-1-1 7-15,3 2 3 0,5 1 6 0,-5 3 4 0,6 0 5 16,-1 3 2-16,-5-1 1 0,5 1 1 0,-4-2 0 0,-5 3-1 16,5 0 1-16,-6 3-1 0,0-3 1 0,-4 2-3 0,-2 2 0 0,-3 0-4 15,-3-2-2-15,2 4-2 0,-7 1-8 0,-7-1-6 0,2 6-8 0,-3-3-11 16,-6-1-13-16,0 3-16 0,-3 3-21 0,-3-2-26 0,-2-1-27 16,1 2-45-16,-1-1-54 0,1-1-98 0,1-3-122 0,1 2-60 15,0-3-28-15,6-7-10 0,1 1-2 0,3-4 4 0</inkml:trace>
  <inkml:trace contextRef="#ctx0" brushRef="#br0" timeOffset="57494.9104">24685 6909 39 0,'-14'-20'484'0,"0"0"14"0,4 0 14 0,-2 3-68 0,4-3-108 15,-2 5-70-15,1 0-46 0,-1 3-28 0,1 3-15 0,1-3-17 0,-1 4-14 16,4 1-20-16,-3-1-23 0,6 8-22 0,-5-4-20 0,2 8-17 15,3-4-15-15,-5 8-16 0,6 0-15 0,-6 4-11 0,7 7-11 0,-2 3-5 16,-1 0-5-16,3 6-1 0,0 5 1 0,0 2 6 0,3 3 9 0,-1-1 7 16,1 3 4-16,2-1 2 0,2 3 2 0,-2-3 2 0,4 1 3 15,-2-4 0-15,5 3 0 0,-2-5 1 0,3 0 3 0,5-5 0 0,-5 3 3 16,4-8-1-16,-1 0-1 0,4-4-2 0,-5-4-2 0,2 3 1 16,2-6-1-16,-2-5 2 0,0 0 1 0,-1-3 2 0,-3-2 0 15,4-1 2-15,0-4-1 0,-3-1 0 0,0-2-1 0,-1-3 0 0,1-4-2 16,0 0 0-16,-1-4-2 0,-1 0-3 0,-2-4-4 0,2-2-3 15,-6 0-2-15,-1-2-2 0,0-8-2 0,-5 3-1 0,0-2-1 0,-2-1 0 16,-5-3 1-16,0 0-2 0,-5-2 0 0,-1 1 2 0,-1 0 0 0,-5-1 3 16,-1 1 3-16,1 0 4 0,-3 2 0 0,0 5 4 0,-2-3 2 15,-2 5 2-15,3 4-1 0,-3 3-1 0,4 2-2 0,0 2-1 0,1 4 0 16,-4 0-2-16,2 8-3 0,1 0-3 0,3 4-3 0,1 0-5 16,-3 5-6-16,8 3-5 0,-1-1-7 0,0 5-5 0,6 0-6 0,3 0-4 15,3 2-3-15,4 2-2 0,3 1-2 0,3 0-3 0,6-1-2 16,0 4-1-16,6-2-1 0,2 2 1 0,2-3 0 0,3 3-1 0,4 1-1 15,0-1 0-15,1-4-2 0,1 4 0 0,2-3-4 0,1 5-6 0,0 0-5 16,-2 1-10-16,-5 0-11 0,5 3-17 0,-5 2-18 0,0-2-23 16,-5 6-25-16,-5 1-22 0,3 2-20 0,-8 1-51 0,-1 4-66 15,-4-5-30-15</inkml:trace>
  <inkml:trace contextRef="#ctx0" brushRef="#br0" timeOffset="57768.7858">25491 6807 295 0,'-12'-25'452'0,"6"4"-38"0,-6 1-63 15,3 0-59-15,-1 2-57 0,-2 3-26 0,5 1-12 0,-8 1-3 0,5 2-2 16,1 3-10-16,1 3-15 0,-1-2-21 0,2 2-22 0,0 2-19 15,1 3-20-15,-1 3-16 0,0-2-16 0,-2 4-15 0,3 6-13 0,-1-2-14 16,0 6-13-16,0 2-10 0,0 3-6 0,2 3-3 0,3 0-2 0,2 5 1 16,0 2-1-16,0 5-2 0,2 0-7 0,3-3-4 0,2 4-6 15,0 3-8-15,1-1-13 0,1-1-16 0,5 2-17 0,-2 3-18 16,-2-7-22-16,3 5-30 0,4-6-35 0,-1 3-57 0,1-1-66 0,2-2-61 16,-2-3-57-16,1 0-27 0,5-3-9 0</inkml:trace>
  <inkml:trace contextRef="#ctx0" brushRef="#br0" timeOffset="58399.3346">25708 7056 237 0,'0'-24'465'0,"-2"5"3"0,2-5-61 0,0 8-94 16,2-4-77-16,1 2-67 0,2 1-46 0,1 2-29 0,0 1-21 16,1 2-14-16,2 0-14 0,3 4-18 0,-2 0-13 0,7 3-13 0,-3 3-9 15,-1 2-5-15,4 0-6 0,-3 3-4 0,1 5-4 0,-1 0-3 16,0 8-2-16,-1-4 0 0,-4 5-1 0,-1 3 0 0,1-1 2 0,-4 4 0 15,0-2 2-15,-5 6 2 0,0-6 4 0,0 4 3 0,-5-2 6 16,0 1 5-16,0 0 5 0,0-1 6 0,-4-4 3 0,2 1 5 0,0-2 4 16,1-2 2-16,1-2 4 0,3-1 3 0,-2-5 7 0,1 0 5 15,3 0 5-15,3-4 6 0,1-4 1 0,1 0 0 0,0-2-5 0,0-3-3 16,4 0-3-16,3-4-2 0,-6-5-1 0,8 1-1 0,1-3-2 0,-1-4-1 16,-4-2-3-16,4 0-6 0,3-1-4 0,-3-1-6 0,-1-1-2 15,1-5 0-15,-4 5 1 0,2-2 3 0,-2-1 4 0,-1 2 3 0,-4-1 3 16,2 3 0-16,-6-1 3 0,5-2 3 0,-6 6 3 0,3 1 2 15,-3 3-3-15,0 3-3 0,0 2-5 0,-3 0-6 0,3 0-5 0,-2 8-4 16,-2-3-5-16,3 7-4 0,-6 0-4 0,5 3-3 0,-1 2-5 0,1 7-5 16,-5-4-4-16,6 8-3 0,-6-1-1 0,7 4 0 0,-2 4 3 15,2-1 5-15,0 1 2 0,2 2 4 0,-2-1-1 0,7 0 1 0,-2 4-3 16,0-4-1-16,0 1-5 0,3 0-7 0,1-3-5 0,1 1-10 16,-1-2-7-16,4 3-7 0,1-8-11 0,1 4-10 0,-1-2-9 0,-4-5-6 15,4-1-7-15,5 1-7 0,-6-5-5 0,4 3-4 0,-3-7 0 16,0 1 2-16,3-2 7 0,-4-3 8 0,1-3 14 0,0-2 16 15,-2 1 18-15,-2-7 20 0,0 3 17 0,-1-6 17 0,-1 2 17 0,-3-3 16 16,2-3 16-16,-5 1 15 0,1-3 14 0,-1 0 11 0,-2 4 9 16,0-5 8-16,0 1 1 0,-2 3-2 0,-1 0-5 0,3 3-10 0,-2 2-11 15,2 0-14-15,-3 2-10 0,-1 4-12 0,4-2-11 0,-1 5-8 0,1 3-9 16,0 0-9-16,0 3-8 0,0 2-8 0,1 3-6 0,-1 1-7 0,4 5 0 16,-1-2-3-16,2 5 5 0,0-3 5 0,0 3 3 0,1 2 6 15,2-1 1-15,1 2 3 0,-1-1 2 0,2-3 2 0,2 2 1 16,-2-1 3-16,4-2 2 0,-2 0 0 0,5-4 3 0,-7 2 3 0,4-2 1 15,0-3 2-15,-1-4 1 0,1 0 1 0,0 1 1 0,-2-2 2 16,-2-3 2-16,-2 0 1 0,2-4-1 0,-1-1 2 0,0-1 3 0,-4-2 2 16,-2 2 2-16,0-8-1 0,-1 1-1 0,-2 1 1 0,-5-1-3 15,2-5-3-15,-4 1-5 0,-5 1-8 0,3 0-9 0,-1-4-12 0,-2 0-15 16,-1 3-18-16,-3 0-25 0,-1-1-30 0,0 7-41 0,3-2-46 16,1 2-78-16,-4 3-92 0,3 1-57 0,0 6-41 0,4-3-20 0,-2 8-4 15</inkml:trace>
  <inkml:trace contextRef="#ctx0" brushRef="#br0" timeOffset="58649.1765">26566 6564 259 0,'3'-22'483'0,"1"2"5"16,-3 4 3-16,4-3-67 0,4 3-100 0,-4 1-86 0,2 3-78 0,1-1-48 15,-1 6-34-15,2 2-17 0,-1 2-13 0,6 3-10 0,0 3-13 0,3 4-8 16,0 3-9-16,-2 2-6 0,4 6-4 0,1 2-1 0,-1 1 1 16,0 7-1-16,1-1 3 0,-4 5 3 0,1 0 0 0,-4 3 0 0,1 2-2 15,-2 2-7-15,-5 1-11 0,-1 4-12 0,-4 0-13 0,-2 4-18 16,0 4-18-16,-5-1-27 0,-3 2-30 0,-3 3-47 0,-1 2-57 0,-1 3-77 16,-3-1-90-16,-4 3-43 0,-2-5-18 0,-2 1-3 0</inkml:trace>
  <inkml:trace contextRef="#ctx0" brushRef="#br0" timeOffset="59333.0001">20401 7978 351 0,'-3'-15'446'0,"-3"3"-48"0,5 1-79 16,-3-4-51-16,1 5-37 0,-2-2-24 0,1 4-17 0,3 0-16 0,-3 3-18 15,4-3-23-15,-1 1-26 0,-3 6-22 0,4 1-16 0,4 1-14 16,-3 6-12-16,3 1-11 0,1 5-9 0,0 4-7 0,3 5-7 16,4 6-4-16,-1 1-3 0,2 8 2 0,4 4 3 0,-1 4 5 0,-1 1 8 15,0 5 4-15,6 3-1 0,-6-1-2 0,2 3-6 0,0-3-8 16,-7 5-11-16,8-2-14 0,-8 0-16 0,3 1-14 0,-4 2-14 0,1-3-22 15,-1 3-24-15,-1-2-33 0,4-3-40 0,-5 0-64 0,5-1-72 0,-2-3-71 16,-1-2-66-16,4-4-32 0,1-4-12 0</inkml:trace>
  <inkml:trace contextRef="#ctx0" brushRef="#br0" timeOffset="59932.8885">21358 10328 363 0,'-52'9'448'0,"0"-5"10"16,-1 3-68-16,3-3-107 0,6 0-62 0,-2 1-42 0,7-1-19 0,-2 0-7 15,8 0-4-15,-2-3 0 0,7 1-10 0,1 2-12 0,5-3-14 0,1 2-18 16,8-1-12-16,-3 3-13 0,4-2-10 0,7 0-13 0,2 1-11 15,3-2-11-15,3 1-8 0,2-1-6 0,9 4-1 0,3-4 4 16,9 1 3-16,6-3 5 0,9 0 4 0,12-3 4 0,7-2 3 0,11-3 1 16,13-4 2-16,8-3 2 0,14-5-2 0,11-8-3 0,18 0-5 15,10-10-5-15,12-7-2 0,12-1-4 0,11-5-5 0,10-4-3 0,6-5-6 16,5 1-5-16,2-3-8 0,8 0-7 0,8 0-3 0,-3 1 1 16,4-2 2-16,4 5 2 0,-4-5 1 0,0 7-2 0,0-4-2 0,-7 4-5 15,-2 1-3-15,-6 2-3 0,-11 2 0 0,-9 3 1 0,-8 0 6 16,-13 3 10-16,-9 3 3 0,-14 1 1 0,-6 5 1 0,-14 0 3 15,-5 0 3-15,-8 1 4 0,-10 1 6 0,-9 3 7 0,-10 0 9 0,-10 3 10 16,-5 2 8-16,-10 0 13 0,-6 1 8 0,-7 2 10 0,-5-1 10 16,-7 3 12-16,0 4 9 0,-9 0 8 0,-3 0 5 0,-3 5 5 0,-1-1 0 15,-4 2-3-15,-4 2-5 0,2 2-8 0,-5 2-12 0,1 0-12 16,-3-1-16-16,-3 4-21 0,3-1-22 0,-2 3-23 0,-5 0-23 16,-1 3-22-16,2-1-21 0,-4 4-21 0,-2 1-26 0,-3 0-24 0,1 2-25 15,-6 2-27-15,-2 5-24 0,-2-4-28 0,-2 5-37 0,-1-2-42 16,0 2-92-16,-4 0-113 0,-2 2-52 0,3 1-19 0,-8-1-3 0,2 1 9 15</inkml:trace>
  <inkml:trace contextRef="#ctx0" brushRef="#br0" timeOffset="63184.5947">21905 11549 109 0,'-3'-3'419'0,"3"3"2"0,0-5 1 0,3 3-86 0,0-3-130 16,3 0-76-16,-1 0-53 0,3-5-26 0,6 3-15 0,0-2-10 0,4-2-6 16,-1-3-8-16,6 0-8 0,-1 1-9 0,5-3-5 0,0 2-8 15,1-2-7-15,2-4-13 0,1 3-15 0,1 0-21 0,-1 1-23 0,1 0-27 16,-1 1-29-16,0 0-31 0,1 3-33 0,-1 2-61 0,-2 0-75 15,2 0-38-15</inkml:trace>
  <inkml:trace contextRef="#ctx0" brushRef="#br0" timeOffset="63732.7566">23170 11111 392 0,'-13'0'474'0,"-1"0"-21"0,0-1-33 0,6-2-86 15,-1 3-109-15,4-4-63 0,0 3-42 0,5 1-21 0,0 0-14 0,0-4-14 16,2 1-14-16,3 2-14 0,4-5-17 0,-1 1-13 0,6 4-12 15,3-7-10-15,2 1-7 0,3 2-5 0,5-3-6 0,4-1-8 0,5-4-6 16,-1 3-7-16,6-3-5 0,0-1-6 0,7 2-9 0,-5-4-9 16,4 1-14-16,-1-2-13 0,-1 3-12 0,1-1-8 0,-2-3-6 15,-3 5-2-15,-2-2 2 0,-6 2 6 0,-3 1 10 0,1 0 10 0,-9 1 8 16,-3 2 13-16,-2 0 13 0,-7 5 18 0,-5-4 20 0,2 3 17 16,-7 0 19-16,-7 2 12 0,2 2 13 0,-5-2 8 0,-7 0 7 0,3 3 5 15,-4 0 4-15,-3 0 1 0,-3 0 0 0,-1 3-1 0,2 0-1 16,-4-2-5-16,5 2-7 0,-2 2-5 0,-1-3-3 0,6 1-4 15,0 0-2-15,2 2-4 0,3-3-4 0,1 0-4 0,4-2-4 0,1 3-1 16,3-3-2-16,1 0-2 0,4 0 0 0,0 0-2 0,0 0 2 16,4-3 0-16,1 1 2 0,1 0-1 0,0-3-1 0,-1 2 1 0,5-2 1 15,2 0 0-15,-2 1 0 0,4-2 0 0,-1 1 1 0,3 0 0 16,-3 0 0-16,3 2-1 0,1-1 0 0,-4 0-1 0,4-1-2 16,-1 1 1-16,-3 0-2 0,1 1 1 0,1 2-3 0,-4-6 0 0,2 7-2 15,1-1 2-15,-2 1 0 0,-5-3 0 0,5-1-1 0,-2 4 1 16,-2-1 0-16,1-3-2 0,1 4-1 0,-1 0-1 0,-1 0-1 0,1 0-4 15,-4 0-4-15,0 0-5 0,-2 4-4 0,-3-3-7 0,4-1-8 16,-4 7-7-16,-4-6-6 0,1 6-9 0,1-3-13 0,-3 0-13 16,-2 5-16-16,2-5-23 0,-3 3-27 0,-1 3-23 0,-1 1-19 0,1-2-49 15,-1-1-62-15</inkml:trace>
  <inkml:trace contextRef="#ctx0" brushRef="#br0" timeOffset="64279.1006">23648 10736 39 0,'-10'0'286'0,"1"0"-47"0,1 0-26 0,-1 0-17 0,-1 0-11 16,1 0-6-16,1 0-6 0,-1 0-3 0,2 0-9 0,1 0-9 0,1 0-12 15,-1 0-14-15,1 0-12 0,2 0-8 0,1 0-11 0,2 0-14 16,0 0-11-16,0 0-9 0,0 0-10 0,0 0-8 0,2 0-9 16,3 0-5-16,4 0-7 0,-4 0-3 0,3 0-2 0,6 0-3 0,-1 0-2 15,1 0-1-15,7 0 2 0,-3 3-1 0,10-2 0 0,-1-1 0 16,4 4-1-16,-1-1 0 0,3 1-1 0,3-3-1 0,-4 4-1 0,4 0-2 15,-2 2-2-15,-2 1-2 0,1 0 0 0,-3-1-4 0,-4 3 0 16,-2 0-1-16,-2-3-3 0,-3 6-2 0,-6-2 0 0,3 2 1 0,-9-1 0 16,1 4 0-16,-3-2-1 0,-5 1-3 0,-2 3-6 0,-6-2-4 15,3 4-12-15,-7 0-11 0,-2 2-14 0,1 1-17 0,-4-1-25 16,-4 3-31-16,1-2-55 0,1 2-68 0,0-2-72 0,-1 2-76 0,1-6-37 16,5 5-15-16,1-8-6 0</inkml:trace>
  <inkml:trace contextRef="#ctx0" brushRef="#br0" timeOffset="64525.8279">24577 10552 202 0,'-10'-5'480'0,"5"-3"11"15,0 4 7-15,-4-4-72 0,4 1-117 0,2 1-80 0,-1 2-62 0,4-2-39 16,7-2-23-16,-5 3-15 0,6-2-8 0,3-1-15 0,2-3-16 16,3-2-21-16,4 2-21 0,2-2-18 0,4-1-16 0,5-2-14 0,-2-1-9 15,6 1-12-15,-1-1-9 0,4-5-12 0,-2 4-11 0,0 2-13 16,-1-1-17-16,1 0-16 0,-3 0-19 0,-3 1-21 0,1 1-25 16,-7 2-23-16,-2 4-23 0,0 2-22 0,-3-1-24 0,-4 3-33 0,-8 3-40 15</inkml:trace>
  <inkml:trace contextRef="#ctx0" brushRef="#br0" timeOffset="64695.2619">24862 10341 83 0,'-22'11'365'0,"0"-7"-26"0,1 5-30 16,8-5-23-16,-1 0-21 0,0-1-24 0,4 2-21 0,2-2-24 15,-1-1-25-15,4 3-21 0,0-2-17 0,1 1-17 0,1 4-16 0,3-3-14 16,3 4-16-16,1 3-11 0,1 0-10 0,0 5-9 0,4 2-10 16,-1 1-4-16,2 7-2 0,2 2 0 0,-1 2 1 0,0 2-1 0,0 5-4 15,2 0-6-15,1 2-8 0,-5 1-14 0,1 2-16 0,2 4-24 16,-2-1-25-16,-2 0-31 0,1 4-35 0,0 0-55 0,1 1-70 0,-2-3-82 15,-3 0-89-15,2-2-44 0,-2 1-18 0,-3-4-9 0</inkml:trace>
  <inkml:trace contextRef="#ctx0" brushRef="#br0" timeOffset="65662.9423">22031 11529 199 0,'-5'-5'451'0,"2"0"6"0,-2 0-56 0,0 1-86 16,-1-2-56-16,1 4-40 0,2-1-30 0,-1 3-26 0,-1-1-21 15,2 1-20-15,1 1-19 0,-1 2-17 0,1 2-19 0,-1 2-16 0,3 3-14 16,0 2-12-16,0 2-11 0,0 6-9 0,5 4-6 0,-2 4-3 16,2 2 1-16,0 4 1 0,4 8 3 0,0-1 2 0,1 3 3 15,2 4-1-15,-2-2 0 0,4 3-3 0,-3 4-5 0,0-5-8 0,2 0-10 16,-1 2-10-16,2-4-13 0,-4 2-16 0,4-5-15 0,-2 1-16 16,-2-3-22-16,4-2-23 0,-1 0-33 0,-1-6-36 0,-2 0-50 15,4-7-53-15,-2-1-60 0,-2-2-59 0,4-3-24 0,0-3-7 0</inkml:trace>
  <inkml:trace contextRef="#ctx0" brushRef="#br0" timeOffset="65857.5535">22236 12155 207 0,'-9'-5'475'0,"4"0"8"0,-3 0 4 0,1 0-71 0,5 0-111 0,-1 0-79 16,3 0-62-16,0 2-41 0,0-1-26 0,0 3-18 0,5-6-13 15,-2 2-14-15,6-2-16 0,-1 3-18 0,3-8-19 0,2 6-17 16,8-5-16-16,-3-1-17 0,6 0-15 0,4-2-19 0,2-4-22 0,6-2-31 16,3 1-36-16,6-5-45 0,-4 4-51 0,5-1-70 0,-2-1-77 0,5 2-35 15,-2-1-11-15</inkml:trace>
  <inkml:trace contextRef="#ctx0" brushRef="#br0" timeOffset="66525.8194">24226 10539 330 0,'-10'-2'328'0,"-2"2"-46"16,3-2-48-16,-1 2-24 0,-2-3-13 0,2 1-5 0,1 2-2 15,4-3-7-15,-3 1-9 0,4 2-13 0,-1-3-16 0,5 1-15 0,0 2-17 16,0 0-11-16,0-6-11 0,5 5-11 0,2-2-14 0,2-2-11 16,-2 4-12-16,6-3-9 0,4 0-10 0,2-1-6 0,1-2-4 15,4 0-6-15,4 1-6 0,6-4-10 0,-2-2-12 0,9 4-14 0,-2-5-14 16,6-1-21-16,-3 1-20 0,3-2-27 0,4 2-30 0,-5-4-42 16,6 2-47-16,-4 2-78 0,-2 2-93 0,4-2-48 0,-5 4-27 0,-4-2-6 15</inkml:trace>
  <inkml:trace contextRef="#ctx0" brushRef="#br0" timeOffset="67466.0017">24790 12460 442 0,'-6'-18'468'0,"-1"3"11"0,0 0-77 0,0 0-123 0,0 0-70 15,-1 3-44-15,3 1-24 0,0-3-15 0,1 5-10 0,3 0-8 16,-3 2-14-16,2-1-16 0,2 4-16 0,0 4-17 0,0 0-12 0,0 0-10 16,0 4-10-16,2 3-6 0,3-1-7 0,2 5-5 0,0 1-2 15,1 4-1-15,1 0 2 0,-1 3 4 0,1 4 3 0,-1-2 4 16,-1 4 0-16,5 0 0 0,-3 3-1 0,1-2-1 0,-1 6-2 0,-1-5-2 15,-3 2-1-15,4 1 4 0,-4 0 0 0,3-2 0 0,-3 0 3 16,1 2-1-16,0-4 1 0,0 2-2 0,-3-3 0 0,2 2 0 0,-3-5-6 16,1-1-2-16,1 3-4 0,-3-7-3 0,-1 3-3 0,4-3-6 15,-3 0-3-15,-1-4-4 0,0-1-1 0,0 0 2 0,0-1 3 0,0-6 2 16,0 3 3-16,0-4 1 0,-5-4 4 0,4 3 2 0,-6-3 4 16,0-3 4-16,0 0 3 0,-3-3 3 0,-2-1 3 0,-2 0 2 15,1-2 0-15,-6-3-3 0,5 2-2 0,-3-1-3 0,2-1-2 0,-6 2 2 16,3-2 2-16,1 3 2 0,3-2 2 0,-1 2 2 0,1 1 1 15,-1 4-1-15,4-3-1 0,1 2 1 0,2 2-1 0,1 3-2 0,0-1 1 16,0-3-3-16,5 4-1 0,-1 0-2 0,-2 0-2 0,5 0-3 16,0 4-2-16,0-4-1 0,0 1-1 0,0 6 0 0,5-3 1 15,-2 1 1-15,-1 1 1 0,5 0 2 0,-2 2 1 0,0-2 3 0,0 0 2 16,4-1 2-16,-4 3 2 0,3-1 3 0,1-2 1 0,3 0 1 16,-2-2 1-16,4 2 2 0,-4-1-1 0,5-1 1 0,-1-1 0 0,1-2 1 15,-1 0-1-15,3 0 1 0,-3 0-2 0,3-2-2 0,-2-1-4 16,2-1-7-16,2-1-8 0,-2 0-8 0,2-3-11 0,-2 1-12 0,2-3-13 15,3 1-13-15,0-5-18 0,0 2-20 0,0-4-29 0,2 3-34 16,5-4-44-16,-5-1-47 0,3 1-71 0,-1-2-80 0,-2-1-38 16,3 1-14-16</inkml:trace>
  <inkml:trace contextRef="#ctx0" brushRef="#br0" timeOffset="67796.0124">24630 13979 178 0,'-13'5'486'15,"-5"-4"14"-15,3 2 11 0,2-1-64 0,1 1-100 0,1-3-77 0,3 3-65 16,-1-3-38-16,4 0-25 0,2 0-13 0,-2-3-7 0,5 3-14 16,0 0-17-16,3-5-16 0,-1 2-16 0,6 2-13 0,4-4-12 0,-5-2-11 15,7 2-9-15,3-7-8 0,1 4-6 0,10-3-7 0,-3-1-7 16,8-5-6-16,3 1-6 0,3-3-8 0,2-1-9 0,3 0-16 16,0-3-16-16,2 3-20 0,4 1-21 0,-2-1-23 0,-6-2-28 0,6 2-34 15,-4 4-41-15,-3 0-45 0,-3 0-48 0,-2 5-57 0,-2-2-61 16,-2 3-25-16,-8 3-6 0</inkml:trace>
  <inkml:trace contextRef="#ctx0" brushRef="#br0" timeOffset="67988.2001">24698 13993 457 0,'-13'3'506'0,"-1"-1"-16"0,6 0-29 0,-3 0-76 0,6-2-99 0,0 0-61 15,-2 0-41-15,2 3-26 0,5-1-20 0,-3-2-20 0,3 3-20 16,0 2-19-16,3 0-21 0,-3 0-16 0,5 5-14 0,2-1-9 15,-5 3-7-15,6 7-5 0,1 1-2 0,-1-1-1 0,3 5 2 0,1 1-3 16,-2 4-1-16,3 6-11 0,-1-5-15 0,2 8-26 0,1-2-29 16,-1 6-36-16,0 0-37 0,3 5-71 0,0-1-86 0,2 1-83 0,-1 0-79 15,-1 1-42-15,6 0-21 0,-1-2-10 0</inkml:trace>
  <inkml:trace contextRef="#ctx0" brushRef="#br0" timeOffset="69318.8036">24185 14291 361 0,'-12'5'342'0,"-1"-2"-58"0,2 0-70 15,3-2-42-15,-1 6-27 0,4-7-16 0,0 1-11 0,2 3-10 0,1-4-9 16,2 0-14-16,0 0-13 0,0 0-13 0,2 0-13 0,3 0-7 16,2 0-4-16,-1 0-5 0,6-4-3 0,-1 3-3 0,6-2-4 0,1-1-3 15,5 0-4-15,2-4-8 0,2 0-7 0,4 0-13 0,5-2-14 16,1-2-23-16,4-4-26 0,2 2-44 0,3-6-49 0,3 3-78 15,-3-3-90-15,7 0-51 0,-3 0-29 0,3-3-12 0</inkml:trace>
  <inkml:trace contextRef="#ctx0" brushRef="#br0" timeOffset="80968.8159">46075 4675 21 0,'2'-9'384'16,"-2"-3"-67"-16,0 4-43 0,0-3-28 0,0 3-18 0,0 4-13 0,-2-1-15 15,2-1-15-15,-5 6-18 0,-2 0-18 0,-2 0-22 0,4 6-21 16,-5-1-19-16,-2 4-15 0,-2 1-10 0,-1 6-9 0,-7 1-6 0,-4 2-2 16,-1 6-1-16,-5 3 0 0,-2 2 2 0,-2 1 4 0,-5 6-2 15,0 0-2-15,-5 5-2 0,-2 0 0 0,-1 5 0 0,-3-2-3 0,-4 3-1 16,2 3-2-16,-4-1-2 0,-2 1-2 0,-1-1-2 0,1 2-1 0,-2-4-3 16,3 0-1-16,-4 0 0 0,1-4-1 0,4 0-3 0,4-1-2 15,-1-6-3-15,2-1-1 0,9 0-3 0,1-7 0 0,8-2 0 0,-1-5 2 16,5-1 1-16,4-1 0 0,5-8-1 0,3-3-2 0,2-4-3 15,0 1-2-15,6-6-2 0,0-6-3 0,4 0-3 0,0-9-2 0,2-2-5 16,1-2-3-16,3-5-6 0,1-5-4 0,1-2-4 0,6-6-4 0,2-2 0 16,-4-4 1-16,3-1 3 0,3 0 4 0,1-4 4 0,3-3 3 15,-1 5 2-15,-1-5 3 0,4 1 3 0,0 4 3 0,2-2 2 0,0 4 1 16,1 1 1-16,-4 5 1 0,6 0-3 0,-3 6-3 0,1 3-5 0,2-1-3 16,-1 10-4-16,-1 3-2 0,2 1-2 0,0 9-1 0,2 7-2 15,2 3-3-15,1 5 0 0,0 4-2 0,4 8 0 0,-2 4 0 0,2 5 5 16,1 6 6-16,-3 5 6 0,0 3 4 0,2 4 5 0,-4 4 4 15,0 0-3-15,1 5-9 0,-3 3-12 0,-1-2-16 0,-2 5-22 0,6-4-23 16,-6 4-37-16,3 0-44 0,3-3-95 0,-4 4-122 0,5-4-66 0,0-3-36 16,5 0-22-16,-2-4-15 0</inkml:trace>
  <inkml:trace contextRef="#ctx0" brushRef="#br0" timeOffset="81563.862">47482 4565 250 0,'-7'-6'452'0,"-5"3"5"0,-5-2 8 0,3 5-87 0,-1 0-133 15,-7 5-71-15,-4 3-43 0,-1 4-24 0,-4 2-16 0,-6 7-11 16,-4 0-6-16,-4 6-7 0,-4 3-9 0,-4 4-9 0,2 5-13 0,-7-1-11 15,-3 5-8-15,1 4-7 0,-3 0-4 0,5 1-3 0,-5 4 1 0,0-1-2 16,1 2 0-16,3-4-1 0,1 2-1 0,3-3-1 0,-1 0 1 16,5-4 3-16,1 0 2 0,1-4 4 0,4-1 4 0,4-5 2 0,-1-2 2 15,9-6 6-15,1 2 5 0,5-4 7 0,4-8 6 0,1 1 7 16,2-4 2-16,4-3 3 0,3-2 2 0,1-1-1 0,3-7-2 0,3-3-3 16,-1-5-1-16,2-1-6 0,3-4-4 0,2-1-9 0,0-6-10 0,5-4-11 15,-3-4-13-15,6-2-4 0,4-3-1 0,2-7-2 0,1 2-2 16,2-4 2-16,2-1 0 0,3 0 1 0,4-2 2 0,-2 0 2 0,3 0 2 15,2 3 3-15,-2 1 1 0,0 4 2 0,1 3 2 0,2 1-3 16,-6 2-4-16,4 7-3 0,-1 5-3 0,2 2-1 0,-5 6-2 0,3 5-1 16,-1-1-3-16,-3 11-1 0,5 4-3 0,-1 0 1 0,4 8-1 0,-4 6-2 15,0 3 1-15,4 1 3 0,0 8 6 0,-1 2 5 0,-1 4 5 16,0 4 4-16,0 0 4 0,2 5 1 0,0-1 3 0,-1 3-3 0,-2 2-9 16,1 1-14-16,1 2-17 0,-2-3-24 0,2 3-29 0,-2-3-53 15,-1-2-64-15,0 3-96 0,4-3-108 0,-4-1-57 0,1-6-31 0,-1 3-16 16,2-7-8-16</inkml:trace>
  <inkml:trace contextRef="#ctx0" brushRef="#br0" timeOffset="87297.7555">4325 8581 389 0,'-28'-5'471'16,"1"-3"16"-16,5 3-67 0,0 1-111 0,3-2-70 0,2 4-54 0,0-1-29 16,3 1-20-16,4-1-12 0,2 3-9 0,-1-2-10 0,4 2-15 15,2-3-15-15,3 3-15 0,0 0-15 0,3 0-15 0,5 0-6 0,3 0-3 16,2 0-1-16,8 0-1 0,-1-2 0 0,6 2 1 0,6-2 1 0,4-1 3 15,5-2 2-15,3 0 2 0,1 1 1 0,4 1-2 0,1-5-2 16,-1 2-2-16,4-1-5 0,-2 0-5 0,2-1-3 0,-4 2-4 0,-1 0-4 16,-2-2-4-16,-2 3-3 0,-6-3-1 0,1 3-5 0,-8 0-2 15,-4-1-1-15,-3 4 1 0,-2-1-1 0,-5 1 2 0,-3 0 1 0,0 2 0 16,-6 0 2-16,-3 0 1 0,0 0 2 0,-1 0 3 0,-3 2 3 16,-1 0 3-16,-1 3 2 0,-3 1 1 0,-1-1 2 0,0 0 0 0,-3 7 0 15,-1-3-1-15,-5 3-1 0,6 3 0 0,-2 5-1 0,-2-2-2 0,1 4-3 16,3 2-3-16,-1 4-4 0,4 3-4 0,-3 0-3 0,6 6-1 0,-1 4 2 15,3 0 2-15,0 1 3 0,0 6 3 0,0-5 4 0,0 6 5 16,3-1 2-16,-1 4 4 0,-2-3 5 0,3 0 3 0,-3 0 3 0,0 1 3 16,0 0 2-16,-3-2 1 0,1-4 0 0,-1 0-2 0,-2-1-2 15,-4-1 1-15,1-3-2 0,-6-3 0 0,0 0-2 0,-3-2-2 0,-2-5-1 16,-3 4-1-16,-2-4-3 0,-6 1-2 0,2-6-7 0,-6 3-10 16,-2-6-14-16,-1 1-19 0,1-5-26 0,-3 2-27 0,3-5-44 0,-5-5-51 15,5-2-103-15,1-4-131 0,-1-3-69 0,-2-4-42 0,2-7-21 0,1-2-9 16,0-5-2-16</inkml:trace>
  <inkml:trace contextRef="#ctx0" brushRef="#br0" timeOffset="87466.4107">4374 9191 232 0,'12'0'383'0,"2"-3"-2"0,1 2-92 0,7-4-140 0,0 0-80 15,9-1-53-15,5 1-30 0,5-1-21 0,3 0-12 0,6-4-10 16,4 3-12-16,4-3-17 0,5 0-24 0,-3 4-28 0,5-6-59 0,0 4-76 16,-2-3-43-16</inkml:trace>
  <inkml:trace contextRef="#ctx0" brushRef="#br0" timeOffset="87867.7206">5788 9058 102 0,'-9'-3'480'0,"4"1"11"0,2 2 7 0,-2-5-65 0,1 3-102 16,3-1-77-16,1 1-64 0,0-3-42 0,0 2-32 0,0 0-23 0,5-1-19 16,0 2-17-16,0-4-19 0,7 1-17 0,-2 0-16 0,2 0-15 15,3 2-13-15,2-4-10 0,6 6-8 0,-5-3-6 0,5 3-6 0,-1 1-4 16,0 1 1-16,0 3 0 0,-3 4 0 0,1-1 1 0,-4 2 3 16,-3 1 5-16,-4 5 5 0,-1 2 7 0,-4 0 8 0,-4 4 10 0,-4 0 9 15,-4 6 11-15,-1-2 7 0,-4 1 9 0,-3 6 10 0,-4-4 8 0,1 0 9 16,0-1 5-16,-3 2 2 0,0-1 3 0,3-3 3 0,-1-3 1 15,1-2 3-15,5-3 0 0,1-1 1 0,-1-4 3 0,6-3 1 0,-1-2-2 16,4 0-7-16,2-6-7 0,3-1-10 0,3-4-9 0,0-4-7 16,4-8-10-16,2 3-9 0,3-6-12 0,1-5-8 0,3 0-12 0,6-4-10 15,0-1-6-15,4-4-7 0,1 1 2 0,-3-2 3 0,1-1 7 0,3 2 12 16,-5-1 9-16,0 1 12 0,-1 1 13 0,-2 3 15 0,-4 2 14 16,-3 3 14-16,1 0 12 0,-2 4 13 0,-4 4 4 0,-3 1 2 0,1 0-1 15,-3 5-2-15,-1 3-6 0,-2-1-9 0,-2 7-9 0,-1-3-9 16,-6 8-10-16,4 0-9 0,-5 4-10 0,-2 1-10 0,-2 6-6 0,0 5-6 15,1 1-2-15,-4 6-3 0,1 0-7 0,-1 2-6 0,4 3-8 0,-1 3-9 16,2-2-9-16,5-3-10 0,-1 4-16 0,1 1-17 0,5-2-17 16,-1 0-18-16,6-3-24 0,-1 2-26 0,6-8-35 0,4 3-39 0,2-2-42 15,1-5-46-15,6-4-60 0,6 0-68 0,0-5-26 0,1-5-8 0</inkml:trace>
  <inkml:trace contextRef="#ctx0" brushRef="#br0" timeOffset="88148.8957">7454 8577 424 0,'-8'-16'545'0,"-3"-4"17"0,3 0 10 0,-1 4 11 16,1-3-91-16,-3 2-140 0,3 1-86 0,-1 0-56 0,1-1-30 0,-2 4-14 15,5 0-9-15,-4 1-8 0,4 4-15 0,-4 0-23 0,6 3-18 16,-2 1-19-16,-4 4-14 0,1 4-14 0,3 4-13 0,-4 4-13 0,-1 2-13 15,-2 6-10-15,2 5-8 0,-4 1-7 0,-3 8-2 0,3 4-2 16,1 5 3-16,-4 1 3 0,3 6 4 0,0 0 4 0,1 3 4 0,-1 5 2 16,6-5 1-16,-3 6-2 0,6-4-5 0,-2 5-5 0,2-6-13 0,5 3-14 15,5-3-10-15,-1-1-12 0,4-3-18 0,3-2-22 0,2-1-32 16,1-5-36-16,6 1-45 0,3-6-49 0,0-2-39 0,3-7-33 0,3 0-46 16,2-3-50-16,4-8-43 0,1-3-40 0,0-3-15 0,3-7-4 0</inkml:trace>
  <inkml:trace contextRef="#ctx0" brushRef="#br0" timeOffset="88581.6159">8015 8817 354 0,'-8'-22'503'0,"2"3"14"16,-2-1 15-16,3 4-56 0,-4-4-90 0,4 1-80 0,0 0-74 16,-2 2-42-16,6 2-26 0,-3 1-15 0,-1 2-10 0,2-3-14 0,3 8-15 15,-2 1-20-15,-2-1-20 0,4 6-18 0,0 1-16 0,0 0-12 0,0 5-12 16,0 3-11-16,0 0-12 0,0 8-6 0,4 4-4 0,-4 2-4 15,0 3 0-15,0 4 3 0,0 2 2 0,0 3 6 0,-4 3 5 0,4 1 4 16,-5-2 3-16,2 6 3 0,1-1 3 0,-5-5 1 0,2 3 3 16,0-2 2-16,0-2 1 0,0 0 1 0,-2-3-2 0,2-3-1 0,0-1-1 15,1-3-3-15,-1-3-1 0,2-2-3 0,1-3 0 0,-1-1 0 16,1-8-1-16,-1 4-2 0,3-8-2 0,0 0-1 0,0-4-3 0,0 0-1 16,0-4 1-16,0-4 0 0,0-4 1 0,0-4 1 0,0-4-2 0,0-4 0 15,0-3 2-15,0-2 2 0,0-3-1 0,-4-9 3 0,4 2 3 0,0-4 3 16,0-3 0-16,0 0 2 0,0-6 2 0,4 1 2 0,1 2 0 15,3-2 0-15,1 2 0 0,1-2-2 0,4 3-4 0,3 3-2 0,0 2-6 16,2 4-4-16,3 2-4 0,0 5-2 0,2 2 0 0,1 5-2 16,-1 5-1-16,2 4-1 0,1 4 0 0,0 7 1 0,-1 1 2 0,1 5 1 15,-3 6 2-15,-2 1-1 0,1 4 2 0,-6 1 2 0,1 3 3 16,-4 1 2-16,-2 5-1 0,-2 1 1 0,-5-2 1 0,-1 6-1 16,-4-1 2-16,-4 1-1 0,-4 1-1 0,-6 0 1 0,0 4 1 0,-4-1 0 15,-4 1 1-15,-2-3-4 0,-5 7-9 0,1-5-9 0,-4 5-12 0,1-4-22 16,2 0-25-16,0 0-40 0,2-4-47 0,0 4-90 0,3-8-110 15,3 3-83-15,3-2-72 0,4-5-37 0,4-4-19 0,3-1-6 0</inkml:trace>
  <inkml:trace contextRef="#ctx0" brushRef="#br0" timeOffset="88839.0159">8782 8708 19 0,'-5'-16'541'0,"0"-4"13"0,-2 1 13 0,2-2 11 0,0 5-103 0,2 1-156 15,-2-1-86-15,0 4-50 0,-1 2-25 0,0 3-14 0,1-1-14 16,-4 3-13-16,0 5-17 0,4 0-18 0,-3 3-18 0,-2 4-15 16,-2 1-17-16,1 4-15 0,-2 4-11 0,-1 3-12 0,0 3-5 15,1 2-5-15,-1 6-1 0,2 3-1 0,-1 2 3 0,2 2 0 0,3 2-1 16,-1 1-2-16,1 4-6 0,3 0-10 0,1 1-12 0,3 2-15 0,1 1-18 15,1-2-20-15,3 3-22 0,4-1-26 0,1-4-39 0,1 1-48 16,7-2-94-16,-3-2-115 0,-1-2-58 0,6-3-25 0,-2-3-10 16,2-3 3-16</inkml:trace>
  <inkml:trace contextRef="#ctx0" brushRef="#br0" timeOffset="89231.2612">8985 9162 414 0,'-8'-26'542'0,"3"-2"8"0,0 0 5 15,0 3 1-15,5 0-102 0,0 2-157 0,1-4-97 0,6 7-67 16,-2-1-39-16,5 1-23 0,4 3-16 0,0 3-11 0,3-2-15 16,2 5-14-16,3-1-13 0,0 3-11 0,0 6-5 0,0-2-7 0,0 5-2 15,1 5-3-15,-5 1-2 0,1 0-3 0,2 9 1 0,-8-3 0 16,-3 4 0-16,-1 4 3 0,-1 0 5 0,-6 4 3 0,-2 0 3 0,-2 3 6 16,-6-1 2-16,-1 1 4 0,-4 1 2 0,-1 0 5 0,-5-2 1 15,2-2 3-15,-1 4 2 0,0-7 2 0,0 3 4 0,4-7 4 0,0 0 5 16,3-2 5-16,0-5 2 0,3-3 1 0,-1-1 0 0,4-2-1 15,5-4-2-15,4-4-1 0,1-2-2 0,0-4-2 0,3-4-4 0,6-4-1 16,0-2-4-16,-1-3-4 0,9-2-7 0,-3-1-7 0,3-3-4 16,4 1-2-16,-2-1 0 0,3-1 3 0,0-2-1 0,-1 4 2 15,-2-1 2-15,1 4 1 0,-2-2 4 0,-5 3 2 0,1 4 2 0,2-4 3 16,-6 8 1-16,-3 1 1 0,-2 2 0 0,-1 2-5 0,-4 3-1 16,1 3-4-16,0 2-1 0,-5 3 1 0,3 0 2 0,-4 5 4 0,-4 6 2 15,4-2 1-15,-5 6-1 0,0 1-2 0,0 4 0 0,-4 3 1 0,4 2 3 16,-2 2 5-16,1 2 4 0,-1-2 5 0,0 5 1 0,0-1-2 15,2-2-8-15,0-2-13 0,2 1-16 0,3-3-16 0,3 0-21 16,-1-2-24-16,6 0-15 0,1-3-11 0,4 0-26 0,4-2-35 16,7-4-86-16,-2 1-115 0,6-2-79 0,6-5-60 0,-2-1-28 0,1-6-8 15,1-1 3-15</inkml:trace>
  <inkml:trace contextRef="#ctx0" brushRef="#br0" timeOffset="89464.9055">9857 8769 482 0,'-5'-9'539'0,"3"-3"15"0,-1 5 9 0,-1-1 10 0,3 0-88 16,1 3-137-16,0-2-90 0,0 2-69 0,0 1-43 0,0 1-30 15,0 2-22-15,1-2-18 0,3 3-17 0,1 3-18 0,3 1-16 16,1 0-17-16,1 5-13 0,2 2-8 0,2 6-6 0,-1-2-4 0,4 3-3 16,-1 4-1-16,1 2 4 0,-4 8 5 0,-1-3 1 0,-1 3 1 0,-6 3-3 15,0 1-5-15,-2 2-8 0,-3 4-12 0,-3-2-20 0,-2 1-25 16,-4 5-34-16,-5-2-40 0,1 2-75 0,-3-1-95 0,-1 0-86 15,0-1-80-15,-1-4-43 0,-5 0-18 0,6-3-7 0,4-7-1 0</inkml:trace>
  <inkml:trace contextRef="#ctx0" brushRef="#br0" timeOffset="89950.1467">11127 8880 145 0,'-1'-23'514'0,"1"3"18"0,-4 0-16 0,4-2-31 0,-1 3-83 16,-3-1-111-16,4 4-58 0,-3-3-33 0,3 2-16 0,-2 5-10 0,-1-3-11 15,3 5-13-15,-2 2-17 0,-2-1-20 0,4 4-19 0,-3 1-22 16,3 0-16-16,0 4-16 0,-5 4-12 0,3-3-10 0,-5 7-7 0,2 1-6 15,0 4-4-15,-3 2-3 0,-6 3 0 0,2 9 0 0,-2-3-2 16,1 9 1-16,-1-2 4 0,-1 5 5 0,-6-3 4 0,6 8 3 16,-2-3 2-16,0 2 1 0,-2 0-2 0,2 0 0 0,-2-4-1 0,6 2 1 15,-4-5 0-15,3 0 2 0,0-1 1 0,4-2 1 0,-2-2-1 16,4-7-1-16,3 3-2 0,-4-4 0 0,4-6 0 0,0 1 5 0,1-3 3 16,3-2 3-16,-3-5 2 0,4-1 1 0,0-1 0 0,0-3-1 15,5-3 0-15,-1-1-1 0,1-4-3 0,3-4 0 0,1-6-4 16,1 0-4-16,-1-2-4 0,4-8-3 0,1-2-4 0,0-2-2 0,3-2 0 15,0-5-4-15,-2 4 4 0,6-3 0 0,-3 2 2 0,1-2 2 16,2 3 2-16,-6 4 2 0,4 0 1 0,-2 5 2 0,-4 1-2 16,1 5-3-16,0 3-4 0,-1 1-3 0,-4 4-2 0,-1 4-2 0,1 4-3 15,1 0-2-15,-1 4-1 0,-1 5-1 0,1 3-1 0,1 3 0 16,2 2 2-16,-2 3 2 0,-1 4 5 0,2 2 5 0,-4 6 6 0,2-2 5 16,-1 4 5-16,1 5 5 0,-4-1 5 0,0 5 2 0,2-1-1 15,-5 4-5-15,3-1-14 0,-5 0-17 0,3 5-22 0,-3-2-24 16,4 0-35-16,-3 0-41 0,-1 0-50 0,4 1-52 0,-3-2-84 0,3 0-99 15,1-5-89-15,3-1-85 0,1-4-41 0,1-4-17 0,2-2 2 16,2-7 10-16</inkml:trace>
  <inkml:trace contextRef="#ctx0" brushRef="#br0" timeOffset="90502.2104">11893 8948 245 0,'0'-14'542'0,"0"-1"19"0,0 3 17 0,0-3-67 15,0 3-106-15,0 0-77 0,0 1-64 0,0-2-30 0,0 6-16 16,-3-2-5-16,3 1-1 0,0 4-10 0,0-1-12 0,-2 0-18 16,-2-1-21-16,4 4-20 0,0 2-20 0,0 0-19 0,0 0-18 0,0 0-15 15,-3 2-15-15,3 1-14 0,-5 5-13 0,2-2-9 0,1 5-10 16,-2 1-5-16,-1 4-4 0,2 4-1 0,-2 1 3 0,3 4 3 15,-1 1 3-15,-1 6 6 0,-1 0 2 0,3-1 4 0,-1 2 4 0,3 3 1 16,-3-1 4-16,3 0 1 0,3-2 2 0,-3 3 1 0,5-4 1 16,0 0-3-16,2-3-4 0,0 2-4 0,1-5-2 0,4-3-3 0,-1-1-6 15,1 0-8-15,-2-3-7 0,3-4-10 0,4-4-9 0,-3-1-6 16,0-2-4-16,-1-6-13 0,4-2-17 0,-1-2-6 0,1-6 3 16,0-2-1-16,-2-1 0 0,7-8 2 0,-5-1 3 0,2-4 7 0,2-3 9 15,-3-6 12-15,-2-2 15 0,1-2 7 0,-3-5 7 0,-1-3 12 16,-1 2 20-16,-3-7 8 0,-3 3 2 0,-2-3 3 0,1 0 4 0,-5 0 2 15,0 0 2-15,0 2 1 0,-5 2-2 0,1 0-4 0,-2 3-6 16,-1 3-2-16,-3 4 0 0,-2 0-1 0,1 4-2 0,-2 2-2 16,-1 7-2-16,-3 0-4 0,-2 4-4 0,2 6-3 0,-5 3-4 0,0 2-2 15,1 5-3-15,-1 3-3 0,0 5 0 0,-3 3-4 0,2 4-4 0,5 0-2 16,-5 8-3-16,5 0-1 0,1 5-2 0,3 0 2 0,0 1 0 16,6 5 0-16,-1-2 0 0,8 1 0 0,1 3 0 0,1-1 1 15,3-3-2-15,1 4 2 0,7 1 0 0,-2-5 4 0,2 3 3 0,2 1 3 16,-1-2 1-16,3 3 2 0,1-5 2 0,0 1 2 0,-2-1 2 15,2 0 1-15,2-1 1 0,-2 2-2 0,2-1-2 0,-2-1-6 0,0 0-8 16,-2 3-10-16,-1-2-9 0,-2 2-13 0,1-2-9 0,-4 1-14 16,-1 2-13-16,-3 1-18 0,-3-1-21 0,2 2-23 0,-4 0-23 0,-4 2-20 15,2-3-17-15,-3 5-49 0,-1-1-66 0,-1-1-85 0,0-3-94 16,-2 2-45-16,3-6-18 0,-3 2-4 0</inkml:trace>
  <inkml:trace contextRef="#ctx0" brushRef="#br0" timeOffset="90848.0005">12993 8701 506 0,'-5'-22'552'0,"-2"2"14"0,2 2 11 15,0-2-99-15,1 1-155 0,-4 5-81 0,3-1-44 0,0 1-20 16,1 1-11-16,-1 3-7 0,0 0-8 0,0 1-15 0,1 5-16 0,-1-4-18 16,2 3-17-16,1 2-17 0,-1 3-15 0,-1 0-13 0,-1 3-13 15,0 2-9-15,2 3-6 0,-2 0-7 0,-4 5-5 0,4 1-3 16,0 7-2-16,-4 3-1 0,4 4 2 0,-3 4-1 0,4 2 2 0,-1 0 4 16,0 6 3-16,0 2 3 0,2-1 2 0,-1 4 1 0,2 2 3 0,-1-3-1 15,3 4 1-15,3-4-6 0,-1 1-10 0,2-2-10 0,1-3-13 16,3 0-13-16,1-2-15 0,1-1-19 0,2-1-23 0,2-4-30 15,3-1-33-15,-2 1-40 0,5-4-44 0,-1-3-76 0,3-4-93 0,-3-4-71 16,3-1-64-16,2-4-24 0,-2-6-6 0,0 1 3 0</inkml:trace>
  <inkml:trace contextRef="#ctx0" brushRef="#br0" timeOffset="91266.9568">13268 8922 230 0,'0'-15'560'0,"0"0"12"0,0 3 8 0,3-4 8 0,-1 1-96 16,4 3-145-16,0-2-101 0,-1-1-76 0,5 2-44 0,-2 1-27 16,1 0-16-16,8 2-12 0,-3 1-12 0,-1 2-13 0,6 2-13 15,-2-2-15-15,2 6-12 0,0 1-10 0,1 1-7 0,-1 3-7 0,0 4-2 16,-2-1 0-16,1 2-1 0,-4 3-1 0,3 4 1 0,-7 1 1 16,-1 1 1-16,-4 6 1 0,-2-3 2 0,-3 7 4 0,0-1 1 0,-5 1 5 15,-3 0 2-15,-1 0 4 0,1 0 5 0,-6 0 3 0,0 0 4 16,1-3 5-16,-1 2 3 0,1-5 4 0,-5 3 6 0,8-8 6 0,-2 2 8 15,5-3 9-15,1-3 12 0,-1-4 14 0,0 2 12 0,5-4 11 16,-1-2 8-16,3-5 2 0,0 0-1 0,5-3-1 0,-2-1-5 16,3-4-2-16,-1-6-7 0,3-2-4 0,6 0-8 0,-1-7-10 0,1-4-12 15,3-1-15-15,0-4-12 0,2-1-11 0,0-3-8 0,3-4-7 16,-2 4-2-16,-1-2 0 0,3-2 0 0,-3 3 2 0,0 0 0 0,-2 0 0 16,0 6 0-16,-3-1 1 0,-4 4-1 0,2 1-2 0,-2 4-4 15,-2 5-4-15,1 2-6 0,-4 1-5 0,-1 4-5 0,-3 6-2 0,3 1-2 16,-4 4-3-16,0 3 0 0,-4 2 1 0,3 7-2 0,-3 3-2 15,-1 2 0-15,-4 5 0 0,1 6 3 0,3 1 3 0,-4 7 6 16,1-3 9-16,-1 7 4 0,2-1 7 0,-1 1 2 0,1 2 2 0,0 0-5 16,0-2-7-16,2 2-15 0,0-4-17 0,5 2-16 0,0-5-15 15,0 2-24-15,5-5-27 0,0 1-36 0,4-3-43 0,3-2-51 16,-2-1-58-16,7-6-91 0,-1 1-109 0,6-4-71 0,-2-3-54 0,2-6-17 16,2-5 2-16,4 0 7 0</inkml:trace>
  <inkml:trace contextRef="#ctx0" brushRef="#br0" timeOffset="91482.0132">14180 8602 226 0,'-7'-14'636'15,"0"-1"19"-15,0-2 17 0,1 2 12 0,0 3 7 0,3 0-127 0,1 0-192 16,-1 4-113-16,3-3-70 0,0 6-39 0,0 2-25 0,0 2-19 16,5 1-15-16,-2 1-19 0,3 7-20 0,2 3-21 0,1 1-21 15,1 5-14-15,2 5-11 0,1 3-4 0,1 4-1 0,0 5 3 0,-1 2 3 16,1 4 5-16,0 0 5 0,-2 3 0 0,-4 2 2 0,-1 3-8 15,-4-2-12-15,-3 4-17 0,0 2-17 0,-3 0-23 0,-2 0-23 0,-4 2-36 16,-4 0-42-16,-1 3-65 0,-1 1-74 0,-6-2-106 0,-6 4-121 0,3-2-60 16,-5-1-32-16,-3-2-7 0,-1-2 4 0,-3 0 11 0</inkml:trace>
  <inkml:trace contextRef="#ctx0" brushRef="#br0" timeOffset="93981.7123">14434 7908 308 0,'0'-9'455'0,"0"-2"-3"15,0 2-81-15,0 0-118 0,2 2-70 0,-2-1-44 0,3 4-26 16,2 0-14-16,0 4-6 0,2 0-7 0,3 4-9 0,2 0-12 0,4 7-9 16,4 2-4-16,1 3-5 0,4 9-1 0,6 5 0 0,1 2 2 0,4 5 2 15,0 8 4-15,3 5 4 0,-1 1 1 0,3 6 0 0,-2 4-4 16,-2 2-4-16,-3 3-5 0,-1 0-4 0,-8 4-2 0,-6 3-3 15,0-1-3-15,-11 4-4 0,-2-1-2 0,-6 3-6 0,-6 0-8 0,-7 2-12 16,-9 0-16-16,-6 0-22 0,-7 3-26 0,-5 1-28 0,-6 0-29 0,-3 0-62 16,-9 0-77-16,-2-1-95 0,-6 0-104 0,-1-1-54 0,-5-4-28 15,-4-2-12-15</inkml:trace>
  <inkml:trace contextRef="#ctx0" brushRef="#br0" timeOffset="96371.3628">33527 9515 295 0,'2'-4'248'0,"-2"0"-55"16,3-1-32-16,0-2-17 0,-3 6-9 0,0-2-3 0,0-1-2 0,0 4-5 15,0 0-7-15,-3 0-11 0,3 0-13 0,-3-4-11 0,3 4-9 16,0 0-5-16,-5 0-6 0,1 0-6 0,2 0-5 0,-1 0-7 15,-2 4-8-15,0-4-5 0,0 1-7 0,-4 2-2 0,1 0-5 0,-1 2-2 16,-1-1-2-16,-2 0-2 0,2 0-5 0,-2 0 0 0,3 1-3 16,-1 0-2-16,1 1-2 0,-1-1-1 0,3-4 1 0,1 2 1 0,-1-1 0 15,2 4 1-15,0-4 0 0,-1 1 1 0,3-3 0 0,0 2 0 16,-3 1 1-16,6-3-1 0,-1 3 2 0,1-3 0 0,-4 0 2 16,4 0 1-16,0 0 0 0,-3 0-1 0,3 0-1 0,0 0 0 0,0 0 0 15,0 0-2-15,0 0-2 0,0 0 1 0,0 0-2 0,0 0-2 16,0 0-1-16,0 0-1 0,0 0-3 0,0 0-3 0,0 0-1 0,0 0-4 15,0 0-4-15,0 0-7 0,0 0-7 0,0 0-6 0,0 0-7 16,3 1-7-16,1-1-5 0,-4 3-8 0,1-2-8 0,-1-1-9 16,4 4-11-16,-2-4-12 0,1 1-14 0,0 3-12 0,-1 0-13 0,5 0-13 15,-5-2-12-15,1-1-14 0,-1 4-10 0,5 2-20 0,-2 1-21 0,0-4-39 16</inkml:trace>
  <inkml:trace contextRef="#ctx0" brushRef="#br0" timeOffset="97088.1058">33549 9583 108 0,'-7'-5'248'0,"2"-3"-41"0,3 3-29 0,-1-2-21 0,-2 2-15 16,-2 0-14-16,2-1-12 0,0 1-17 0,-4 4-19 0,4-4-17 15,-3 2-17-15,-1 0-12 0,1 1-10 0,-3-1-11 0,1 3-6 16,-2 0-5-16,2 0-1 0,-2 0-1 0,-2 3-1 0,1-1 2 0,-1 4 2 15,1-1 2-15,-1-4 4 0,0 7 2 0,-3 0 3 0,4 0 2 16,2 1 2-16,-2 0 1 0,-1 2 1 0,-1-2 0 0,-1 6 1 0,3-2-3 16,-1 2 0-16,0 2-2 0,1-2 0 0,-3 1 0 0,3 4-1 0,-1-1-2 15,0 2 1-15,1 1-2 0,-3 1 0 0,1-1 0 0,0 6-2 16,-2-3 0-16,3 1-1 0,-3 2 0 0,2-2 0 0,1 5 0 16,-3-5 0-16,-2 4 0 0,6 3-1 0,-8-3-2 0,6 3 0 0,1 0-1 15,-6 2-2-15,6 0-1 0,-1 4-1 0,-1-1-2 0,3 5-1 16,-3-1-4-16,4 3-3 0,-1 1-3 0,4 0-4 0,2 0-1 15,-1 2-1-15,3-1-1 0,1 0 0 0,1 2 1 0,3-6 1 0,3 5 1 16,1-3 1-16,-3-2-1 0,5-3 2 0,0-2 3 0,0-4 3 16,2 1 4-16,-3 0 3 0,4-5 1 0,-1-3 1 0,-1 1 0 0,2-4 1 15,3 1 2-15,-2-3-1 0,2-1 0 0,-5-2 1 0,4 2 1 16,0-5 2-16,1 1 1 0,1 0 0 0,-3-1 3 0,4-2 5 0,0 2 3 16,-1 0 1-16,4 0 2 0,1 0-2 0,-3 2 0 0,2-1-1 15,2 0 1-15,-2-1 2 0,1 4-2 0,3-4-1 0,1 3-2 16,-3-3-1-16,0 2-3 0,3-4-3 0,0 2-1 0,-3-3 0 0,1 2 2 15,1-3-1-15,-4 1 2 0,1-1 2 0,0-1-1 0,0-4 1 0,-1 0-1 16,-3 1 2-16,0-3 0 0,-1-2 2 0,-1-1-1 0,-2 0-1 16,2 0-2-16,-5-2-2 0,2 0 0 0,-1 0-1 0,-3 0 0 15,2 0-2-15,-2 0-2 0,0 0 0 0,-1 0-3 0,1 0 0 0,-3 0-2 16,1 0 0-16,2 0-1 0,-1 0 0 0,-1 0 1 0,2 0 0 16,0 3-2-16,0-3-1 0,0 1-2 0,4 3 1 0,0-4-1 0,-1 3-2 15,2-2 1-15,-1 3 1 0,-1-3-3 0,1 2-1 0,-1 1-1 16,1 0-2-16,-2-1-2 0,0-2-3 0,-2 4 0 0,0-2-1 15,-2 1 1-15,-1 0 1 0,-2 0 0 0,0 3 2 0,-2-1 0 0,-1 0 1 16,-2 0 1-16,0 5-1 0,-7-2 3 0,3 1 1 0,-5 2 2 16,1 1 1-16,-3 2 2 0,-1-1-1 0,-1 1 0 0,-3 0 1 0,-1 5 0 15,3-2 1-15,-3 1 0 0,-2-3 1 0,2 4 2 0,0 0 1 16,-4 0 0-16,4 3 1 0,-2 0-5 0,2-1 0 0,-2 1-2 0,2-2-3 16,0 2-3-16,-4 1-5 0,4 0-4 0,3-4-6 0,-3 4-6 15,3-3-7-15,1 4-9 0,1-5-7 0,0-2-5 0,1 1-6 0,1-2-5 16,5 2-2-16,-1-9-1 0,-1 6 0 0,4-4-1 0,-1-2-1 15,4-3-1-15,0 2-1 0,2-4 1 0,-2 2-1 0,3 0-4 16,2-6-7-16,0-1-10 0,0 0-12 0,0 0-18 0,0 5-21 0,2 2-49 16</inkml:trace>
  <inkml:trace contextRef="#ctx0" brushRef="#br0" timeOffset="98587.8508">8204 10077 49 0,'0'0'353'0,"0"0"-58"0,0 0-35 0,0 0-26 16,0 0-15-16,0 0-9 0,0 0-8 0,0 0-5 0,0 0-8 0,0 0-7 15,0 0-9-15,-1 0-9 0,-3 1-9 0,3-1-8 0,-3 3-6 16,4-3-7-16,-3 0-6 0,1 4-5 0,-1-3-8 0,-1-1-5 16,4 0-9-16,-1 0-7 0,1 0-7 0,0 0-6 0,0 0-6 0,0 0-5 15,0 0-5-15,0 0-5 0,0 0-6 0,0 0-5 0,0 0-5 0,0 0-4 16,0 0-5-16,0 0-6 0,0 0-4 0,0 0-3 0,0 0-3 16,0 0-2-16,0 0-3 0,0 0-4 0,0 0-1 0,0 0-1 0,0 0-3 15,0 0-1-15,0 0-2 0,0 0 0 0,0 0-1 0,0 0-1 0,0 0 0 16,0 0-1-16,0 0 0 0,0 0 0 0,0 0 1 0,0 0 0 15,0 0-1-15,0 0 0 0,0 0-1 0,0 0 2 0,0 0 2 0,0 0 0 16,0 0 1-16,0 0 1 0,0 0-2 0,0 0 1 0,0 0 1 16,0 0-1-16,0 0 1 0,0 0 1 0,0 0-1 0,0 0 2 0,0 0 0 15,0 0 0-15,0 0 0 0,0 0-1 0,0 0-1 0,0 0 1 16,0 0-1-16,-4 0-1 0,4 0 0 0,-2 0-3 0,-1 0-4 0,3 0-2 16,0 0-7-16,0-1-6 0,-3-3-7 0,3 4-6 0,-2 0-8 15,2 0-8-15,-4-3-10 0,4 2-8 0,-1 1-8 0,-3-4-8 0,4 4-9 16,-3-1-12-16,3-1-9 0,-2 2-10 0,-1-4-9 0,3 3-10 0,-4 1-10 15,3-4-10-15,1 4-13 0,0-1-16 0,0-2-22 0,0 3-25 16,0 0-30-16,0 0-31 0,0 0-63 0,0 0-78 0,0 0-32 0,5-5-12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25:51.0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17800 5076 209 0,'0'-10'296'0,"0"2"-58"0,0-2-30 16,-3 0-14-16,3 2-7 0,-4 3-3 0,3-3-6 0,-3 1-7 0,4 0-17 15,-3 2-19-15,3 1-23 0,-2 0-22 0,-1 3-19 0,3 1-16 0,0 0-12 16,0 1-14-16,-2 6-11 0,-1-1-11 0,3 1-11 0,-4 8-9 16,3 2-4-16,-3-1-3 0,-1 9 3 0,2 1 5 0,1 6 6 0,-1 1 9 15,-3 2 4-15,3 5 6 0,1 0 0 0,-1-1 2 0,0 6-3 0,-3-4-2 16,5 1-4-16,-6-1-4 0,2 0-8 0,3-1-11 0,-1-2-15 15,-1-2-17-15,-1-4-20 0,5 3-20 0,-3-6-23 0,3-2-26 0,0-2-22 16,0-3-25-16,0-1-19 0,3-1-16 0,1-7-14 0,-3 0-10 16,6 1-41-16,-2-8-53 0</inkml:trace>
  <inkml:trace contextRef="#ctx0" brushRef="#br0" timeOffset="182.5018">17751 5161 9 0,'2'-20'231'0,"3"1"-48"0,2 2-41 16,-1 2-20-16,3-2-16 0,-1 2-8 0,6 3-5 0,-2 3-9 16,2-3-11-16,-1 4-13 0,3-3-16 0,1 7-13 0,1 0-10 0,-1 3-10 15,2 1-5-15,-2 1-8 0,2 4-2 0,-2 1-7 0,0 2-6 16,-2 1-3-16,-1 2-4 0,0 3 0 0,-6-2 2 0,1 5-2 0,-4 1-1 16,-2 2-4-16,-3 0-5 0,-3 3-7 0,-6-2-11 0,-1 1-12 15,-7 4-13-15,-2 1-11 0,-3 1-13 0,-2-3-14 0,-6 2-18 0,-1 1-52 16</inkml:trace>
  <inkml:trace contextRef="#ctx0" brushRef="#br0" timeOffset="467.604">18418 5293 148 0,'-5'-12'426'0,"3"-4"11"16,-2 8-77-16,1-4-117 0,-2 4-66 0,1-4-41 0,3 4-22 15,-3 3-12-15,3-3-11 0,-3 3-8 0,4 2-13 0,-3 1-15 0,1 2-15 16,-1 0-13-16,-2 2-12 0,1 3-12 0,2 3-7 0,-1 0-5 0,0 5-5 16,-2 2-2-16,-1 5-1 0,3 1-1 0,-2 3 1 0,3 1 0 15,-1 5-3-15,-1 1-3 0,4-1-9 0,0 5-13 0,0 0-17 0,0 1-17 16,4-3-22-16,1 3-25 0,0-1-26 0,2 1-27 0,0 0-24 15,1-4-24-15,4 3-53 0,-2-5-69 0,4 1-30 0</inkml:trace>
  <inkml:trace contextRef="#ctx0" brushRef="#br0" timeOffset="834.1235">18731 5604 274 0,'9'-21'347'16,"1"-1"-67"-16,-1 3-63 0,-1 2-59 0,4 4-35 0,-5-2-25 0,2 7-14 15,-1-4-6-15,1 6-8 0,1 0-11 0,-3 5-7 0,-1-2-8 0,1 3-7 16,-2 4-3-16,4 2-5 0,-4-1-2 0,0 3-1 0,0 1-2 16,-1 3-2-16,-4 2 2 0,3-1-1 0,-3 0 3 0,-3 3 0 0,-1-2 0 15,-1 6-1-15,0-3-3 0,-3 0-2 0,-1 2-3 0,0-3 0 16,-4 1 0-16,-1-2 2 0,4 1 4 0,-2-3 4 0,2 2 5 0,0-4 7 16,1-2 3-16,2-1 8 0,0-1 5 0,4-3 3 0,0 1 1 0,3-5-2 15,0 0-2-15,6-5-5 0,1 1-6 0,2-6-8 0,3 4-9 16,1-8-11-16,3 0-12 0,6-5-12 0,-2 1-10 0,4-4-11 0,2 2-9 15,3-4-8-15,-4-3-6 0,8 4-2 0,-6-2 0 0,4 0 1 16,-4 1 2-16,0-3 5 0,-1 6 2 0,-4 2 5 0,-3 1 5 0,0 3 4 16,-6 0 4-16,-1 3 2 0,-2 4 2 0,-3 0 3 0,-5 3 4 15,1 3 4-15,-3 2 4 0,-3 6 6 0,1-1 5 0,-5 4 4 0,2 5 4 16,-3-1 2-16,-1 3 3 0,-1 1 1 0,1 5 0 0,1-1 2 16,-2 2 3-16,-2 2-3 0,1 0-5 0,3 0-10 0,-1 1-10 0,1 1-16 15,1-3-13-15,0 1-18 0,6-3-17 0,-3 3-17 0,4-5-21 16,4 0-28-16,1 0-32 0,0-4-32 0,3-1-33 0,6 0-56 0,0-2-71 15,3-8-30-15</inkml:trace>
  <inkml:trace contextRef="#ctx0" brushRef="#br0" timeOffset="1024.1314">19403 5377 114 0,'-8'-17'486'15,"-1"-2"9"-15,1 6 7 0,3 0-74 0,1 4-117 0,-1-2-79 0,5 5-64 16,-3-2-42-16,3 4-32 0,0-1-20 0,3 5-14 0,-3 0-16 15,5 0-17-15,2 5-13 0,0 3-11 0,5 2-8 0,1 3-4 0,1 4 0 16,0 3 2-16,4 4 5 0,0 3 6 0,4-1 6 0,-4 6 7 0,1 3 1 16,-2 0 0-16,-3 4-8 0,0 2-14 0,-6 3-15 0,-3 2-20 15,-5 0-31-15,-5 4-33 0,0 0-55 0,-7-1-66 0,-2 3-83 0,-4 2-92 16,1-4-48-16,-6 0-23 0,0-2-12 0,0-7-4 0</inkml:trace>
  <inkml:trace contextRef="#ctx0" brushRef="#br0" timeOffset="1814.4437">25497 5138 328 0,'-9'-12'430'0,"0"4"-69"15,4-4-107-15,4 6-67 0,-6-1-46 0,2 2-32 0,1 2-25 16,3 1-11-16,1 2-6 0,-4 2-12 0,2 3-14 0,-1 3-13 0,0 3-13 16,3 6-9-16,-5 3-9 0,5 3 0 0,-2 2 1 0,-2 6 3 0,1 2 7 15,3 4 5-15,-2 0 8 0,-1 5 3 0,3-3 3 0,0-1 1 16,3 4 3-16,-1-3-1 0,5-6 2 0,-5 3-3 0,6-2-3 0,1-3-1 15,1-1-2-15,-2-2 2 0,6-4 1 0,0 0 1 0,3-6 3 16,0 0 3-16,-2-4 3 0,7-1 3 0,-3-5 4 0,1-3 1 0,3 2 2 16,-1-6 0-16,2-1 1 0,1-1 1 0,-1-7-2 0,2-3 0 0,1 2-1 15,-3-5-2-15,-2-3-3 0,5 0-2 0,-4-3-4 0,-5-7-4 16,3 3-4-16,-6-5-4 0,0-1-5 0,-4-3-4 0,-3-3-3 0,-3 1-2 16,-1-5 0-16,-4 4 0 0,-4-4-1 0,-4 0-3 0,-1 0-1 0,-1 1 0 15,-4 6-2-15,-3-3 0 0,0 2-1 0,-1 1 1 0,-1 7 0 16,-3 0 0-16,-1 2 0 0,5 2-3 0,-5 4-5 0,1 2-3 0,4 4-4 15,-5 0-4-15,-2 7-5 0,6 1-2 0,-3 1-3 0,0 6-3 16,3 1-4-16,0 5-4 0,-1 2-6 0,1 2-4 0,5 1-4 0,4 6 0 16,2 1 3-16,2 4 3 0,6 2 2 0,0-1 2 0,6 4 2 0,4 2 3 15,3 4 2-15,4-5 1 0,6 2 3 0,1 6 0 0,6-2 3 16,3 0-2-16,-3 2 0 0,6 0-7 0,0-4-11 0,3 6-8 0,-3-5-12 16,0 1-11-16,-4 2-8 0,-1 1-11 0,-4-3-8 0,-3 2-11 15,-2 0-13-15,-5-2-14 0,-6 2-15 0,-3-3-16 0,-3 4-20 0,-5-2-52 16,-5-1-67-16,-3-3-28 0</inkml:trace>
  <inkml:trace contextRef="#ctx0" brushRef="#br0" timeOffset="2073.1866">26622 5496 435 0,'-7'-24'452'0,"0"6"12"16,1-2-69-16,-3 0-110 0,4 2-74 0,-4-1-59 0,3 3-33 16,-1 3-20-16,2 0-10 0,3 3-8 0,-5 3-8 0,2-1-9 0,0 4-12 15,0 4-14-15,-2 0-10 0,0 4-9 0,0 4-8 0,-3 5-5 16,2 1-4-16,-3 2-4 0,-1 4-1 0,4 7 0 0,-2-4 2 0,1 7 1 16,1 2-3-16,-3 0-4 0,5 1-7 0,0 4-11 0,1-3-16 0,2 6-15 15,3-3-19-15,0 2-22 0,0 0-34 0,7-3-36 0,0 4-47 16,1-5-49-16,4 2-66 0,-2-3-73 0,4 0-36 0,-1-3-13 0</inkml:trace>
  <inkml:trace contextRef="#ctx0" brushRef="#br0" timeOffset="2444.9613">26830 5759 382 0,'5'-23'442'0,"-1"-1"-31"0,1 6-52 0,0-2-77 0,-2 3-91 16,2 3-52-16,0-1-37 0,2 2-20 0,-2-1-13 0,1 8-14 0,-3-4-12 15,-1 5-13-15,1 3-12 0,2-1-8 0,-5 3-6 0,4 3-4 16,-3 2-3-16,-1 0 0 0,4 3 1 0,-4 4-1 0,0 0 5 0,0 3 2 16,0-1 5-16,0 3 5 0,-4 1 4 0,-1 4 4 0,0-3 3 0,0 4 2 15,-7 1 2-15,3-3-2 0,-1 1-1 0,2-1-2 0,-3 3-3 16,0-4-2-16,2-1-1 0,-5-2-2 0,8-1-3 0,-6-2-1 0,7-1-2 16,-1-1 0-16,0-4 0 0,6-1 1 0,0-2 2 0,0-4-2 0,3 2 0 15,2-6-2-15,2 2-3 0,3-7-4 0,0 1-4 0,7-3-5 16,2-2-3-16,2-4-4 0,3-1-1 0,-2-1-3 0,5-2-2 0,0-3-1 15,1-1-3-15,1 1 0 0,-6 0 0 0,3-2 5 0,-6 4 4 16,3-3 9-16,-3 3 9 0,-5 3 9 0,-1-2 11 0,0 7 7 0,-2-2 7 16,-7 2 2-16,0 2-2 0,-2 3-1 0,1 2-1 0,-4 3-2 15,0 3 0-15,-4 3-3 0,1-2-2 0,-2 7-3 0,0 3-3 0,-4 2-6 16,1 2-4-16,-1 2-6 0,2 2-3 0,-1 4-6 0,-1 0-1 0,1 3-6 16,-1 2-6-16,1-2-9 0,3 1-11 0,-4 1-12 0,7 1-13 0,-1-2-15 15,3-2-19-15,0 5-22 0,5-6-25 0,2 0-35 0,0 0-42 16,6-2-71-16,3-4-89 0,-3 1-45 0,3-5-25 0,6 0-5 0</inkml:trace>
  <inkml:trace contextRef="#ctx0" brushRef="#br0" timeOffset="2635.6078">27603 5533 219 0,'-6'-21'538'0,"-2"1"8"0,3-1 5 15,0 4-45-15,0 2-70 0,1 2-97 0,1 4-114 0,1 1-66 0,-1 3-41 16,3 5-24-16,0 0-13 0,3 5-16 0,-1 3-15 0,5 4-15 15,-2 6-14-15,3 0-5 0,-1 6-1 0,2 0-1 0,-1 4 3 0,4 3 2 16,-5 5 1-16,1 4-5 0,1-4-8 0,-4 7-18 0,-2 3-22 16,-3 1-27-16,-3 1-31 0,-2 3-54 0,-4 2-66 0,-4 2-104 0,-1-3-124 15,-8 4-63-15,0-5-35 0,-5 2-18 0,-4 3-12 0,-2-4-1 16</inkml:trace>
  <inkml:trace contextRef="#ctx0" brushRef="#br0" timeOffset="5855.2259">37384 7655 174 0,'-5'-16'418'0,"2"-3"-9"16,1 3-60-16,-5-1-85 0,6 4-50 0,-3-2-34 0,3 2-19 0,1 1-14 15,-4 2-15-15,1 2-19 0,3 3-16 0,0 2-18 0,0-1-15 16,0 4-12-16,7 7-12 0,-6-2-10 0,4 8-6 0,4 4-8 0,-1 3-5 16,4 6-3-16,-1 9 1 0,2-2 1 0,4 9 6 0,-1 0 5 15,-3 6 5-15,4 0 3 0,2 2 1 0,-2 0-1 0,-3 1-3 0,3-1-3 16,0-4-2-16,-3 1-3 0,-1-4-2 0,-3-2-1 0,4-1-4 15,-2-4-2-15,-2-1-2 0,2-7-1 0,-5 0-1 0,0-6 2 0,0 0 3 16,-1-6 4-16,1 0 6 0,0-4 7 0,-5 0 6 0,5-5 5 16,-2-2 2-16,-4-5 3 0,6 0 2 0,-5-5 2 0,3-2 1 15,2-6-1-15,-2-2-2 0,0-5-2 0,0-5-4 0,2-5-5 0,-5-3-8 16,3-8-8-16,2-2-8 0,-6-9-7 0,5 2-6 0,0-7-6 16,-4-3-4-16,5 0-2 0,-5-1-3 0,3 3-3 0,-2 2 0 0,1 0-2 15,-3 3-2-15,4 6-5 0,-1 6-8 0,-1 1-11 0,-3 7-10 16,2 8-10-16,-2 1-6 0,3 7-6 0,1 5-8 0,-3 4-8 15,5 8-12-15,0 1-12 0,-4 7-20 0,7 4-21 0,-4 7-32 0,8 2-39 16,-4 2-69-16,4 7-80 0,-1 1-40 0,2 3-18 0,-4 0-6 16</inkml:trace>
  <inkml:trace contextRef="#ctx0" brushRef="#br0" timeOffset="6063.2315">37197 8027 376 0,'-5'-4'410'0,"5"-5"-53"15,0 5-83-15,0-3-71 0,5 2-68 0,2-3-41 0,1 1-26 16,2 2-16-16,4-2-8 0,3-1-10 0,5 2-13 0,2-1-12 0,3 2-11 16,9-3-12-16,0 1-12 0,8 2-16 0,2-3-18 0,4 3-25 15,6 1-31-15,2-1-32 0,2 1-37 0,3 0-64 0,0 3-77 0,5-3-38 16,-1 1-20-16</inkml:trace>
  <inkml:trace contextRef="#ctx0" brushRef="#br0" timeOffset="6444.5188">38624 7855 133 0,'0'-8'429'0,"-2"1"-22"15,2 1-32-15,0-1-75 0,2 1-95 0,2 2-56 0,-1-2-38 0,2 1-21 16,0 3-14-16,0-1-15 0,4 3-16 0,-1 3-14 0,3-1-15 15,-3 6-7-15,4-1-4 0,-2 6-2 0,-1 0 1 0,-1 6 1 16,1-2 5-16,-4 5 3 0,-3 3 1 0,5 2 3 0,-7 2 2 0,-7 3 3 16,0-1-1-16,-2 1 2 0,-3 1 0 0,-1-4 1 0,-1 3 0 15,-1-1-1-15,-6-3 0 0,6-1-1 0,-2-2-2 0,0 0 3 0,2-7 2 16,1 2 4-16,2-7 8 0,2 1 10 0,3-1 11 0,2-7 7 16,3-2 6-16,2-1 1 0,0-3 0 0,2-3-1 0,3-1-3 0,3-2 0 15,4-7-3-15,-1-2-4 0,2-4-4 0,4-2-7 0,0-6-9 16,2-1-10-16,3-4-13 0,0-4-9 0,1 1-6 0,-3-2-5 15,2-3-3-15,0 0 0 0,-1-1-1 0,-6 2 0 0,2 3 2 0,-3 1 2 16,-4 3 4-16,2 3 2 0,-3 1 1 0,-3 6-1 0,1 2-1 16,-5 6-4-16,-2 0-3 0,3 2 0 0,-3 7-1 0,0 1 2 0,0 4-1 15,-3 4 2-15,1 1-1 0,-5 7-2 0,2 2 0 0,0 7-3 16,0 0-2-16,0 5-4 0,-2 3-2 0,2 6-3 0,3-2-4 16,-4 3-10-16,4 3-9 0,2-1-14 0,0 3-18 0,0-3-21 0,2 1-20 15,4-3-33-15,1-1-34 0,2-2-48 0,4-1-53 0,1-3-70 16,3-3-80-16,2-1-37 0,1-2-13 0,1-3-2 0</inkml:trace>
  <inkml:trace contextRef="#ctx0" brushRef="#br0" timeOffset="6734.6608">40142 7519 158 0,'-7'-27'476'0,"-5"-1"3"0,4 4-1 0,1 0-82 15,-2 4-120-15,-3 0-67 0,4 4-38 0,1 4-20 0,-5 3-10 16,2 1-15-16,-2 5-16 0,-2 3-18 0,4 3-20 0,-2 5-18 0,-2 6-14 16,-1 5-13-16,0 1-9 0,1 6-5 0,0 6-3 0,1 2-1 15,-1 6 0-15,1 5-1 0,4 1-3 0,1 4-7 0,1 4-8 0,0 2-10 16,7 3-13-16,0 1-16 0,0 1-19 0,7-2-17 0,-6 1-21 15,11 0-23-15,-3-2-28 0,4 0-36 0,6-7-46 0,0 1-78 16,7-6-97-16,1 0-45 0,0-6-18 0,4-7-3 0</inkml:trace>
  <inkml:trace contextRef="#ctx0" brushRef="#br0" timeOffset="7135.1891">40742 7775 338 0,'-3'-12'478'0,"-2"-1"2"0,3-1-2 16,-1 5-76-16,-1 5-111 0,2-3-89 0,-3 6-72 0,-1 1-44 16,4 4-24-16,-2 1-15 0,1 7-6 0,-2 2-9 0,3 7-9 15,-5 0-7-15,2 5-6 0,0 3-1 0,0 6 1 0,-2 0 0 16,2 5 1-16,-3 2 1 0,2 0-2 0,-2-2-1 0,1 1-3 0,0 2-1 16,-1-3-4-16,3-3-3 0,-4 0-5 0,4-5-3 0,0-1-4 0,0 1-2 15,0-8-5-15,-2 0 2 0,5-1 1 0,-5-7 2 0,6 0 4 16,-3-3 0-16,4-3-2 0,-2-4 1 0,2 1-2 0,0-7 2 15,0 0 0-15,0-7 2 0,0 1 2 0,0-8 2 0,0-3 2 0,0 0-2 16,0-8-3-16,-3-4-4 0,0-3-3 0,3-5 0 0,-2-4 1 16,-1-2 0-16,3-5 1 0,0-3-1 0,0 0 0 0,0-5-1 15,0 0 0-15,5 1 0 0,1 1 0 0,0 1-1 0,4 3 0 0,2 2 0 16,-2 3-1-16,4 2 0 0,-1 8-1 0,8 1-1 0,-3 5 1 16,1 8 1-16,7 0 2 0,-4 6 2 0,2 4 2 0,1 5 2 0,-1 3 2 15,2 6 2-15,-4 2 4 0,2 2 5 0,-5 2 3 0,1 3 6 16,-4 8 3-16,4-4 5 0,-10 3 3 0,0 4 1 0,-3 2 3 0,-5-1 2 15,-2 5 3-15,-2-3-1 0,-5 3-1 0,-3 0-3 0,-3 2-4 16,-6-2-8-16,-2 1-7 0,-3 3-13 0,-6-4-12 0,2 0-19 16,-4 4-21-16,-2-5-37 0,2-1-45 0,-1-4-79 0,2 2-92 0,1 0-63 15,6-5-43-15,2-3-21 0,1-3-10 0</inkml:trace>
  <inkml:trace contextRef="#ctx0" brushRef="#br0" timeOffset="7372.6942">41464 7755 30 0,'-4'-25'468'16,"1"-2"15"-16,1 2 12 0,-5 2-51 0,2 2-83 0,0 1-76 16,2 1-74-16,-3 4-41 0,1 4-25 0,0-1-12 0,-2 4-6 0,2 0-13 15,0 6-14-15,-3 2-16 0,-1 5-15 0,-5 2-14 0,4 5-11 16,-3 4-12-16,-1 4-10 0,0 1-8 0,-6 11-5 0,6-2-4 0,1 4-5 15,-1 5-8-15,4 2-10 0,-2 3-15 0,2 3-15 0,4 0-22 16,3 2-23-16,0 2-32 0,3 1-32 0,6-3-52 0,0 1-57 0,4-4-86 16,2 2-99-16,-2-5-48 0,2 1-19 0,2-5-6 0,-1 1 6 15</inkml:trace>
  <inkml:trace contextRef="#ctx0" brushRef="#br0" timeOffset="7751.1692">41600 8028 338 0,'5'-22'442'16,"4"2"2"-16,-1 0-2 0,2 5-99 0,-1 1-146 0,5 2-83 0,-2 4-48 15,5 2-26-15,-4 3-14 0,1 0-7 0,1 6-5 0,6 1-6 16,-6 4-5-16,5 2-3 0,-4 5-2 0,-3 2-4 0,5 3-1 0,-8 3-2 16,2-1-1-16,-4 4 0 0,1 2-1 0,-8 1 1 0,-1 3-2 15,0-4 1-15,-5 4 0 0,0-4 0 0,-7 0-1 0,4-3 5 16,-6 3 4-16,0-2 6 0,1-2 4 0,-1-4 6 0,1-3 4 0,2 3 5 15,-2-6 7-15,1-1 9 0,3-1 7 0,1-4 5 0,3-4 5 16,3 0 0-16,2-4 1 0,2-1-2 0,1-5-4 0,2-2-3 0,0-5 0 16,7 0-4-16,2-7-1 0,-1 2-5 0,4-7-4 0,-1-3-7 15,4-2-8-15,1-2-3 0,-1-2 1 0,2-1 1 0,1-3 1 16,-3 4 5-16,0-2 2 0,3 3 6 0,-8-2 4 0,-1 6 2 0,-1 2 3 16,1 0 0-16,-6 6-2 0,1 2-2 0,-4 3-5 0,-1 8-2 15,-1 0-4-15,-3 3-1 0,0 5-1 0,-7 5-2 0,5 3-3 0,-6 4-5 16,3 4-2-16,-4 3-6 0,1 5-1 0,-1 8-4 0,-1-3-5 15,-2 3-4-15,3 3-7 0,3 1-12 0,-6 2-15 0,7-1-20 0,-1-3-20 16,0 5-26-16,1-5-29 0,5-1-42 0,3-1-51 0,-1-3-90 16,4-3-108-16,3-1-52 0,-2-5-23 0,5 1-6 0,-2-6 1 0</inkml:trace>
  <inkml:trace contextRef="#ctx0" brushRef="#br0" timeOffset="7958.7454">42541 7653 220 0,'-6'-14'493'0,"-1"2"1"0,0-1-2 16,5 3-1-16,2 1-100 0,0 1-149 0,0 7-90 0,2-1-60 15,5 2-31-15,0 2-18 0,1 4-8 0,6 6-7 0,-1-1-6 0,4 6-7 16,0 3-3-16,6 1 0 0,-8 4 1 0,5 1 2 0,-1 5 1 16,0 3-2-16,0 3-3 0,-4 0-5 0,-5 3-6 0,-1 2-7 15,-1-1-8-15,-6 4-15 0,-2 2-14 0,-5-3-17 0,-4 4-20 0,-1-5-20 16,-3 5-29-16,-8-3-35 0,-1-1-63 0,1 0-74 0,-1-3-68 15,-3-3-65-15,1 2-30 0,2-10-15 0</inkml:trace>
  <inkml:trace contextRef="#ctx0" brushRef="#br0" timeOffset="8485.8141">43776 8218 92 0,'-34'-1'478'16,"5"-3"14"-16,0 4 13 0,5-2-79 0,-2 1-123 0,11 1-73 15,-5 0-44-15,6 0-26 0,7 0-16 0,-1 0-16 0,3 0-13 0,5 0-17 16,0 0-19-16,6 1-16 0,8 1-16 0,3 3-11 0,5-1-11 0,9 0-7 16,5 4-6-16,6-4-7 0,10 4-2 0,4-1-8 0,10-1-4 15,3 1-10-15,2-2-13 0,4 0-14 0,5 1-18 0,-3-2-16 16,3-2-15-16,-3 4-20 0,0-4-20 0,-4-2-18 0,-1 3-19 0,-2-3-9 16,-7 0-6-16,-5 0 4 0,-4-3 8 0,-8 3 17 0,-1-2 18 15,-10-4 25-15,-2 1 28 0,-8 1 24 0,-2-4 22 0,-8 3 25 16,-7-3 26-16,1 0 25 0,-6-4 24 0,-3 5 18 0,-6-6 15 0,-1 5 7 15,-5-5 3-15,-4 1-1 0,-1-1-5 0,-1 1-8 0,-5-2-10 16,-2 2-5-16,1-1-3 0,-3 2-2 0,-4-1-2 0,4 1 0 0,-4 2 1 16,4-3 0-16,1 2 1 0,2 0-1 0,2 3 1 0,5-1-2 15,2 0-2-15,-1 3-2 0,10-3-3 0,2 3-6 0,4-2-8 0,4 0-7 16,2-1-7-16,10 4-7 0,-3 0-9 0,6 0-9 0,5-1-8 16,5 2-7-16,-2 2-6 0,6 1-5 0,-1 4-2 0,2 1-3 15,-1 3-2-15,-3 3 0 0,3 2-1 0,-6-2 0 0,-1 6 0 0,-3 3 2 16,-2 3 0-16,-7 1 1 0,-1 0-2 0,-4 4-2 0,-8-1-6 15,-1 2-7-15,-5 2-8 0,-7-2-13 0,2 1-13 0,-7 3-24 0,-5-5-29 16,1 4-55-16,-4-3-65 0,1-2-72 0,-5 1-73 0,2-1-35 16,5-6-19-16,-2 1-6 0</inkml:trace>
  <inkml:trace contextRef="#ctx0" brushRef="#br0" timeOffset="8871.2088">45821 8270 16 0,'-14'-9'482'0,"7"6"11"16,-1-5 7-16,-1 3-77 0,4-2-122 0,-3 3-74 0,4 0-49 0,2 0-26 15,2 4-15-15,2-1-15 0,3-2-12 0,4 3-22 0,3 0-21 16,1 0-19-16,3 0-15 0,9 3-10 0,-1-2-6 0,7 4-4 16,3-2-2-16,0 0 1 0,9-2 2 0,-6 6-1 0,4-6 3 0,2 3 0 15,-2-1 1-15,0-3 0 0,-6 0-2 0,1 0-1 0,-3 0-2 16,-3 0 1-16,1-3-1 0,-7 3 1 0,-2-5 4 0,0 2 7 16,-5-1 6-16,-3 3 7 0,-4-5 8 0,2 6 6 0,-2-1 4 0,-5-3 4 15,2 4 1-15,-5-1 1 0,-2 1-1 0,0 0-5 0,0 0-3 16,-2 1-5-16,-1 3-5 0,-2 0-8 0,0 0-7 0,-4 8-9 0,1-3-11 15,-4 3-14-15,1 3-14 0,1 3-17 0,-5 0-21 0,0 6-21 16,1-1-21-16,-3 2-25 0,0 1-26 0,3 3-45 0,0-5-52 0,4 4-97 16,-2 0-114-16,6-1-58 0,-3-1-30 0,6 0-9 0,-1-2 1 15</inkml:trace>
  <inkml:trace contextRef="#ctx0" brushRef="#br0" timeOffset="9435.2217">47141 8130 127 0,'-2'-20'478'0,"-3"0"17"0,-2-1-19 15,2 1-39-15,0-2-68 0,1 1-85 0,-1 1-47 0,0 0-25 0,0 4-12 16,-2-4-5-16,5 5-13 0,-3 0-16 0,2 3-21 0,0 3-23 16,-3-3-21-16,1 5-20 0,0 2-13 0,-2 5-14 0,2 0-10 0,-3 8-12 15,1 3-7-15,-5 2-9 0,-2 5-8 0,1 7-7 0,-4 2-4 16,3 7 0-16,-1 2 0 0,-2 6 0 0,3-4 3 0,2 7 3 16,2 0-1-16,1 0-1 0,4-1 0 0,2-1-1 0,3 2-1 0,3-4-1 15,2-3-2-15,4 1 1 0,1-5-1 0,4-1-1 0,-1-4 2 16,8-1 0-16,-2-3 3 0,-1-4 3 0,3-1 0 0,3-5 3 0,-2-4 0 15,3 1 3-15,-1-7 2 0,2 2 0 0,1-6 2 0,-3-2 2 16,3-6 0-16,1 2 0 0,1-7 2 0,-6-3-1 0,5-1-1 16,-3-7-2-16,-3 1-2 0,2-5-2 0,-5-5-3 0,3-3-5 0,-1-3-5 15,-6-4-4-15,-1-4-5 0,-2-4-2 0,-2 1-5 0,-2-5-1 16,-2 1-4-16,0-3-2 0,-6 1-2 0,0 4-1 0,-3-2-2 0,-2 7 0 16,0 4-1-16,-4 2 0 0,-3 4 3 0,2 5 3 0,-4 7 2 15,1 3 4-15,-4 6 2 0,0 3 2 0,-2 7 1 0,-3 2 4 16,3 6 0-16,-3 5 1 0,3 8 1 0,-3-1 2 0,1 3 1 0,6 7 3 15,1 1 1-15,1 6-1 0,4-1 1 0,4 7-2 0,2 0 0 16,6 1-3-16,2 2-3 0,4-1-5 0,1 3-4 0,4-2-7 0,3-1-9 16,1 0-8-16,5-2-11 0,-1 0-12 0,0-2-12 0,0 1-14 15,2 1-14-15,-2-3-15 0,-3-1-18 0,3 1-17 0,-1-3-20 16,-6 3-18-16,-1-6-22 0,-1 4-24 0,-4-2-30 0,-4 1-34 0,2 1-55 16,-7 1-65-16,0-2-24 0,-7 4-2 0</inkml:trace>
  <inkml:trace contextRef="#ctx0" brushRef="#br0" timeOffset="9684.122">48225 8218 63 0,'-8'-30'478'0,"3"-3"17"0,-4 4 12 0,4-2 12 0,-2 5-93 15,0 3-141-15,1 0-84 0,4 5-52 0,-3-1-30 0,1 4-15 16,-1 6-8-16,-2 2-5 0,2 2-11 0,4 5-14 0,-8 5-16 0,4-2-16 16,-4 9-13-16,-3 1-11 0,4 7-8 0,-2 0-5 0,-1 3-1 15,3 5 0-15,-4 0 2 0,3 8 2 0,3-2 2 0,-3 4 3 0,1-2-1 16,2 4 0-16,0 0-7 0,0 3-8 0,5-5-15 0,-3 4-18 0,1-1-18 16,3-2-17-16,0 0-24 0,3 1-25 0,1-3-33 0,-3 2-36 15,5-2-69-15,0-2-87 0,3-2-71 0,-2-2-65 0,5-3-26 16,-2-4-8-16</inkml:trace>
  <inkml:trace contextRef="#ctx0" brushRef="#br0" timeOffset="10054.3819">48397 8395 450 0,'7'-14'477'0,"-5"-5"2"0,3 6 1 0,4-3-92 0,-1 1-140 15,1 1-87-15,1 1-58 0,-2 1-31 0,6-1-18 0,0 5-12 16,-1 0-8-16,1 3-12 0,1-2-10 0,-1 7-8 0,0 0-9 0,-1 7-4 15,1-2-4-15,-4 3-2 0,2 4-1 0,-3 0 0 0,-4 2-1 0,0 6 1 16,-2-3 0-16,-3 4 3 0,-3 1 3 0,-1 0 1 0,-2 0 1 16,-3 0 0-16,-3 1 0 0,2-2 1 0,-2 2 3 0,-3-1 0 0,1-2 5 15,0-2 2-15,-1 1 1 0,1-5 3 0,4 1 1 0,-3-2 3 16,1-2 5-16,5-2 7 0,0 0 10 0,2-3 10 0,3-1 11 0,2-3 4 16,2 1 4-16,-2-3 1 0,5-3-1 0,2 1 0 0,0-3-2 15,5-6-1-15,5 2 2 0,-4-4-3 0,1 2-2 0,1-8-6 0,6 2-4 16,1 0-7-16,-7-8-8 0,7 3-2 0,-3 1-1 0,2-6 2 15,-6 3 3-15,5-3 7 0,-4 3 4 0,-3 2 4 0,-1 0 3 16,-1 5 0-16,-5 1-1 0,1 1-5 0,0 3-7 0,-7 1-4 0,2 4-3 16,-2 5-1-16,0 2-6 0,-2 5-3 0,-5 4-6 0,0 2-4 0,1 3-7 15,-3 2-6-15,2 5-5 0,-1 3-6 0,-1 0-8 0,1 2-6 16,-1 3-8-16,4 3-12 0,0-4-16 0,1 0-16 0,3 0-17 0,-3 0-21 16,4 4-22-16,4-7-25 0,-3 3-29 0,3-2-55 0,1-1-65 0,0-2-79 15,7-1-88-15,-2-5-37 0,2 1-13 0,2-3 2 0</inkml:trace>
  <inkml:trace contextRef="#ctx0" brushRef="#br0" timeOffset="10287.8381">49276 8190 427 0,'-5'-18'540'0,"-2"1"15"15,5 0 11-15,-5 0 6 0,7 2-90 0,0-1-144 0,0 4-98 0,0 3-76 16,4-2-41-16,-1 2-24 0,2 4-14 0,0 2-8 0,0 3-14 15,7 0-17-15,-1 8-16 0,1-1-16 0,1 6-13 0,3 4-11 0,-1-1-5 16,4 8-3-16,-4 0 1 0,5 3 2 0,-6 2 1 0,3 3 2 0,-7 0 0 16,-1 2 1-16,-1-1-3 0,-6 4-6 0,-2-4-5 0,0 2-11 15,-2 1-11-15,-6 0-10 0,-4 1-15 0,2-3-17 0,-7 5-20 0,1-6-24 16,-4 2-26-16,-2-2-30 0,0 3-54 0,1-3-65 0,-1-3-77 16,0-2-87-16,-4 0-36 0,7-6-14 0,1 0 0 0</inkml:trace>
  <inkml:trace contextRef="#ctx0" brushRef="#br0" timeOffset="10577.3415">49832 7863 400 0,'-7'-23'545'0,"-2"4"14"0,8-1 8 0,-4 0 8 15,1 6-111-15,1-2-166 0,3 4-88 0,0 3-51 0,3 2-25 16,1 0-15-16,1 6-14 0,3 1-17 0,1 1-18 0,4 7-22 0,1 3-15 16,8 4-14-16,-3 2-7 0,5 8-3 0,3 4 1 0,2 4 1 0,-2 3 3 15,2 7 3-15,0 2 2 0,-1 0 2 0,-5 6 2 0,0-3 0 16,-5 2-1-16,-1 4-3 0,-5-1-3 0,-5-3-3 0,0 6-7 0,-5-1-8 16,-4-3-13-16,-5 2-13 0,2 1-14 0,-5-2-12 0,-4 1-14 15,-6-1-15-15,4 2-20 0,-6-3-23 0,-5-1-21 0,0 3-23 0,-2-3-42 16,0-3-50-16,-5-3-91 0,-2 3-111 0,0-6-46 0,-2-2-19 0,-1-2-4 15,-5-4 3-15</inkml:trace>
  <inkml:trace contextRef="#ctx0" brushRef="#br0" timeOffset="12435.3885">21087 3403 129 0,'-9'-18'144'0,"0"-1"4"0,1-1 0 0,-1 1-4 0,-1 2-6 16,-2-3-7-16,4 3-6 0,-6-2-6 0,0 3-8 0,4-2-7 0,-3 1-10 15,-1 2-8-15,-3 1-8 0,0-5-6 0,1 6-4 0,-4-3-5 0,1 0-2 16,-3 3-4-16,3-3-3 0,-3 2-3 0,-2 2-3 0,-1-5-4 0,1 2-1 16,-5-2-1-16,2 1-1 0,-2-1-3 0,-6 2-2 0,5 0-2 15,-3-1-4-15,-2 0-3 0,-1 0-2 0,0 0-2 0,0-1-2 0,0 1-3 16,-5 2-1-16,6-3 0 0,-6 2-3 0,1-1 0 0,-2 4-3 0,-1-2 0 16,2-1-1-16,-3 2-2 0,-2 4-1 0,1-4-1 0,-4 3-3 0,3 3-1 15,-3-1-1-15,-4 1 2 0,3-1-3 0,-3 3-1 0,2 2-2 16,-2-2-1-16,0-2-1 0,2 6 0 0,-2-3-3 0,2 0-1 0,-2 4-1 15,1-3 0-15,2 2-2 0,1 1 0 0,-3-3 1 0,3 3 1 0,1 0-1 16,-1 0 2-16,3 0 2 0,1 0 0 0,1 0 2 0,0 0 3 0,1 3 3 16,0-3 1-16,3 1 3 0,-1 2 1 0,1-2 1 0,3 2 2 0,-2 2 2 15,1-1-1-15,-1 0 0 0,0 3 1 0,-2-2-1 0,0 7-1 16,3-7-2-16,-4 6-3 0,-1-3 0 0,0 1-1 0,1 4 1 0,-1-4-2 16,-3 4-1-16,2-2-2 0,3 2-1 0,-4-1-1 0,5 3 1 0,-5-5 0 15,4 3-3-15,0 2 0 0,0-3-1 0,2 1 2 0,0 0-2 0,1 3-2 16,3 0 0-16,-1-1 0 0,0-4-1 0,4 4 0 0,1-1-2 0,-1 3-2 15,3-1-1-15,-4 0 1 0,6 4-1 0,-4-4-1 0,4 1 1 16,0 3-2-16,-1-2 0 0,1 2 1 0,0 1-2 0,-2-1-1 0,1 3 2 16,-1-1 2-16,0 0 3 0,6 1 1 0,-5 2 1 0,3-1 1 0,1 1 3 15,-2 0 1-15,4 1 3 0,3 1 3 0,-3 1 2 0,3 2 1 16,2 1 3-16,4 1 1 0,-1 4-1 0,-3-2 1 0,7 0-1 0,0 5 0 16,1-3 1-16,1 0 0 0,-1 4 1 0,6 1 1 0,-3-2 0 15,5 4 0-15,-3-2 0 0,4-1 0 0,0 3 0 0,4-2 2 0,-3 2-1 16,3-3 2-16,1 2 1 0,0 0 2 0,4-2 0 0,-1 0 0 0,2 0 0 15,-1-4 0-15,5 1 2 0,-1 1 2 0,1-3 2 0,3-2 1 0,0 0 2 16,2-2 4-16,3 2 1 0,0-3 1 0,2 0 0 0,3 0 1 16,2-1 2-16,4-2 1 0,-1 1 1 0,7-1 1 0,-1-1 0 0,6 1-1 15,4-3-1-15,3 1-1 0,2-3-1 0,7-1-1 0,1-1-3 16,2 0 0-16,4-1-3 0,1-3-2 0,3 2-2 0,3-4-4 0,-3-1-3 16,4-2-4-16,2 2-3 0,0-6-2 0,0 5-2 0,-2-5 0 15,5-1-1-15,-2 1 0 0,2-2-1 0,-3-2 2 0,3 2 1 0,0-5 2 16,2 3 2-16,-2-3 0 0,2-3 3 0,-2 0 1 0,4 1 3 0,1-1 0 15,-3-6 0-15,3 5-1 0,-3-7-2 0,2 3 1 0,-2-1-3 16,-2-3-1-16,-3-1-4 0,-1 1-1 0,-1-3-3 0,-3 0 0 0,-4 0-2 16,-1 2-3-16,-4-7-1 0,-4 4 0 0,-1-4 0 0,0 0-3 0,-5 1 0 15,-2 2 0-15,2-7 1 0,-7 4 3 0,4-1 2 0,-6-2 1 16,0 1 2-16,-3 0 3 0,0-2 1 0,-1-3 1 0,-5 1 1 0,3-1 1 16,-4 0 2-16,-2-1 3 0,1-5 0 0,1 3 2 0,-5-3-1 15,5-2-1-15,-7-2-1 0,1 2 1 0,2-6 0 0,-2-1-1 0,-5 0 1 16,3-1-1-16,-2-3 0 0,-4 4-1 0,3-6 0 0,-8 2 0 0,2 1 1 15,-3-3-1-15,-3 5 0 0,0-3-1 0,-6 2 2 0,0 2 0 16,-5 1 0-16,-5-1-2 0,0 0 0 0,-6 5 3 0,-4-6-1 0,-4 6-1 0,-3-1-2 16,-5 2-3-16,-4 1-3 0,-5 3-6 0,-1-1-3 0,-7 0-3 15,-1 3-5-15,-4 2-7 0,-1 3-6 0,-4-3-5 0,-1 7-10 0,-3 1-11 16,-3 1-11-16,1 3-9 0,-1 0-11 0,-2 4-12 0,0-1-11 16,-1 3-15-16,1 1-20 0,0 5-28 0,4 0-34 0,-3 4-41 0,2 4-77 15,2 4-94-15,1 0-47 0,2 4-25 0,2 1-7 0</inkml:trace>
  <inkml:trace contextRef="#ctx0" brushRef="#br0" timeOffset="13485.4059">27848 3382 64 0,'-13'-12'108'16,"-5"3"-1"-16,1-3-3 0,2 2 1 0,-2-2 1 0,-5 1-2 15,5-1-1-15,-2 1-4 0,-3-3-3 0,0 1-3 0,3 0-7 0,-3-1-1 16,-2 3-2-16,2-1-3 0,-4-1-4 0,2 1-4 0,-1-1-5 0,-3-2-4 16,-2 2-4-16,2 1-4 0,-4 0-3 0,1 0-4 0,-1 0-3 0,-4-1-1 15,2 3-2-15,-4-2-2 0,-1 1-1 0,2 1-2 0,-2-2-1 0,-6 4-1 16,4-7 0-16,-3 7-2 0,1-4 0 0,1 4 0 0,-1-2-2 0,-5-1 1 16,4 5-3-16,-2-5-1 0,2 5-3 0,-2-2-4 0,1-1-2 15,1 3-2-15,-1-2-5 0,-1 3-1 0,2 1-4 0,-2-1-1 0,2 2-1 16,-2-1-3-16,-2 4-2 0,2-4-2 0,-4 4-3 0,1 0 1 0,1 4 0 15,-1-4-1-15,-1 4-1 0,1-1-1 0,-1-2 0 0,1 6 0 0,3-2-1 16,-2 3-1-16,-1-5-1 0,4 6-2 0,-1-5 0 0,5 4 0 16,-3-2-2-16,0 2-1 0,3 0 0 0,2-1-1 0,1 3-1 0,-1-2 2 0,3-3 3 15,0 3 2-15,4 3 1 0,-4-2 2 0,5 3 2 0,4-4 0 16,-4 4 2-16,4-7 2 0,-2 8-1 0,0-3 5 0,5 3 0 0,-3-3 2 16,1 3-1-16,-1 1-1 0,3 0 0 0,-1-2-2 0,2 4-1 0,-4-1-1 15,5-3-2-15,0 6 1 0,0-4-1 0,1 2-1 0,-4 0 0 0,2 1 1 16,5-2 0-16,-1 2 1 0,-3 1 2 0,1-1 1 0,2-1 1 15,1 3 2-15,-1-2 0 0,2 2 3 0,0-3 1 0,0 1 1 0,3 3 1 16,-5 0 1-16,6-1 1 0,-1 1 0 0,0 0 0 0,1 0 1 16,-1 2-1-16,2-3-1 0,-1 4 1 0,4 1-2 0,-1-3-1 0,0 1 1 15,-2 1 0-15,3-1 0 0,1 1 1 0,-3-2-1 0,3 1 1 0,-1 1-2 16,4-5 0-16,-3 6-2 0,3-4 0 0,-4 0-1 0,4-3-1 16,0 0-1-16,1 0-4 0,3 1-5 0,-6-3-3 0,7 1-5 15,-2-3-5-15,2 2-6 0,0-1-7 0,2-1-7 0,1-1-9 0,1 1-9 16,1-1-9-16,0 0-10 0,0 0-12 0,4-4-13 0,-4 3-16 0,3-2-15 15,4 2-15-15,-5-2-16 0,2-1-16 0,-1 1-12 0,4 1-11 16,2 0-42-16,-8 0-59 0,6-1-32 0</inkml:trace>
  <inkml:trace contextRef="#ctx0" brushRef="#br0" timeOffset="13725.52">24383 4568 86 0,'5'5'112'15,"0"3"5"-15,2-3 0 0,0 2-3 0,0-1-3 0,1 1-6 0,-1-1-5 16,1 0-5-16,4 3-5 0,-1-1-6 0,1-1-3 0,-2 5-3 16,0-4-5-16,5 1-4 0,-4 2-6 0,-1-1-8 0,5 3-7 0,-8-4-6 15,5 4-5-15,-2-5-4 0,2 7-3 0,-2-7-2 0,4 5-5 16,-5-2-7-16,1 2-7 0,2-5-9 0,-2 2-10 0,2 0-9 0,-2-3-13 15,4 1-16-15,-6 0-17 0,4-1-19 0,-2-1-25 0,4 1-28 0,-2-3-23 16,-2 0-28-16,4 0-54 0,-2-3-68 0,1-1-37 0</inkml:trace>
  <inkml:trace contextRef="#ctx0" brushRef="#br0" timeOffset="16091.0663">47939 9494 105 0,'0'0'161'15,"0"0"-25"-15,0 0-14 0,0 0-10 0,0 0-6 0,0 0-6 0,0 0-5 16,0 0-6-16,0 0-5 0,0 0-3 0,0 0-3 0,0 0-4 16,0 0-3-16,0 0-5 0,0 0-2 0,0 0 1 0,0 0 2 15,0 0 3-15,0 0 2 0,0 0 4 0,0 0 2 0,0 0 0 0,0 0 0 16,0 0-3-16,0 0-1 0,0 0-2 0,0 0-2 0,0 0 0 15,0 0-3-15,0 0-3 0,0 0-5 0,0 0-6 0,0 0-6 0,0 0-3 16,0 0-4-16,0 0-5 0,0 0-4 0,0 0-2 0,0 0-4 16,0 0-6-16,0 0-4 0,0 0-4 0,0 0-3 0,0 0-2 0,0 0-2 15,0 0 1-15,0 0-3 0,0 0-2 0,0 0-1 0,0 0-2 16,0 0 0-16,0 0-1 0,0 0-1 0,0 0 2 0,0 0-1 16,0 0 2-16,0 0 0 0,0 0-2 0,0 0 2 0,0 0 1 0,0 0-1 15,0 0 0-15,0 0-1 0,0 0 2 0,0 0 2 0,0 0 0 16,0 0 2-16,0 0-1 0,0 0 0 0,0 0 2 0,0 0 0 15,0 0 2-15,0 0-1 0,0 0 2 0,0 0 1 0,0 0 0 0,0 0 1 16,0 0 1-16,0 0 0 0,0 0 1 0,0 0 2 0,3-3 0 16,-3 3 1-16,0 0-1 0,0 0 2 0,0 0-2 0,0 0 1 0,0 0 0 15,0 0 1-15,0 0 1 0,2-3 0 0,-2 3-1 0,0 0 0 16,0 0-3-16,0 0 0 0,0-1-3 0,0 1-2 0,0 0 0 0,0 0-2 16,0 0-3-16,0 0-5 0,0 0-6 0,0 0-7 0,0 0-8 15,0 0-7-15,0 0-11 0,0 0-11 0,0 0-11 0,0 0-15 16,0 0-15-16,0 0-22 0,-2 0-26 0,-5 0-25 0,6 0-26 0,-4 1-28 15,-2 2-31-15,5 0-66 0,-7-2-80 0,4 3-36 0,-3 0-13 16</inkml:trace>
  <inkml:trace contextRef="#ctx0" brushRef="#br0" timeOffset="22945.5708">37066 10867 239 0,'-6'0'425'0,"1"-4"-3"16,5 4-84-16,0-1-126 0,0-1-69 0,2-2-43 0,3 3-22 0,4-3-14 15,-1 0-11-15,6-3-11 0,3 2-12 0,2-2-11 0,6-1-9 16,-3 3-9-16,6-3-5 0,-1 0-3 0,4 1-1 0,-2 0-1 0,-2 1 0 16,2-1 3-16,-2 3-1 0,-5-4 0 0,-1 4 1 0,-1-1 0 15,-4-1 0-15,1 5 3 0,-4-3-1 0,-1 0 3 0,-5 4 0 0,2-4-1 16,-1 3 1-16,-3 1 0 0,2-4 1 0,-5 4-2 0,1 0 0 15,-1 0 0-15,5 0-3 0,-7 0 0 0,0 0-4 0,0 0-2 0,0 0-3 16,0 0-2-16,0 0-1 0,0 0-2 0,0 0-1 0,0 0 0 16,0 0-3-16,0 0-1 0,0 0-3 0,0 0-2 0,0 0 0 15,0 0 0-15,0 0-3 0,0 0 0 0,0 0-4 0,0 0-5 0,0 0-3 16,0 0-3-16,0 0-6 0,0 0-5 0,0 0-6 0,0 0-5 16,0 0-5-16,0 0-6 0,0 0-3 0,0 0-4 0,0 0-1 0,0 0 1 15,0 0-1-15,0 0-1 0,0 0 1 0,0 0 0 0,0 0 2 16,0 0 0-16,0 0 3 0,0 0 4 0,-4 5 6 0</inkml:trace>
  <inkml:trace contextRef="#ctx0" brushRef="#br0" timeOffset="28970.4029">36948 10768 204 0,'-9'-6'217'0,"4"1"-24"0,-3 0-11 16,3 0-2-16,-4 3-3 0,1 1-2 0,2-3-11 0,0 3-15 0,0-2-20 16,5 3-21-16,-6 0-17 0,5 0-14 0,2 0-15 0,0 0-13 15,0 0-10-15,0 0-11 0,0 0-7 0,2 3-6 0,-2-2-3 16,7 3 0-16,-2-1 4 0,3 1 4 0,1 1 3 0,5-1 4 0,1-2 1 16,5 4 2-16,1-5 3 0,8 2 1 0,-2-1 0 0,9-2-4 0,0 0-1 15,1-2-3-15,8-1-1 0,1 2-3 0,-2-5-3 0,4 0-3 16,1-3-5-16,-6 6-2 0,1-5-2 0,4-1-1 0,-11 2-2 15,-1-1 1-15,-2 4 2 0,-1-5 0 0,-6 6 4 0,-5-1 0 0,0 0 1 16,-5 0 1-16,-3 3-1 0,-4-3 1 0,-1 4 3 0,-1-1 1 16,-6 1 0-16,5 0-1 0,-7 0-3 0,0 0-2 0,0 0-4 0,0 0-3 15,0 1-6-15,-4 3 0 0,1 1-5 0,1-1-2 0,-4 3-3 16,-1 5-5-16,0-3-1 0,0 7-2 0,-5 0-3 0,4 4 1 0,-3 2 2 16,-1 3 4-16,-1 3 4 0,3 1 0 0,-2 5 0 0,-2 0-3 15,0 5-6-15,-1 2-8 0,1-2-15 0,-1 1-17 0,1 5-26 16,1-3-28-16,-1 2-43 0,0 2-49 0,1-3-78 0,-1 0-93 0,4 1-47 15,-2-1-23-15</inkml:trace>
  <inkml:trace contextRef="#ctx0" brushRef="#br0" timeOffset="29630.2857">38542 10476 238 0,'-10'-12'363'16,"-2"0"-76"-16,2 3-46 0,-2-2-31 0,3 2-14 0,3 0-8 0,-3 1-3 15,2-1-2-15,0 1-10 0,1 0-13 0,-1 1-16 0,0 2-19 0,5-3-14 16,-1 3-11-16,-1 1-10 0,3 0-9 0,-3 1-10 0,4-1-10 16,0 3-9-16,0-2-10 0,0 3-7 0,0 0-8 0,0 0-6 15,0 0-8-15,0-4-3 0,0 4-4 0,4 0-4 0,-3-1-5 0,-1-3-3 16,7 4-2-16,-5 0-2 0,5 0 0 0,-2 0 1 0,3 0 1 16,-2 0 1-16,2 0 2 0,2 0-1 0,2 0 2 0,2 0 0 15,1 0 1-15,2 4 1 0,0-3-1 0,-3-1 1 0,1 4 0 0,2-1 0 16,-3-2-3-16,0 3-2 0,-2-1-1 0,1 1-2 0,-2-3 0 15,-3 6-1-15,-3-2 0 0,4-1-1 0,-4 3 0 0,2 3 0 16,-2 1 0-16,-4 0 0 0,6 4-1 0,-5 3 0 0,-2-2 2 0,3 7 0 16,-1-3 1-16,-2 7-1 0,0 1 1 0,0-2 0 0,-2 5-1 15,-1 1 0-15,3 2-2 0,-2-1 3 0,-5 1 2 0,6 3 3 0,-4 0 2 16,-2-1 3-16,5 0 3 0,-5 0 1 0,0 0 1 0,1 0 1 16,-1-3 3-16,-2-2 3 0,2 0 2 0,1-2 3 0,-1 1 1 15,0-5 0-15,-2 0-1 0,1-2 0 0,-1-3 0 0,1-2 0 0,-2-1 0 16,1 1 2-16,1-7 2 0,-1 2 2 0,1-1-1 0,-3-1 1 0,1 0-2 15,-5-5-1-15,1 2 0 0,-1-4-3 0,-2 1-2 0,-5 1-7 16,-1-1-10-16,1-3-14 0,0 1-16 0,-5-3-22 0,-1 2-26 0,5 0-37 16,-5-2-40-16,6 0-61 0,-3 3-71 0,2-1-76 0,8-2-78 15,-5 3-39-15,6-3-17 0,0 2-5 0</inkml:trace>
  <inkml:trace contextRef="#ctx0" brushRef="#br0" timeOffset="29847.5628">38372 10888 204 0,'-5'-4'412'0,"1"0"-1"0,4 0-85 0,0-1-125 15,5 2-71-15,4 2-46 0,5-3-23 0,-1 4-12 0,8-1-9 16,3-1-10-16,3 2-14 0,7 0-17 0,3 0-17 0,4 0-19 0,4 0-22 15,2 0-24-15,-4 0-31 0,7 0-30 0,-1 0-27 0,-1 0-26 16,-2 0-50-16,2-4-64 0,-8 4-42 0</inkml:trace>
  <inkml:trace contextRef="#ctx0" brushRef="#br0" timeOffset="30223.6557">39329 10799 10 0,'0'-5'427'0,"-2"1"-48"16,-2-1-70-16,4 2-51 0,0-2-36 0,4 0-27 0,-2 2-22 0,1 2-25 15,-1-5-24-15,4 4-27 0,1-1-26 0,0 2-23 0,2-3-19 16,-3 4-15-16,3 4-13 0,3-3-8 0,-5 2-5 0,8 2-4 16,-8 2-1-16,1 0 0 0,4 4 0 0,-7 2 1 0,1-1 1 0,-1 8 3 15,2-4 4-15,-7 1 4 0,0 6 5 0,0-4 3 0,-7 2 1 0,2 6 3 16,-1-6 2-16,-2 4 2 0,-2 0 0 0,-2 0 2 0,2-4 0 16,-2 2 2-16,1-3 1 0,-1 1-1 0,6-4-3 0,-3 0 2 15,1-3 3-15,2-2 6 0,0-4 11 0,1 3 5 0,5-7 2 0,0 1 2 16,0-5 1-16,3 0 0 0,2-1-1 0,0-7-1 0,7 0-3 15,-3-3 0-15,4-2-2 0,1-3-4 0,1-4-5 0,2-2-8 0,0 1-8 16,2-4-9-16,0-3-5 0,1 3 0 0,-1-1 1 0,-2-2 2 16,2 4 2-16,-4-1 5 0,1 0 5 0,-3 5 4 0,-3 1 3 15,1 0-2-15,-3 4-4 0,1 2-2 0,-4 1-5 0,-5 6-3 0,0 1 0 16,0 5-1-16,-2 2 0 0,-3 3-4 0,-2 3-3 0,-3 4-1 16,-2 4-2-16,5 4 0 0,-6 1 0 0,1 4 5 0,1 5 4 0,-2-2 5 15,-1 8 2-15,6-2-2 0,-4 0-3 0,3 1-11 0,4 0-10 16,3-3-14-16,-1 2-16 0,3-2-15 0,3-1-13 0,4-1-29 0,2-4-32 15,4-1-37-15,9-2-42 0,1-3-51 0,4-1-59 0,7-6-56 16,2-1-59-16,5-3-22 0,3-2-7 0</inkml:trace>
  <inkml:trace contextRef="#ctx0" brushRef="#br0" timeOffset="30524.6327">40698 10510 403 0,'-5'-21'493'0,"-4"0"8"0,1 1-70 0,-1 3-110 0,2 0-58 15,1 4-35-15,-1-2-23 0,-2 5-19 0,4 2-22 0,-3 0-26 16,-1 4-23-16,1 4-25 0,-1 4-21 0,0 4-17 0,3 0-15 0,-10 10-12 15,9 2-13-15,-4 3-10 0,0 5-8 0,3 7-5 0,-1 2 1 0,1 7 2 16,3 3 5-16,-1 1 8 0,3 3 2 0,-2 1 2 0,2 4-1 16,3-3-3-16,0 2-8 0,3 2-12 0,0-3-19 0,2 3-22 15,-3-3-28-15,5-1-32 0,-2-4-48 0,4-2-57 0,1-3-90 0,2-2-108 16,1-4-56-16,3-3-30 0,4-4-13 0,-1-3-8 0</inkml:trace>
  <inkml:trace contextRef="#ctx0" brushRef="#br0" timeOffset="30949.965">41218 10835 171 0,'-3'-20'491'16,"3"2"12"-16,0 0 10 0,0 1-83 0,-2 2-129 0,2 0-73 16,-4 3-48-16,4 3-27 0,0-3-17 0,-1 5-15 0,1-1-13 0,-4 7-18 15,1-3-21-15,3 4-19 0,0 4-14 0,-2 4-12 0,2 0-10 16,-3 5-11-16,-1 2-10 0,-1 5-4 0,4 2-3 0,-3 3 3 15,1 1 4-15,-2 5 5 0,0 2 7 0,-1 1 4 0,1 0 4 0,-1 1 3 16,4 0 1-16,-5-2 0 0,5 0 0 0,-1 2 1 0,1-2 1 16,-5-3-1-16,7-5-1 0,-1 2-3 0,-3-6-4 0,4 1-3 0,-1-4-4 15,1-3-1-15,-4 0-2 0,4-2-3 0,-3-5-2 0,3-1-3 16,0-2-1-16,0-4-4 0,0-1-3 0,0-5-5 0,0 1-1 0,0-7-4 16,0-2-1-16,-2-3-2 0,2-4-3 0,-3-5 1 0,-1-5-1 15,4-2 2-15,-2-5 2 0,2-2 1 0,0-4 2 0,0-3 4 16,0-1 3-16,2-4 3 0,-2 3 3 0,7-1 1 0,-5 1 4 0,6 0 1 15,1 1 3-15,1 4-3 0,2 2-2 0,2 5-3 0,-1 4-4 0,4 0-2 16,-3 8-2-16,5 0-3 0,-2 4-2 0,1 9-1 0,1-2 1 16,2 8-2-16,1 1 1 0,-3 4 0 0,-1 4 2 0,1 1 0 15,2 3 2-15,-6 4 3 0,2 4 1 0,0-3 3 0,-3 6 3 0,-4-1 2 16,-2 3 1-16,-2 0 4 0,-1 4 3 0,-5-2 2 0,0 2 1 16,-5 1 0-16,-4-2 0 0,2 5 2 0,-6-1-2 0,-8-2-3 15,2 2-5-15,1-3-11 0,-8 0-15 0,-1 3-29 0,-1 0-33 0,-2-3-73 16,6-2-92-16,-3 4-78 0,-2-7-74 0,6-2-37 0,3 2-20 0,0-7-10 15</inkml:trace>
  <inkml:trace contextRef="#ctx0" brushRef="#br0" timeOffset="31253.7648">41924 10782 138 0,'-5'-25'334'0,"3"7"-44"0,-1-2-38 0,-1 0-15 0,3 4-5 0,-4 1-1 16,-2 2-3-16,5 2-13 0,-6 0-21 0,2 2-24 0,0 5-25 16,0-1-24-16,5 2-22 0,-8 3-18 0,2 4-17 0,1 1-14 0,-6 6-15 15,3 1-13-15,-5 5-12 0,1 1-8 0,3 7-8 0,-2 3 0 16,-2 5 3-16,4 1 5 0,-2 3 5 0,2 7 3 0,1-1 2 0,1-2 2 15,6 7-1-15,-5-1-4 0,7 1-6 0,0 1-13 0,7-2-14 16,-5-3-20-16,6 3-22 0,4-3-34 0,2-2-40 0,-1 0-50 0,3-5-56 16,4-2-81-16,-5 0-90 0,8-6-45 0,-1-5-23 15,0-1-7-15</inkml:trace>
  <inkml:trace contextRef="#ctx0" brushRef="#br0" timeOffset="31637.9975">42192 11082 225 0,'0'-19'463'0,"0"3"6"0,1 1-72 16,3 3-110-16,-1-1-73 0,2 1-53 0,4 4-30 0,-1-1-18 16,-1 2-16-16,7-5-14 0,3 8-17 0,-3-4-16 0,6 4-16 15,-5 0-13-15,8 4-9 0,-5 0-5 0,3 4-5 0,-6 0-2 0,6 1-2 16,-6 2-2-16,2 1-1 0,-3 3-1 0,-4-2 2 0,2 4-1 16,-4 2 3-16,-3-1 1 0,-1 4 3 0,-2-3 3 0,-2-2 0 0,-2 6 2 15,-2-3 0-15,-1-3 0 0,-3 3 1 0,3-2-1 0,-4-2 2 16,1-2 0-16,-1 2 2 0,1-5 1 0,3 5 4 0,-4-8 3 15,7 0 2-15,-5 1 2 0,2-2 0 0,5 1 1 0,0-4 0 0,0-4-2 16,0 0-1-16,5-4-1 0,-1 1-2 0,1-5-4 0,2 0 0 16,0-2-4-16,5-1-3 0,1-2-6 0,1-1-4 0,3-3 1 0,-2 1 1 15,6 0 0-15,-6-2 2 0,6-1 5 0,-6 1 4 0,4-1 6 16,-2 3 6-16,0 3 6 0,0-2 5 0,-4 4 3 0,-2 2 1 16,-3 0 1-16,1 1-4 0,-1 4-6 0,-6 0-4 0,1 4-5 0,-3 1-5 15,0 3-2-15,-3 3-7 0,1 1-6 0,-6 4-4 0,1 5-6 0,0-2-1 16,-5 9-3-16,2 2 3 0,-2 0 2 0,3 6 3 0,-1 0 6 15,0 5 4-15,1-3 3 0,-2 4-5 0,5 1-8 0,1 0-9 16,2-2-15-16,1 3-18 0,2-1-23 0,2-3-31 0,1-3-34 0,6 2-38 16,-2-5-43-16,5-1-44 0,5 0-48 0,-2-5-64 0,7-4-71 15,0 0-32-15,4-5-10 0</inkml:trace>
  <inkml:trace contextRef="#ctx0" brushRef="#br0" timeOffset="31832.2767">43072 10906 83 0,'-4'-21'500'0,"3"3"12"16,-6-1 9-16,5 6-79 0,-1-2-120 0,3 7-76 0,0-2-52 0,0 0-32 16,0 3-19-16,0 1-19 0,3 1-21 0,2 3-20 0,0 2-19 15,0 2-16-15,4 1-16 0,3 2-13 0,-2 3-11 0,4 1-10 16,-1 4-8-16,8 3-1 0,-7 3 1 0,1 1 2 0,2 4 3 0,0 3 6 16,-2-2 3-16,-1 7 2 0,-2-3 3 0,-4 6 0 0,1-3-1 0,-7 4-4 15,1 0-9-15,-6-1-13 0,1 1-14 0,-5 2-25 0,0-1-27 16,-5-3-42-16,2 1-47 0,-2 3-100 0,2-8-125 0,-7 3-65 15,3-5-37-15,1-1-16 0,-1-2-8 0</inkml:trace>
  <inkml:trace contextRef="#ctx0" brushRef="#br0" timeOffset="32334.3368">44185 10901 56 0,'4'-16'516'0,"-4"2"12"16,0 5-33-16,0-2-55 0,-4 3-86 0,1 1-100 0,3 6-61 0,-2-6-43 15,-5 7-24-15,1 0-16 0,-3 4-20 0,0 0-23 0,-1 3-21 16,-5 5-21-16,1 0-15 0,1 6-11 0,-6 3-6 0,0 0-2 0,-1 4 1 16,1 1 3-16,-3 3 1 0,0 1 4 0,3 0 3 0,-3 1 1 15,6 2 4-15,-4-1 2 0,4-4 1 0,-4 3 2 0,5-1-1 0,1-2 2 16,-1-5-2-16,1 3 0 0,0-5 1 0,4 0-1 0,2-1 0 16,-1-6 3-16,4 1 2 0,0-5 1 0,1-1 2 0,3-2 2 0,1 1 0 15,0-4-1-15,0-4 0 0,0-4-3 0,5 3-1 0,-3-6-1 16,6 0 0-16,-3-6-2 0,4 0-3 0,3-4-4 0,1-4-5 15,-2-4-5-15,2-2-5 0,4-2-6 0,0-3 1 0,-1 1-1 0,4-6 3 16,-5 1 2-16,6 0 0 0,-1-3 0 0,1 7 0 0,1-2 0 16,-3 3-1-16,0 3 0 0,-2 1-2 0,0 2 1 0,-2 4 0 0,2 3 1 15,-3 6-1-15,-4-3-3 0,5 11-1 0,-8 3-1 0,5 1-2 16,-2 1 0-16,2 3 1 0,-3 11 3 0,-2-3 3 0,1 6 4 16,-3 3 5-16,4 4 5 0,-2 2 4 0,-1 2 4 0,1 6 2 0,-2-2 0 15,0 6-4-15,1-2-8 0,-1 2-16 0,1 2-21 0,0 0-33 16,2 1-36-16,-3-1-61 0,0 2-74 0,7-1-89 0,-3-3-101 0,1 0-52 15,0-3-27-15,4-5-16 0,1 1-4 0</inkml:trace>
  <inkml:trace contextRef="#ctx0" brushRef="#br0" timeOffset="32854.2824">45486 10952 204 0,'-11'-13'295'0,"5"1"-44"16,1-2-32-16,-3 4-7 0,3 0 0 0,-4 1 6 0,4 1 2 16,-2-1-10-16,2 4-15 0,3-2-19 0,-4 3-21 0,0 0-20 15,1 0-18-15,0 1-15 0,-3 3-12 0,3 3-12 0,-4 2-11 0,-3 2-9 16,4 1-12-16,-6 4-7 0,0 1-5 0,1 5-4 0,-3 2-4 0,3 1 0 15,-4 4 1-15,-2 3 3 0,2 1 4 0,0 1 2 0,1 5 0 16,3-1 0-16,-4 1 1 0,5 1 0 0,2-1 2 0,1 3-2 16,0-1-2-16,8-3-2 0,-3 1 0 0,4 0-1 0,4-3-2 0,-3-3-2 15,8 1-1-15,0-2 0 0,1-3-1 0,2-4 1 0,5 3 0 16,-4-8-1-16,3 1-3 0,4-1 0 0,1-7-3 0,1 1-3 16,3-7-2-16,-1 1-4 0,4-4-2 0,-3-4-3 0,6-1-4 0,-7-6-4 15,3 0-3-15,2-7-4 0,-2 0-3 0,-3-2-4 0,2-5-3 16,-2 1-4-16,-2-7-3 0,0-1-3 0,-3-7-2 0,1 0-3 0,-4-3-1 15,4-2 2-15,-6-1 4 0,-8-2 2 0,3-2 4 0,0-1 1 16,-4 1 4-16,-5 1 2 0,0 1 3 0,-2 6 3 0,-5-1 1 0,2 6 3 16,-4-1 2-16,-4 8 3 0,-1 3 2 0,-1 2-2 0,-2 3-3 15,-2 6-3-15,-1 3 0 0,-4 0-4 0,-2 7-2 0,2 2-2 16,-3 3 1-16,0 3-1 0,-2 2-1 0,1 7 1 0,4 0-3 0,-1 3-3 16,3 6 0-16,6 0 0 0,-1 4 1 0,4 4 5 0,2 0 1 15,5 4 1-15,4 4-4 0,4-3-3 0,4 6-6 0,8 0-6 16,0 2-5-16,1-1-10 0,7 2-12 0,6-2-12 0,-1 2-13 0,4 1-18 15,3-1-21-15,-5-1-22 0,5 3-25 0,-7-3-32 0,4-1-37 16,-4 1-53-16,-3-1-64 0,1 0-49 0,-9 1-44 0,1-6-15 0</inkml:trace>
  <inkml:trace contextRef="#ctx0" brushRef="#br0" timeOffset="33519.4602">46528 10871 140 0,'-3'-15'470'0,"1"2"-54"0,-5 2-91 15,6-2-64-15,-4 6-51 0,-2-2-30 0,2 3-22 0,0 1-16 16,0 3-11-16,-2-1-17 0,2 3-22 0,-4 3-20 0,2 1-23 0,-1 5-16 15,-6 3-17-15,0 1-11 0,-1 6-7 0,1 1-4 0,1 4 1 16,-1 3 3-16,0 2 6 0,4 3 4 0,-3 4 2 0,1 0-2 0,3 1-4 16,4 3-6-16,3 0-7 0,-1-1-12 0,3 1-17 0,3-3-30 15,2 2-34-15,4 0-49 0,0-1-55 0,4-4-82 0,1 2-96 16,1-2-48-16,-1-2-27 0,6-6-10 0</inkml:trace>
  <inkml:trace contextRef="#ctx0" brushRef="#br0" timeOffset="33912.9856">46822 11226 9 0,'3'-20'447'0,"2"0"6"0,0-1 1 0,2 4-92 0,2-3-138 16,-2 7-79-16,6-4-46 0,-1 6-24 0,2-1-15 0,-1 4-9 0,4 3-7 16,-3 2-12-16,1-1-14 0,3 8-7 0,-5-1-9 0,1 2-4 15,-2 3-3-15,1 5 2 0,-4 1 0 0,-4 2 5 0,0 2 2 16,-1 2 3-16,-4-1 2 0,0 0 1 0,-7 5 0 0,0-4 2 15,-2 4 2-15,-4-5 2 0,-1 2 1 0,-3-1 2 0,0 0 2 0,2-4 2 16,-6 0-1-16,6-2-1 0,1 1 0 0,-1-2 1 0,1-4 4 0,4 0 7 16,1-1 7-16,1 0 7 0,6-4 6 0,-5 0 2 0,7-3 2 15,0-1-3-15,4-5-3 0,1 4 0 0,2-7-3 0,0 1-1 16,6-6-1-16,1 1-4 0,3-1-6 0,2-4-7 0,1-3-11 0,2 3-9 16,0-6-8-16,-1 2-5 0,1 0-2 0,0-3-2 0,0 1 1 15,1 0 2-15,-5 2 3 0,-1-1 4 0,0 2 5 0,-3 0 6 0,0 3 5 16,-6 0 2-16,-1 5 1 0,2-2-2 0,-3 5-3 0,0 1-2 15,-5 4-1-15,-1 2 2 0,0 2 0 0,0 2 0 0,-5 2-1 16,0 4-3-16,0 1-2 0,-7 6-4 0,3 4-1 0,-1 1-1 0,-3 3 2 16,1 2 1-16,-2 4 5 0,0 3-4 0,4-1-2 0,-2 4-11 15,-1-2-12-15,6 3-14 0,-2 1-18 0,1-1-17 0,4-2-20 0,3 0-24 16,1 0-25-16,1-5-39 0,4-1-43 0,4-3-71 0,3 0-82 16,1-3-59-16,3-6-48 0,1-2-18 0,2-8-2 0</inkml:trace>
  <inkml:trace contextRef="#ctx0" brushRef="#br0" timeOffset="34159.9662">47661 10947 126 0,'-5'-16'501'0,"0"-2"7"0,1 3 1 0,2 1-87 15,-1 1-132-15,0 2-67 0,3-2-37 0,0 2-20 0,0 2-10 0,3 1-18 16,0 1-18-16,-3 2-21 0,6 0-21 0,-5 2-17 0,3 3-14 15,1 0-12-15,0 4-12 0,7 1-11 0,-4 2-12 0,3 6-8 0,1-1-7 16,1 10-1-16,3 0 2 0,1 2 1 0,0 6 6 0,-2 3 1 16,-1-1 3-16,3 4 1 0,0 0 2 0,-7 5-2 0,2 1-6 0,-7-1-7 15,0 2-12-15,-1 1-18 0,-3 0-21 0,-1 1-26 0,-1 0-31 16,-5-3-42-16,0 0-49 0,4 0-92 0,-7-6-112 0,4 5-59 16,-3-1-32-16,-4-5-12 0,5-4-3 0</inkml:trace>
  <inkml:trace contextRef="#ctx0" brushRef="#br0" timeOffset="34472.9476">48213 10719 387 0,'4'-11'506'15,"1"-1"9"-15,0 4-82 0,2-1-127 0,-2 4-80 0,3-1-55 16,-2 4-30-16,4-1-20 0,-2 6-10 0,4 2-8 0,-2 2-13 0,2 3-17 16,2 6-16-16,0 4-18 0,1 7-9 0,-1 4-5 0,-1 2-1 15,3 7 2-15,-3 6 3 0,-2 0 2 0,-3 7 1 0,-3 1-2 0,-1 7-5 16,-4-1-8-16,-4 3-15 0,-4 1-18 0,-1 0-24 0,-6 4-31 15,-2-3-51-15,-5 1-61 0,-6-3-105 0,-2 2-126 0,1-1-64 0,-7-4-33 16,0 1-19-16,-8-6-10 0</inkml:trace>
  <inkml:trace contextRef="#ctx0" brushRef="#br0" timeOffset="38088.1152">35880 8129 205 0,'-3'-8'458'0,"-2"2"-39"16,3-2-68-16,-5 3-67 0,2-2-66 0,3 2-38 0,-6-3-25 15,1 4-13-15,0 0-9 0,-5-1-10 0,-1 2-15 0,-4 1-15 16,1-4-15-16,-4 6-12 0,-1-2-10 0,-1 2-9 0,-5 0-8 16,-2 2-3-16,0-2-3 0,-2 6-2 0,-1-4-1 0,-2 1 0 0,1 2 1 15,1-1 2-15,-4 0 1 0,0 1 0 0,0 2-2 0,2-3 0 16,-1 0-3-16,-1 4 0 0,3-3 0 0,1 1 0 0,1 2-4 0,1-3-1 16,-1-1-4-16,4 1-2 0,3-2-2 0,2 1-2 0,-1 1-1 15,5 0-1-15,1-2-1 0,3-1-2 0,4 0 1 0,-6 1-2 0,9-3-3 16,1 2 0-16,1-2-2 0,3 0 0 0,-5 0 0 0,7 0-1 15,0 0-1-15,0 0-2 0,0 0-2 0,0 0-2 0,0 0-1 0,0 0 2 16,0 0-2-16,7 0 2 0,-5 0-2 0,1 0 2 0,-1 3 0 16,4-1 1-16,-4 1 1 0,3-1 1 0,4 4-1 0,-6-2 5 15,1 2 0-15,-3 2 4 0,4 3 3 0,-1-2 2 0,-1 3 3 16,-1 4 3-16,3 0 4 0,-5 2 4 0,4 0 2 0,-1 5 4 0,-3-2 4 16,0 5 2-16,0 0 3 0,0 4 0 0,-3-1 1 0,-1 3-3 15,4 1-2-15,-5 4-3 0,3-3-3 0,-5 6-4 0,2 0-5 0,4 0-3 16,-6 4-2-16,-2 1-1 0,2-2-2 0,1 5 1 0,-1-1-1 15,-2 2 1-15,1 1 2 0,-1 3 2 0,1-2 3 0,-1 1 1 16,-1 0 4-16,1 2 4 0,1-1 4 0,-1-2 2 0,4 2 2 0,-3-4 2 16,3 2 0-16,-4-2 1 0,4 1-3 0,0-4 1 0,0 1 0 0,-2-1-1 15,2-1 1-15,3-4-1 0,-1 2 1 0,-1-3-2 0,4-4 0 16,-1-1-1-16,-3-2-3 0,4-1-4 0,0-3-2 0,0-2 1 16,0 0-1-16,0-5-2 0,0 1-3 0,0-3-1 0,0 0-3 0,0-3-2 15,4 0-3-15,-3-3 0 0,-1 2-2 0,4-1 2 0,-1-2-1 16,-3-2-1-16,2 4 1 0,-2-3-3 0,5-1-1 0,-2 1-1 15,1-2 1-15,1-2 0 0,-3 4 2 0,1-4 0 0,2-1 2 0,2-2-1 16,-5 3-1-16,6-3 1 0,-3-2-2 0,4 2 1 0,-1-2 1 16,3 2 2-16,2-5-1 0,4 3 0 0,0-1-5 0,5-2-4 15,1 0-2-15,4 0-14 0,-3 0-18 0,10 3-13 0,-5-3-8 0,7 1-8 16,0-1-9-16,4 3-13 0,0 0-16 0,1-3-12 0,-2 2-12 0,2 1-14 16,-4-1-16-16,6 1-21 0,-7 2-26 0,0-3-6 0,-7 0 3 15,5 1-5-15,-7-1-10 0,0 1-24 0,-5-3-32 0,-3 3-40 0,0-1-44 16,1-2-65-16,-4 0-75 0,-3-2-27 0,3-1-5 0</inkml:trace>
  <inkml:trace contextRef="#ctx0" brushRef="#br0" timeOffset="38917.5188">34003 9160 142 0,'-14'-3'464'0,"2"0"-61"0,4 1-98 0,-1-1-61 0,2 3-40 0,0-2-22 15,6-1-16-15,-3 3-13 0,4 0-16 0,0 0-17 0,5-2-24 16,2 2-16-16,0 0-16 0,8 0-11 0,4 0-9 0,5 0-7 0,3 2-5 16,13-2-6-16,1 5-5 0,8-2-1 0,7-1-1 0,1 4-1 15,9-1-2-15,2-4-7 0,-1 4-10 0,8 1-10 0,-4-1-13 16,3 0-12-16,2 2-11 0,1-2-9 0,-5 3-7 0,-1-3-7 0,-1 2-7 16,-1 1-6-16,-3-3-7 0,-6-2-4 0,-2 2-4 0,-4 2 1 0,-6-3 4 15,-2 1 5-15,-7-2 7 0,-3-2 10 0,-7 2 11 0,-2 2 11 16,-4-5 7-16,-3 3 12 0,-5-1 11 0,-1-2 10 0,-2 3 10 15,-3-1 9-15,-3-2 9 0,1 0 7 0,-7 0 4 0,0 0 3 0,0 0 0 16,0-2-3-16,-7-1-3 0,2 3-7 0,0-5-6 0,-5 2-10 16,-2 1-8-16,-5 2-9 0,2-3-6 0,-6 2-7 0,-3 1-5 15,-3 0-5-15,-4 0-4 0,-1 0 1 0,-2 0 1 0,-7 0 2 0,3 0 2 16,-6 1 3-16,0 2 4 0,-2-3 4 0,-4 2 3 0,1 1 4 16,-8-3 5-16,6 3 6 0,-5-1 9 0,1-2 7 0,-3 3 8 0,0-1 9 15,2-2 10-15,-5 0 10 0,6 0 7 0,1 0 9 0,-3-2 10 16,3-1 7-16,8 3 8 0,-4-5 4 0,3 2 5 0,2 1 1 0,4-2-1 15,5 4-1-15,4-3-4 0,5 2-3 0,1-3-4 0,2 4-7 16,4-3-10-16,6 2-9 0,1 1-11 0,6-4-8 0,-5 4-7 0,8-3-7 16,4 2-4-16,4 1-4 0,8-4-3 0,1 4-5 0,3-3-4 15,9-1-8-15,8 4-8 0,6-1-10 0,7 1-10 0,7-4-14 16,5 1-16-16,7 3-17 0,5-1-22 0,1-3-28 0,2 4-34 0,4 0-41 16,-2 4-48-16,-1-3-81 0,-3 6-100 0,-1-6-46 0,-2 3-20 15</inkml:trace>
  <inkml:trace contextRef="#ctx0" brushRef="#br0" timeOffset="53072.5462">36568 10020 82 0,'-6'-23'317'0,"-2"0"-82"16,3 3-43-16,-4-1-22 0,1 4-17 0,3 3-12 0,-4-2-14 0,4 8-13 15,0 3-16-15,-2 2-17 0,2 3-16 0,3 8-13 0,-5 0-9 16,2 13-5-16,0 1-9 0,0 6-8 0,0 12-3 0,-2 0 1 16,-1 9 4-16,2 8 4 0,-2 5 3 0,1 6 5 0,-1 0 3 0,-1 7 3 15,1 1 2-15,-3 4 2 0,-1 1-2 0,2 2-1 0,-2-4-3 0,4 2 1 16,1-5-4-16,-5-1-4 0,3-4-3 0,1-2-6 0,3-4-7 16,-4-7-9-16,4-2-16 0,0-4-21 0,0-4-22 0,-2-10-28 15,5-1-24-15,-1-1-22 0,1-11-32 0,2-4-38 0,0-1-52 16,2-8-60-16,1-4-50 0,-1-6-43 0,-2-2-18 0</inkml:trace>
  <inkml:trace contextRef="#ctx0" brushRef="#br0" timeOffset="54363.1001">36388 9639 86 0,'0'-12'292'0,"7"3"-79"0,-2 1-56 16,1-3-46-16,-1 6-27 0,7-3-16 0,-2 5-10 0,7-1-2 16,5 3-7-16,2-2-7 0,3-1-6 0,7 3-4 0,4 1 1 15,6 0 0-15,4 0-2 0,3 0-1 0,10 0 0 0,-1 0-3 0,8 0-1 16,4 0 1-16,8 1-2 0,2 3 0 0,10-4-2 0,2 3-2 16,10-2-1-16,3 3-2 0,8-1-1 0,9 2 0 0,1 2-1 0,6-2-2 15,4 2-1-15,3 1-3 0,-2 1-6 0,4 0-6 0,2 4-6 16,-8-1-4-16,3 1-4 0,4 2-2 0,-1-2-1 0,0 3 0 0,0 0-1 15,3 0-1-15,4 0 1 0,-6 1 0 0,9-5 0 0,-5 3 2 16,0 0-1-16,5-2-3 0,-1-1 3 0,-4 0 7 0,1 0 3 0,3-2 1 16,-1 0 1-16,0 0 1 0,2-3 2 0,6 1-2 0,-3 2 1 15,1-3-1-15,2-1-1 0,5 2 1 0,-4-1 3 0,0 5 9 0,-1-4 1 16,1 0-3-16,-1 4 0 0,0-4-1 0,5 2-1 0,-3 0-1 16,3 0-1-16,-3 0-1 0,6 0 0 0,0 0 1 0,-2-2 2 0,3 4 5 15,-3-3 1-15,2 2 2 0,-2-3 1 0,-4 0-1 0,3 4 1 16,-3-4-1-16,4 2-1 0,2-2-1 0,-2-1-1 0,0 3 2 0,-3-2 0 15,3-3 2-15,-6 3 0 0,1 0 1 0,0 3-1 0,-2-3-2 16,-6 1 2-16,-1-1-1 0,-3 0 0 0,-2 1 0 0,-3-2 0 0,0 1 2 16,2 1 3-16,-8-1 2 0,-4-1 0 0,-2 0 0 0,-2 1-2 0,-1 1-1 15,-8-2-4-15,-1 2-3 0,-3-1-4 0,-2-1-2 0,-11 1-1 16,6 0 0-16,-7-3 1 0,-4 2 1 0,3-1 0 0,-8-1 0 0,0 2 1 16,-1 1 3-16,1-3 2 0,-4 3 2 0,-1-4 2 0,0 4 4 0,-5-3 1 15,-1 0-1-15,1-2 0 0,-5 2-3 0,-3 2-2 0,-4-2-3 16,-2-1-2-16,-9 2-3 0,1-5-1 0,-9 3 0 0,-1 0-2 0,-11 0 0 15,-1-3-3-15,-5 3 0 0,-4-2-2 0,-1-1 2 0,-8-1 0 16,5 4-1-16,-6-4 2 0,-4 1 0 0,3 2 1 0,-3-3 2 0,1 4-1 16,0-3-1-16,-3-1 0 0,0 0 1 0,1 0 0 0,-4 3 1 15,-1-3-1-15,2 2-1 0,-3-2-1 0,-1 0 1 0,1 0 0 0,-3 0 0 16,2 0 0-16,-5 0-1 0,0 0-1 0,0 0 2 0,0 0-1 0,0 0-1 16,0 0-1-16,0 0 3 0,0 0 0 0,0 0 1 0,0 4 1 15,0-1 3-15,-3 0-1 0,1 2 1 0,2-3 2 0,-3 3 2 0,-1 0 0 16,4 0 0-16,-2 0 1 0,2 3 0 0,-3-3 1 0,3 3 0 15,0 4 1-15,0-4 3 0,0 4 0 0,3 0 1 0,-3 4 1 0,2 0 2 16,-2 1 1-16,4 1 3 0,-1 2 2 0,2 4 2 0,-3 0 2 16,-2 3 1-16,3 2 4 0,1 3 3 0,-4-4 2 0,1 7 1 0,-1-2 4 15,0 7 1-15,-1-4 2 0,1 4 0 0,-7 0-1 0,5 1 0 0,-3 1 0 16,-2 2 1-16,2 4 2 0,-3-4 0 0,2 4-1 0,-2 3-3 16,-2-2-2-16,1 4-3 0,-1 1-3 0,1-2-4 0,-3 5-4 0,2-2-2 15,-3-1-2-15,-1 4 0 0,2-5-3 0,-2 2-3 0,1-3-3 16,-1-1-4-16,-3 1-2 0,2-2-1 0,-6-4-2 0,6-1-4 0,-7 2 0 15,3-4-1-15,-3-4-1 0,0 1 0 0,-1-3-1 0,-2 0-2 0,1-3-2 16,-3 0 1-16,-1-3 1 0,-2-2 0 0,-4-1 1 0,1-1 0 16,1-3-2-16,-4 0 2 0,-5-3 0 0,-3-1 0 0,-4-3-2 0,-3 0 1 15,-6-1-2-15,3-4 1 0,-9 1 1 0,-4-2 1 0,-3 1 2 0,-1-6 2 16,-8-2 0-16,1 2 1 0,-6-1 1 0,-3-5-1 0,-1 0 3 16,-6 0-1-16,0-3 2 0,-7 1 2 0,-1-4-1 0,-5 2 0 0,-2-1-4 15,-7-3-3-15,-2 3-2 0,-3-2 0 0,-9 3 0 0,-1-5 2 16,-7 1 2-16,-5 5 3 0,-9-5-1 0,-7 3-2 0,-10-3-2 0,-6 4-2 15,-4-4-4-15,-6 3-1 0,-4-2 2 0,-5 2 8 0,1-3 1 16,-8 1 1-16,-2 2-4 0,-2 0-2 0,2-1-4 0,-3-1-4 0,-2 0-3 16,2 1-5-16,-1-1 5 0,3 0 7 0,4 2 9 0,-1-3 5 15,3 0 0-15,5 0-6 0,1 0-1 0,2 1-2 0,3 0-2 16,3-1-2-16,-1-2 0 0,5 0-1 0,-3 0 5 0,11 2 9 0,1-4 1 16,11 4-2-16,3-4-1 0,0 4 1 0,7 0-1 0,-2-5-1 0,4 4-1 15,1-2 1-15,6-3 1 0,-2 1 1 0,1 1 3 0,7-3 2 16,1-1-4-16,7 3-7 0,5-3-2 0,1-1-2 0,8 0 0 0,6 0 0 15,1 0 2-15,7-2 3 0,9 3 1 0,3 0 4 0,3-1 1 16,7 3 2-16,2-3 0 0,5 1 3 0,0 0 1 0,6 4 5 0,-1-4-1 16,5 0-1-16,-1 4 0 0,6 0-2 0,-3 2-1 0,4-2-3 15,-4 2-3-15,6 3-2 0,-6-1-1 0,4 0-1 0,-4 3-1 16,0 2 0-16,0-2-3 0,-3 1-3 0,4 1 0 0,-4 2-3 0,3-3 1 16,0 4 1-16,3 0-2 0,1 0 1 0,1 0 0 0,3 0-2 15,1 0 0-15,5 0-2 0,1 0 0 0,0 0-1 0,2 4 1 0,4-3 1 16,1-1-1-16,0 3 0 0,1 1 2 0,-1-4-1 0,2 1 0 15,-4 3 2-15,2-1 2 0,-3 1 3 0,3 0 1 0,-1 1 2 16,-2 2 2-16,1-6 1 0,-5 3 1 0,2 1 1 0,-3 1 0 0,1-1 1 16,-4 0 0-16,2-1 1 0,-1 1 2 0,-3-2-1 0,-1 2-1 15,-2-2-1-15,2-1 0 0,-1 1 2 0,-2-2-1 0,0-1 0 0,4 3 2 16,-1-3 0-16,1 0 1 0,6 0 0 0,-1 0 1 0,3 0-2 16,5 0 0-16,2-3 0 0,3 3 1 0,7-1 0 0,-1-2 1 15,6 3-2-15,2-2 1 0,3-1-2 0,4 3 0 0,0-3-2 0,3 1-2 16,-1 2-4-16,2-3-3 0,5 3-5 0,-3 0-10 0,1 0-11 15,3 0-15-15,0 0-17 0,0 0-17 0,0 0-14 0,0 3-25 0,-5-1-25 16,5 1-40-16,-2 2-46 0,2 2-90 0,-3 1-112 0,-1-2-59 16,4 5-31-16,0-2-12 0,4 2 1 0</inkml:trace>
  <inkml:trace contextRef="#ctx0" brushRef="#br0" timeOffset="55467.113">34571 6842 312 0,'15'-30'433'0,"-1"5"-70"0,-1 0-109 0,-6 0-55 0,2 6-27 15,3-3-12-15,-4 2-3 0,-6 2-4 0,3 5-4 0,-5-1-13 16,0 1-19-16,0 5-16 0,0 0-15 0,-5 3-13 0,3-2-11 0,-6 6-12 16,-4 1-11-16,-2 0-12 0,-1 5-9 0,-8 3-9 0,-4 0-10 15,-7 7-7-15,-3-2-6 0,-8 7-2 0,-8 1-3 0,-5 3-1 0,-1 2-2 16,-8 6-3-16,-1-1-2 0,-7 4-1 0,-2-1 0 0,4 2 2 15,-7 2 3-15,3 0 4 0,0 2 2 0,6-3 3 0,-4 2 0 0,6-4 3 16,3-1 1-16,8 0 1 0,0-2 3 0,8-4-2 0,8 0-1 16,-1-6-3-16,14 3-5 0,-2-8-3 0,13-1-6 0,1 0-3 0,8-4-3 15,6 0-3-15,3-4-2 0,8 2-1 0,1-3 0 0,8 3-2 16,2-2 0-16,8-1 5 0,4 3 7 0,1-2 6 0,4-1 7 0,5 2 3 16,1 2 2-16,1-2 3 0,1 3 3 0,4 4 2 0,-2-2 2 15,-5 3 2-15,7 4 1 0,-11-1 2 0,4 3 2 0,-5 2-2 16,0-2-1-16,-5 5-1 0,-1 4 0 0,-8 0 1 0,-3 2 1 0,-5 4 1 15,-2-2-2-15,-7 4 1 0,-9 2-1 0,-1 4 1 0,-12-3-1 16,2 5 0-16,-14 0-2 0,-3-2 0 0,-4 3 1 0,-5 0 0 0,-5-1 0 16,-4 3 1-16,-6-1-3 0,-2-4 0 0,2 2-1 0,-9 0-1 15,5-1 0-15,-3 1 0 0,0 0 3 0,-3-2 2 0,2 4 3 0,5-2 1 16,-6-5 1-16,9 2-1 0,-2-4 0 0,5 2-3 0,7-7-1 0,3-4-2 16,7 0 0-16,4-6 2 0,10-6 0 0,8-3-3 0,6-4-3 15,6-5-4-15,7-1-2 0,5-7-3 0,11-7-2 0,3 2-3 16,10-2-2-16,2-2-2 0,1-2-2 0,11 2 0 0,-2-1-2 0,3 3-2 15,4 2-1-15,-3 2 1 0,-1 9 4 0,1 0 4 0,-8 7 6 16,2 3 5-16,-3 9 8 0,-5 6 7 0,-2 6 8 0,-3 5 7 16,-11 7 12-16,-2 6 8 0,-5 6 7 0,-1 9 7 0,-10 4 5 0,-2 2 1 15,-5 9 1-15,-6 1-1 0,-4 5-3 0,-4-2-3 0,1 4-6 0,-8 1-2 16,4 1-1-16,-5-2-2 0,-1-2-3 0,1 1-4 0,0-4-1 16,-4 3-5-16,7-3-2 0,-1-4-2 0,6-4 0 0,2 4 0 0,3-9-2 15,4 0-3-15,5-1-3 0,1-4-12 0,8-5-15 0,6-5-17 16,7 0-16-16,5-5-20 0,6-7-19 0,7 0-26 0,3-7-29 0,10-6-47 15,3-2-57-15,7-8-78 0,5-3-86 0,7-7-43 0,0-6-22 16,1-2-4-16</inkml:trace>
  <inkml:trace contextRef="#ctx0" brushRef="#br0" timeOffset="55711.0073">32899 12773 111 0,'-17'10'556'0,"7"-7"8"0,5 0-18 15,5-3-35-15,5-3-139 0,5-2-188 0,11-3-109 0,3 1-66 0,11-6-48 16,10 1-38-16,9-2-41 0,9-3-43 0,14-3-85 0,8 0-108 15,9-3-55-15,9 1-31 0,1-3-17 0,8 0-10 0</inkml:trace>
  <inkml:trace contextRef="#ctx0" brushRef="#br0" timeOffset="61231.1343">5810 9043 108 0,'-12'0'400'0,"5"0"-22"0,-1 0-76 16,-1 0-103-16,6 0-53 0,-2 0-26 0,1 0-14 0,4 0-9 0,0 0-11 15,0 0-9-15,0 0-15 0,0 0-15 0,4-2-12 0,1 2-11 16,3 0-9-16,1 0-6 0,5 0-5 0,-1 0-7 0,4 0-2 0,2 0-3 15,8 0 2-15,4 0 4 0,1 0 5 0,4 0 5 0,5-3 4 16,3 1 2-16,6 2 2 0,3-6 0 0,1 4-3 0,8 0-5 0,1-3-7 16,2 0-9-16,1 1-9 0,2-5-10 0,2 6-12 0,-1-5-15 15,2 3-15-15,-3-2-15 0,-1 3-12 0,-4 0-12 0,0-1-9 0,-5-2-9 16,0 3-3-16,-9 0-3 0,-2 0 4 0,-3 0 4 0,-8 0 10 16,-1 3 11-16,-7-2 17 0,-1 1 16 0,-5 2 20 0,-5-2 21 0,-3 2 15 15,-4 0 12-15,-3-2 13 0,-2 2 8 0,-5 0 9 0,0 0 8 0,-5 0 8 16,-2-3 7-16,-3 3 3 0,-4 0 3 0,-4 0-4 0,-8 0-5 15,2 3-5-15,-7-1-6 0,-3 0-5 0,-2 3-2 0,-4 3-3 0,-1-3 0 16,-9 3-1-16,1 0-3 0,-1 4-1 0,-3 0-4 0,-1-1-2 0,-1 4 2 16,2 0 0-16,-5 0-1 0,4 0 0 0,-4 2-1 0,7-1 0 15,-6 4-1-15,6-4 2 0,-2 1 0 0,4-1 1 0,3 1 2 0,2-4 1 16,-1 4 0-16,6-2-2 0,7-2-3 0,-1 2 0 0,6-7-2 0,1 2-1 16,8 0-2-16,-1-3-2 0,3-2-5 0,6 1-1 0,2-2-6 15,3-4 0-15,1 2-3 0,4-2-1 0,4-2-2 0,1 2-2 0,3-4 1 16,6 1 0-16,3-2-1 0,7 0-5 0,1 0-5 0,3-2-6 15,7-1-8-15,3-1-8 0,6 1-10 0,4-3-12 0,-2 3-14 0,7-4-14 16,-2 0-15-16,2 3-17 0,5-2-14 0,-3 2-14 0,3-1-13 0,-4 1-24 16</inkml:trace>
  <inkml:trace contextRef="#ctx0" brushRef="#br0" timeOffset="61574.2613">6566 8968 109 0,'-19'-4'177'0,"2"0"5"0,-2 3 0 0,2-2-3 0,3 0-5 0,4 2-9 16,-2-3-9-16,5 4-15 0,-1-1-13 0,1-2-15 0,5 3-14 15,-1-4-13-15,3 3-13 0,0 1-14 0,0 0-12 0,0-3-13 0,3 1-10 16,2 2-7-16,0-2-8 0,4 0-5 0,0 2-5 0,4-3-3 16,1 3-2-16,3 0-1 0,7 0 1 0,-2 3-1 0,5-1 1 0,0 2 1 15,4 4 1-15,5 0 1 0,-5 0 0 0,4 5 3 0,1 2 3 0,0 4 3 16,-3 0 0-16,-3 3 2 0,1 2 1 0,-7 0-3 0,-2 4-5 16,0 5-11-16,-8 1-14 0,-6 2-21 0,-6 0-25 0,-4 6-40 0,-6 4-48 15,-6-2-80-15,-8 4-94 0,-5 0-48 0,-4 1-26 0</inkml:trace>
  <inkml:trace contextRef="#ctx0" brushRef="#br0" timeOffset="121538.0045">36994 13998 145 0,'-14'-10'462'0,"4"1"8"0,1 2 8 0,4-5-67 0,-1 4-105 0,0 0-81 16,3-4-70-16,1 5-40 0,2 2-28 0,2-3-14 0,-2 3-9 16,7 2-8-16,1-2-7 0,-1 0-15 0,5 0-12 0,5-1-14 0,-1 2-15 15,2-1-13-15,4 0-14 0,7 0-16 0,-1-2-15 0,4 2-21 16,1-3-25-16,2 0-35 0,5 4-42 0,1-4-78 0,-2 4-97 16,2-4-54-16,0 4-34 0,0-3-15 0,-2 2-4 0</inkml:trace>
  <inkml:trace contextRef="#ctx0" brushRef="#br0" timeOffset="122229.752">37026 13149 221 0,'0'-10'278'0,"-1"3"-41"0,-3-3-28 0,4 3-18 0,-2-1-12 0,2 7-12 15,-3-4-8-15,0-2-14 0,3 7-18 0,0 0-17 0,0 4-16 16,-2 0-13-16,-1 1-10 0,3 5-6 0,-2 5-5 0,2 2-3 0,-4 3 1 16,1 1 1-16,3 11 2 0,-2 1 2 0,-1 1 2 0,3 10 0 15,0 0 2-15,3 3-6 0,-1 6-4 0,1-2-7 0,1 5-7 0,-2-1-6 16,3 2-4-16,1 0-6 0,0-2-6 0,2-2-4 0,-3-2-3 16,0 1-4-16,4-6-2 0,-1-1-3 0,-2-4 0 0,-1-3-2 15,1-5-1-15,0 0 1 0,-1-2-2 0,0-8 0 0,0 2 2 0,2-5 3 16,-6-3 2-16,5-2 4 0,0 1 4 0,-4-7 4 0,5 2 4 15,0-5 4-15,0-1 3 0,-6-2 4 0,8 0 2 0,-4-6 3 16,3 0 0-16,4-2 1 0,-1-4-2 0,-1 0-1 0,7-8-1 0,-3-5-4 16,-1 2-4-16,8-6-3 0,-6-7-4 0,5-4-6 0,-4-3-4 15,3-4-6-15,1-4-3 0,-1-5-4 0,0-2-3 0,1-1-3 0,2-4 0 16,-6 0-5-16,2 4 0 0,3 1-2 0,-3 4 0 0,-4 2-2 16,0 1-1-16,-1 8-3 0,1 4-3 0,-2 0-6 0,-3 10-7 0,-3 1-10 15,1 5-11-15,-2 6-12 0,-3 0-12 0,1 6-17 0,1 3-21 16,-2 5-25-16,-2 0-28 0,0 0-34 0,3 8-37 0,0 4-65 0,-1 0-82 15,1 3-47-15,-1-1-33 0,5 3-12 0</inkml:trace>
  <inkml:trace contextRef="#ctx0" brushRef="#br0" timeOffset="122846.9035">37915 13713 158 0,'-2'-14'458'0,"2"0"4"16,0 2 3-16,0-1-87 0,0 4-130 0,2-3-80 0,5 4-52 0,-1-1-28 15,3 4-17-15,3-3-9 0,2 7-7 0,1-3-9 0,2 4-12 16,2 4-12-16,3 2-9 0,-2 2-8 0,1 4-3 0,1 3-3 15,-2 1-1-15,-1 4-2 0,-2 3-3 0,-3 6-2 0,-4-3-2 0,-1 3-2 16,-4 2-1-16,-5 2-1 0,-2-3 0 0,-6 4-2 0,-1-2-1 16,-3 4-1-16,-7-4-1 0,2-4-1 0,-2 3 2 0,1-1 2 15,-4-2 3-15,-1-5 5 0,5 3 5 0,-1-5 7 0,-2-1 7 0,8-2 12 16,-1-6 10-16,4 1 12 0,-2-4 10 0,3-1 7 0,8-5 5 16,1-3 5-16,1-3 3 0,3-1 3 0,4-4 0 0,3 0-1 15,2-5-3-15,1-6-6 0,6 3-5 0,4-11-9 0,-2 2-11 0,6 1-10 16,-1-7-7-16,4-2-6 0,1 1-3 0,-1-2-1 0,-1-4 0 0,3 2 6 15,-6 1 5-15,4-3 6 0,-6 4 8 0,-1-2 6 0,2 7 7 16,-11 0 3-16,2 3 2 0,-3-1 2 0,-2 7-2 0,-5 4 0 16,-1 3-2-16,-4 3-2 0,-2 3-4 0,0 5-8 0,-5 2-7 0,-5 5-7 15,-2 4-7-15,-2 4-8 0,-3 7-5 0,-2 1-5 0,-3 11-4 16,0-1-2-16,-2 5-1 0,-1 3 0 0,2 2 1 0,5 2-1 16,-1 2 1-16,-1 1 1 0,6-4-2 0,4 1 0 0,1-2-4 0,7-2-3 15,2-2-6-15,2 0-8 0,7-4-9 0,1-1-12 0,7-3-14 16,5-4-17-16,4-3-21 0,1-2-25 0,2-4-26 0,7-4-37 0,0-3-39 15,3-4-85-15,2 1-109 0,0-6-64 0,3-6-42 0,0 0-15 16,-3-9-3-16,0-1 5 0</inkml:trace>
  <inkml:trace contextRef="#ctx0" brushRef="#br0" timeOffset="128147.9619">39917 12864 277 0,'-14'-9'449'0,"1"1"-47"16,-1 3-75-16,0 1-75 0,1 0-75 0,-4 4-44 0,1 1-30 0,-1 6-9 0,0 5 0 15,-2-2-1-15,1 9 2 0,-3 3-6 0,6 3-8 0,-7 11-6 16,3 4-4-16,-2 4 0 0,3 12 1 0,-1 2 0 0,-2 8 1 15,6 5 1-15,1 5 1 0,-3 4-5 0,7-1-5 0,-2 7-8 0,4 0-6 16,3-2-12-16,1 1-10 0,4-7-13 0,0 3-17 0,7-5-19 16,0-2-22-16,1-6-24 0,6-6-28 0,6 3-28 0,3-7-34 15,-3-5-59-15,9-2-70 0,0-3-79 0,5-3-78 0,2-7-37 0,1 2-19 16,3-10-4-16</inkml:trace>
  <inkml:trace contextRef="#ctx0" brushRef="#br0" timeOffset="130682.7879">42209 11561 68 0,'0'-3'72'0,"0"3"1"0,-4 0 0 0,4 0-1 15,0 0-2-15,0-1-3 0,0 1-3 0,0 0-4 0,0 0-4 16,0 0-7-16,0 0-4 0,0 0-4 0,0 0-5 0,0 0-6 15,0 0-5-15,0 0-4 0,0 0-3 0,0 0-3 0,0 0-2 0,0 0-2 16,0 0-2-16,0 0-1 0,0 0-1 0,0 0 0 0,0 0 0 16,0 0 2-16,0 0 2 0,0 0 5 0,0 0 3 0,0 0 3 0,0 0 4 15,0 0 2-15,0 0 0 0,0 0 3 0,0 0 0 0,0 0 3 16,0 0 2-16,0 0 0 0,0 0 1 0,0 0-1 0,0 0-1 0,0 0-1 16,0 0-3-16,0 0 0 0,0 0-1 0,0 0 0 0,0 0 1 15,0 0-1-15,0 0 2 0,0 0-1 0,0 0-1 0,0 0 2 16,0 0 2-16,0 0-1 0,0 0 2 0,0 0 0 0,0 0 0 0,0 0-2 15,-3-3-3-15,3 3-3 0,0 0-1 0,0 0-2 0,0 0-2 16,0 0-1-16,0 0-1 0,-2-4-4 0,2 4-2 0,0 0-4 16,0 0-3-16,0 0-2 0,0 0-1 0,0 0-2 0,0 0 0 0,0 0-1 15,0 0 2-15,0 0-2 0,0 0-3 0,0 0 0 0,0 0 1 16,0 0 0-16,0 0 0 0,0 0-3 0,0 0-5 0,0 0-11 0,0 0-11 16,0 0-19-16,0 0-22 0,0 0-29 0,0 0-33 0,0 0-38 15,0 0-40-15,0 0-62 0,0 0-69 0,-3 4-37 0,-2-1-18 16</inkml:trace>
  <inkml:trace contextRef="#ctx0" brushRef="#br0" timeOffset="131614.8966">40222 13696 297 0,'-2'0'363'0,"-4"-3"-67"0,6 2-44 0,-2-6-33 16,2 6-21-16,0-3-18 0,2 1-14 0,1-1-16 0,2 0-18 0,0-1-21 16,4-3-18-16,3 3-20 0,-2-2-15 0,4 2-14 0,6-3-8 15,-1 3-4-15,0-2-7 0,8 0-3 0,-2 3-4 0,3-3-4 0,2 2-1 16,-2-3-2-16,2 1 0 0,-1 3-1 0,-1 0 2 0,2-1-1 15,-2-2-1-15,-1 3 1 0,0 0-1 0,-5-4-1 0,4 4-1 16,-2-1 1-16,-4 2 0 0,-1-5 0 0,0 3 1 0,-2 0 2 0,0 0 0 16,-3 1 2-16,-4-1-1 0,3-1 2 0,-1 1-1 0,-5 3 0 15,2-1 0-15,-2-1 3 0,-1 1-2 0,1 2-2 0,-5 1-2 16,1 0-5-16,-1 0-2 0,1 0-2 0,1 1-1 0,-4 6 1 0,0 1-1 16,0 2 1-16,0 2 0 0,0 6 2 0,0 3 0 0,0 2-1 0,-4 4 3 15,1 5 3-15,-2 1 2 0,3 3 5 0,-5 4-2 0,2-1 0 16,0 1-10-16,0 2-14 0,-4-1-18 0,4 0-21 0,-3-1-32 15,-1-1-35-15,4-2-40 0,2 2-40 0,1-8-62 0,-1 1-68 16,3-3-64-16,3 3-58 0,-1-9-29 0,3 0-13 0</inkml:trace>
  <inkml:trace contextRef="#ctx0" brushRef="#br0" timeOffset="131870.0414">41493 13548 146 0,'0'-20'457'0,"-2"2"11"0,-5 1-68 0,7 2-107 0,-2 1-71 16,-1 2-52-16,3 1-31 0,-2 3-24 0,2 0-12 0,-3 4-11 16,-1 0-12-16,4 4-13 0,0 4-15 0,-1 4-16 0,-4 1-12 0,1 5-10 15,1 3-5-15,1 2-3 0,-5 5 0 0,2 4 0 0,3 1 3 16,-4 4 4-16,0 4 1 0,1-3 2 0,0 6 0 0,-2-3-3 15,2 2-4-15,-3 0-6 0,3-3-13 0,-4-1-15 0,7-2-19 0,-6 3-21 16,3-4-25-16,-2-5-27 0,2 1-30 0,3-4-31 0,-1 1-40 16,-1-3-40-16,4-2-69 0,0 0-79 0,0-2-38 0,0-3-18 0</inkml:trace>
  <inkml:trace contextRef="#ctx0" brushRef="#br0" timeOffset="132091.2075">41491 13535 95 0,'2'-34'415'0,"6"-2"-21"16,-3 1-65-16,4 6-89 0,-4-2-50 0,7 3-33 0,-4 0-21 16,3 2-16-16,0 1-16 0,0 0-20 0,-1 5-16 0,7 0-18 0,-3 4-13 15,-1-1-13-15,1 6-8 0,0 1-7 0,3 5-5 0,-4 1-4 16,1 1-2-16,0 6 0 0,-1 1 1 0,1 1 0 0,-1 5 2 0,3 1 2 16,-9 6 0-16,1-1 3 0,1 4 0 0,-6 3 2 0,-1 1-2 15,-4 0 0-15,-1 4-3 0,-6 3 0 0,1-5-6 0,-3 4-6 16,-2-1-9-16,-4 3-11 0,0-2-17 0,1 0-18 0,-2-1-24 0,-3 1-27 15,2 0-34-15,2 0-39 0,2-5-69 0,-2 2-86 0,3 1-48 16,1-4-31-16</inkml:trace>
  <inkml:trace contextRef="#ctx0" brushRef="#br0" timeOffset="132339.0087">42120 13750 174 0,'5'-22'475'0,"0"-2"11"0,2 0-54 0,-5 4-90 0,1-1-68 16,-1 1-56-16,1 2-30 0,1-3-18 0,-4 2-12 0,0 6-12 15,0-2-16-15,0 2-16 0,-4 3-18 0,1 3-18 0,3 2-13 0,-5 0-16 16,3 5-11-16,-6 5-11 0,3 0-8 0,-4 4-7 0,-5 4-7 16,2 3-5-16,2 4-3 0,-3 7-5 0,-1 2-4 0,-3 3-6 15,5-1-9-15,-2 9-8 0,4 0-11 0,0 1-13 0,1 2-16 0,2-1-20 16,2 0-24-16,4 3-26 0,-6-3-34 0,7-1-37 0,7 2-37 15,-6-4-38-15,4-2-69 0,2 2-81 0,2-8-36 0,1 1-14 16</inkml:trace>
  <inkml:trace contextRef="#ctx0" brushRef="#br0" timeOffset="132748.3707">42480 14036 380 0,'-2'-23'464'0,"2"-2"7"0,2 4-76 15,-2 1-118-15,5-2-76 0,2 3-57 0,-2 2-33 0,4 2-20 16,-1 1-13-16,2 3-8 0,1 2-13 0,6 1-13 0,-4 4-14 0,1 4-12 16,3 0-8-16,0 1-5 0,-3 6-5 0,-1 5-1 0,1-3-2 15,-6 3 1-15,-1 5 0 0,2 1 0 0,-4-2-1 0,-5 8 1 0,0-4 0 16,0 1 0-16,-5 1 1 0,-4 1-1 0,2-2 1 0,-1-1 0 16,-6 4-1-16,2-5 1 0,-3 1-1 0,0-3-2 0,1-2 2 0,4-1 1 15,0 1 1-15,-6-3 1 0,6 1 3 0,1-2 3 0,1-5 6 16,1 2 3-16,0-3 5 0,6-2 2 0,1-2 4 0,0-1 4 15,0-4 0-15,0-1 4 0,1 0 0 0,8-4 0 0,-1-3-1 16,3-4-3-16,0 0-1 0,7-4-3 0,-5 2-3 0,6-5-4 0,0 0-4 16,6-5-2-16,-3-3-4 0,-1 5-2 0,8-4 1 0,-7-3 2 0,-1 2 6 15,4 1 5-15,-6 0 5 0,1 2 6 0,-4 0 2 0,2 4 2 16,-6 3-2-16,-1 1-3 0,-3 5 0 0,-3 0-2 0,2 6 1 16,-7 4-2-16,0 2-2 0,0 3-4 0,-7 3-5 0,2 6-5 0,-3 3-5 15,-3 5-6-15,-1 1-2 0,-3 5-1 0,1 0 1 0,1 8 2 16,-4-2 0-16,0 4-2 0,1-2-5 0,3 3-7 0,-1 0-9 0,-1-5-10 15,8 4-14-15,-5 0-14 0,3-5-16 0,8 2-20 0,-6-4-22 16,7 1-26-16,0-3-30 0,7-2-34 0,-6 0-45 0,8-6-48 16,3 4-70-16,-2-4-80 0,4 0-33 0,-1-4-11 0</inkml:trace>
  <inkml:trace contextRef="#ctx0" brushRef="#br0" timeOffset="132968.71">43223 13656 221 0,'-6'-17'527'0,"4"0"6"16,-1 3-11-16,-3 2-20 0,3 0-106 0,3 4-150 0,0 0-83 0,0 0-49 15,0 5-26-15,5 3-13 0,2 3-12 0,1 5-14 0,-2 0-16 16,4 5-16-16,2 2-11 0,1 7-10 0,3 3 0 0,1 1-1 0,0 9 3 16,-2-2 3-16,1 2 2 0,-1 5 3 0,-1 0 0 0,-2-1-1 15,-4 6-1-15,-3-4-7 0,-3 1-9 0,-2-1-14 0,-2 5-20 16,-3-4-21-16,-2 1-20 0,-3-2-19 0,-2 1-29 0,-3-1-37 0,1-5-60 15,-3 1-70-15,0-2-76 0,2 0-78 0,-8-6-37 0,3-2-17 16,5-3-1-16</inkml:trace>
  <inkml:trace contextRef="#ctx0" brushRef="#br0" timeOffset="136267.1454">44158 14007 227 0,'-3'-14'282'0,"3"0"-46"0,0-1-21 16,0-2-10-16,0 2-6 0,0 2-3 0,0-2-4 0,0 2-5 16,3 1-13-16,-3 2-16 0,2 1-17 0,1-2-19 0,-3 5-17 15,4-1-19-15,-4 3-12 0,1 1-13 0,-1 3-9 0,0 3-10 0,4 5-8 16,-3 1-9-16,6 3-4 0,-5 6-7 0,5-1-1 0,-2 7-2 15,0 3 0-15,0 1 2 0,4 4 0 0,-4 1 2 0,7 2 0 0,-4 2 2 16,-1-3 0-16,2 0 0 0,2 1-2 0,0 0-2 0,1-6-3 16,-6 2-2-16,3-3-1 0,5-2-3 0,-6-4 1 0,1-1-1 0,-1-1 4 15,1-1 4-15,-1-3 3 0,-1-4 7 0,2-1 6 0,-1-4 4 16,1 1 7-16,-1-3 3 0,1-2 5 0,-2-3 4 0,4-3 3 16,0 1 3-16,1-6 0 0,3-2 0 0,-1-1 1 0,3-4-2 0,0-4-4 15,1-2-5-15,1-2-4 0,2-4-5 0,-6-3-4 0,7-6-5 16,0 3-5-16,-3-6-5 0,3-5-5 0,0 0-1 0,-1 0-5 15,-2-4-4-15,-1 4-3 0,0-3-4 0,-3 7-6 0,0 2-8 0,-1 0-12 16,0 6-16-16,-6 4-13 0,-1 7-10 0,1 3-11 0,-2 6-10 16,0 4-12-16,-4 7-14 0,3 1-18 0,-5 8-22 0,4 1-27 15,-1 8-32-15,-3 3-39 0,2 3-45 0,-2 4-68 0,3 5-79 0,0-1-37 16,3 3-12-16,2 1-3 0</inkml:trace>
  <inkml:trace contextRef="#ctx0" brushRef="#br0" timeOffset="136781.5853">45828 13925 271 0,'0'-21'485'0,"-4"0"-35"0,1-2-58 0,3 3-72 0,-2 0-84 0,-3 0-44 15,1 0-24-15,1 3-13 0,1 2-5 0,-3 0-14 0,2 6-16 16,-2-2-17-16,1 2-19 0,-1 4-14 0,0 2-13 0,-2 3-11 0,2 3-9 16,-3 2-10-16,3 8-9 0,-4 2-6 0,0 3-7 0,-1 4-2 15,0 2-5-15,-2 8 1 0,-2 1 0 0,4 5 1 0,-2 2 1 0,2 0 2 16,1 1-1-16,1 2 0 0,3 2 0 0,-4-4 1 0,4 1-3 16,-2-2-3-16,7-1-1 0,0 1-2 0,0-6 1 0,0 0-2 15,7-5 1-15,-2 3 1 0,4-5-2 0,-1-6 0 0,-1 1 1 0,7-1 1 16,-2-5 0-16,1 0 2 0,4-3 4 0,-1-2 4 0,1-3 1 0,2 0 4 15,1-7 4-15,2 2 2 0,-3-6 4 0,3 2 2 0,2-7 5 16,-2 0 4-16,0-3 1 0,4-2 4 0,-6-6 2 0,3 3 0 16,-1-6 0-16,0 0 0 0,-3-6-2 0,1-1-1 0,-4-4-1 0,-3-1-4 15,3-2-2-15,-6-4-4 0,-2 0-3 0,1-4-4 0,-7 1-4 16,3-1-4-16,-5 0-5 0,-5-2-4 0,3 3-3 0,-5-4-3 0,0 9-2 16,-5 0-3-16,2-3-2 0,-4 6-3 0,-3 5-3 0,0 0-2 15,2 6 0-15,-6 1 1 0,3 4-2 0,-5 4 2 0,5 2 1 0,-4 4 1 16,-4 4 1-16,4 5 1 0,1 0 3 0,-1 5 1 0,2 4 0 15,-1 4 0-15,1 4 1 0,4 4-2 0,-1 6-1 0,4 1-4 16,1 3-4-16,5 1-4 0,-2 2-4 0,6 3-7 0,0 1-7 0,6 2-9 16,0 0-8-16,6-2-7 0,-2 0-8 0,5 1-8 0,1-1-10 15,4-3-11-15,-1 7-9 0,4-6-11 0,1-3-12 0,1 3-14 0,0 0-14 16,4 0-19-16,-4-5-23 0,0 9-23 0,-2-7-23 0,1 2-52 0,-6-2-66 16,2 3-34-16</inkml:trace>
  <inkml:trace contextRef="#ctx0" brushRef="#br0" timeOffset="137695.3263">44900 14195 241 0,'-2'-3'285'15,"2"3"-36"-15,-3-1-23 0,-1 1-14 0,3-4-9 0,1 4-8 0,0 0-15 16,0 0-17-16,0 0-19 0,1-1-21 0,3 1-16 0,-1-2-14 16,2-2-15-16,4 4-10 0,-2-1-11 0,1-3-10 0,6 1-9 15,-1-2-9-15,8 4-7 0,-6-2-5 0,7 0-2 0,1-1-4 0,2 2-1 16,-1-1-3-16,2-2 0 0,-3 0-1 0,3 1 0 0,-2-2 0 15,-2 1-1-15,4 0 0 0,-8 0-1 0,1 1 1 0,2 0-1 16,-8-1 1-16,1 1-1 0,0 0 0 0,-4 0 0 0,-2 4 3 0,-3-3-1 16,1-1-1-16,0 4 0 0,-4-1-2 0,5-3-2 0,-7 4-4 15,0 0-3-15,0 0-2 0,0 0-1 0,0 0-1 0,0 5 0 0,0-1-1 16,0-1-2-16,-3 5 0 0,-1 1-1 0,4-1 1 0,-2 2-2 16,-4 2-2-16,0 4-5 0,5 1-8 0,-6 3-11 0,0-4-11 0,-1 8-17 15,2-2-25-15,-2 0-28 0,-1-1-35 0,1-1-43 0,-1 7-49 16,1-6-68-16,1 1-80 0,0-1-38 0,-1-1-18 0</inkml:trace>
  <inkml:trace contextRef="#ctx0" brushRef="#br0" timeOffset="138282.1483">46687 13784 92 0,'-2'-9'434'0,"-3"0"-53"16,-3-2-82-16,1 4-53 0,0 0-37 0,0-1-22 0,0 3-16 0,1 1-15 16,-3-1-15-16,4 5-21 0,-4 0-22 0,3 1-19 0,-3 4-16 15,-3 3-14-15,4 4-10 0,-6 6-10 0,0-1-8 0,1 4-5 0,-1 7-5 16,4 3-2-16,-7 3 0 0,3 0-1 0,4 10 0 0,-4-6-1 15,6 3 1-15,-4 4-2 0,7 0-1 0,0 0-3 0,-1 0-2 0,6-1-4 16,0-3-8-16,0 2-7 0,6-1-9 0,-1-3-13 0,0 0-17 16,7-4-15-16,-4 1-17 0,6-1-24 0,0-6-26 0,-1-2-39 0,6-1-44 15,0-3-72-15,1 1-87 0,-1-6-42 0,3 0-18 0</inkml:trace>
  <inkml:trace contextRef="#ctx0" brushRef="#br0" timeOffset="138721.5038">47091 14126 208 0,'-2'-17'434'0,"-1"3"7"0,1-5-63 16,2 6-98-16,0-3-70 0,0 0-57 0,0 5-34 0,2 1-26 16,3-2-14-16,2 2-8 0,-2 2-13 0,4 3-12 0,-1 2-14 0,-1 3-15 15,7 0-11-15,-2 0-8 0,5 3-5 0,-4 6-3 0,1 0-1 16,1 0 0-16,-1 4 1 0,0 3 2 0,1 1 1 0,-1 3 1 0,-1 0 3 15,-3 0 0-15,2 1 1 0,-5 1 1 0,2-1 0 0,-4-1 0 16,-2 7 0-16,1-6 0 0,-4-1 0 0,-4-1-2 0,1 1 0 16,-2 0-1-16,-4 0-3 0,2-3 0 0,-1 0-1 0,-4 1 0 0,-2-6-1 15,4 3 1-15,-4-2 1 0,-6-4-1 0,6 1 1 0,-1 2 1 16,1-4 3-16,1-3 3 0,-4 3 2 0,5-6 3 0,-2 0 1 0,7-2 3 16,-5 0 0-16,4-4 2 0,-1 0-1 0,4-1 1 0,3-6 1 15,2-2 1-15,2 2-2 0,3-6-2 0,2 1-1 0,3-4-3 16,2 1 0-16,4-1-3 0,1-4-1 0,5 0-3 0,-3 2 0 0,3-1 0 15,2 0-2-15,1-1 0 0,1-3-2 0,1 6-1 0,-3-1 1 16,1-1 0-16,-2 0 1 0,-3 0 3 0,2 3 4 0,-1 3 7 0,-6 1 6 16,-1-1 6-16,-2-1 5 0,-2 5 4 0,-2-2 2 0,-2 7 1 15,0-4 1-15,-1 8-1 0,-3-4 2 0,-2 7 1 0,-2-2-1 16,-3 3-3-16,-1 3-5 0,-1 2-6 0,-2 2-4 0,-4 2-7 0,-1 3-4 16,-1 4-5-16,-1 0-2 0,3 2-1 0,-4 2 1 0,-1 2 0 15,3 2-1-15,1 3-5 0,1-3-2 0,-1 0-4 0,-1 0-9 0,8 1-8 16,-5 3-13-16,4-3-12 0,6 0-18 0,-3-4-20 0,5 4-23 15,0-2-23-15,1-3-32 0,5 2-35 0,0-5-56 0,8 0-66 16,-4 2-52-16,4-6-43 0,3 2-17 0</inkml:trace>
  <inkml:trace contextRef="#ctx0" brushRef="#br0" timeOffset="139011.7052">47702 13896 195 0,'0'-10'194'0,"-2"3"-10"0,2 0 1 0,-3-1-2 0,1 4 1 16,2 0-9-16,0 0-12 0,0 1-18 0,0 3-21 0,0 0-19 0,0 0-19 15,0 0-15-15,0 0-13 0,0 3-15 0,5 2-12 0,-3 2-12 16,5 1-9-16,-1 3-7 0,1 2-5 0,2 3-1 0,1 3-1 0,0 2 2 15,4 6 3-15,-2-1 0 0,-2 0 2 0,4 6-1 0,-6 0 0 16,6-1-1-16,-6-1 0 0,1 5 1 0,-4-3-2 0,0 2-7 16,2-1-9-16,-5 0-15 0,-2 0-19 0,0 2-23 0,-2-4-26 0,-5 2-35 15,5-1-38-15,-3 1-76 0,-2-2-94 0,1 0-46 0,-6-2-22 16</inkml:trace>
  <inkml:trace contextRef="#ctx0" brushRef="#br0" timeOffset="139438.8564">47992 13580 157 0,'0'-12'467'15,"0"-2"11"-15,0 1-67 0,0 0-108 0,0 3-60 0,1 0-38 0,-1 0-20 16,4 0-12-16,-1 3-12 0,-3 3-14 0,2-1-17 0,1-2-21 15,-1 3-18-15,5 4-17 0,-6 0-12 0,8 0-11 0,0 4-10 0,4 3-8 16,1 2-4-16,3 3-2 0,2 5 0 0,3 6 0 0,2 1 2 16,1 3 3-16,6 8 3 0,-4 2 1 0,1 6 1 0,2 1-1 0,-2 2-1 15,-1 1 0-15,-3 3-2 0,-2 0 0 0,0 2-5 0,-3 0-5 16,-4 3-8-16,-1-1-5 0,-9 0-7 0,-3 3-11 0,-2-2-11 0,-6 1-14 16,-2-1-13-16,-6 2-14 0,-4-3-23 0,-6 3-26 0,-5-2-33 0,0-2-37 15,-7 2-56-15,-5-1-67 0,-2-2-80 0,1-1-84 0,-6 4-38 16,-2-7-15-16,-2 0-3 0</inkml:trace>
  <inkml:trace contextRef="#ctx0" brushRef="#br0" timeOffset="143448.8046">31392 2882 267 0,'-10'-7'447'0,"-2"6"9"0,5-2-77 0,-2-1-119 15,4 0-68-15,-3 3-42 0,4 1-24 0,1-3-15 0,1 3-8 0,2 0-6 16,0 0-9-16,0 0-13 0,0 0-12 0,0 0-12 0,2-4-11 0,5 4-6 16,1 0-5-16,-1 0-3 0,5 0-1 0,2 0-1 0,3 0-2 0,3 0 1 15,2-1-1-15,4 1 2 0,5-3 2 0,1 1 1 0,4-2 0 16,0 1 0-16,1-2-1 0,2 0-3 0,6 0-3 0,-4 0-3 0,0-2-5 15,-1 1-5-15,5 0-3 0,-4 2-3 0,-5-4-3 0,3 1-4 0,-7 1-2 16,-1 0-2-16,1 1-1 0,-6 1-2 0,-2-1 1 0,-4-1 0 16,-4 2 0-16,-3-1 5 0,3 1 1 0,-6 3 1 0,-2-2 3 0,1 3 1 0,-7-4 0 15,3 4 0-15,-2 0-3 0,-3 0-1 0,0 0-3 0,0 4-2 16,0-1-1-16,0 2-1 0,-3 0 0 0,1 5-2 0,-1-1 0 0,-3 2-1 16,1 3-1-16,0 1-2 0,-7 5-2 0,7 2-5 0,-3 0-9 0,2 6-14 15,1 0-15-15,-3 1-17 0,3 1-26 0,-2 7-32 0,2-5-36 16,1-1-40-16,4 6-76 0,0-2-96 0,0 0-46 0,0 2-24 0,4-2-7 15</inkml:trace>
  <inkml:trace contextRef="#ctx0" brushRef="#br0" timeOffset="143895.9921">32770 2832 379 0,'0'-12'427'0,"0"1"-21"16,0 5-31-16,0-2-88 0,0 4-117 0,0 0-66 0,0 4-38 0,0 0-21 15,0 5-11-15,0 2-10 0,3 1-8 0,-1 5-8 0,-2 4-7 0,3 0-5 16,-3 4 1-16,4 6 0 0,-3-2 0 0,-1 4 1 0,0 1 0 0,0-2-1 16,0 5-3-16,0-1-4 0,0-2-5 0,0 4-4 0,-1-3-2 0,-3-2-4 15,1 2-5-15,1-3-6 0,-1 0-5 0,1-4-3 0,-5 1-3 16,6-7 1-16,-3 3 1 0,2-2 4 0,-4-6 5 0,4-1 5 0,-2-4 5 15,3 0 3-15,-6-6 3 0,2 1 4 0,1-3 7 0,3-3 9 16,-4-4 11-16,-2 0 9 0,2-2 10 0,0-5 8 0,-4-4 7 0,4-1 6 16,-4-1 4-16,1-4 4 0,-2 0 3 0,1-1 3 0,1-9 3 0,-3 3 1 15,3-3 1-15,-1-2-4 0,1-3-4 0,-1-4-6 0,1 1-6 0,1 1-9 16,0-4-7-16,5-1-8 0,2 1-7 0,2 0-5 0,1 1-4 16,3 2-3-16,2 3-4 0,1-1-4 0,1 3-1 0,2 4-3 0,1 4-1 15,5 4-1-15,-3 2-2 0,2 4-2 0,0 4 0 0,-2 5-1 0,7 2-1 16,-4 4 1-16,-3 4 1 0,2 4 1 0,2 1-2 0,-2 6 3 0,-4 1 2 15,1 3 0-15,0 2 1 0,-6 3 4 0,4 3 3 0,-5 2 1 0,0-4 2 16,-6 4 1-16,3 1 3 0,-4 2-1 0,-4 1-3 0,3-1-4 16,-8 2-5-16,1-1-11 0,-2 2-11 0,-6-5-13 0,1 4-14 0,-2-2-18 15,-5 1-20-15,6-2-25 0,-6-2-29 0,2 2-39 0,-3-3-45 0,5 3-68 16,-1-6-82-16,2-4-38 0,2 1-14 0</inkml:trace>
  <inkml:trace contextRef="#ctx0" brushRef="#br0" timeOffset="144549.4569">33535 2764 95 0,'-3'-9'221'0,"0"-2"-14"0,3 2-8 0,-2 2-5 0,-1 0 0 16,-1-1-5-16,2-1-5 0,-1 1-7 0,1 0-9 0,-5 3-9 15,6-2-7-15,-3-1-9 0,3 3-9 0,1 2-11 0,-4-2-12 0,1-2-12 16,3 6-12-16,-2-3-11 0,-1 1-9 0,3 3-12 0,0 0-11 0,0 0-11 15,0 0-8-15,0 3-8 0,0 6-8 0,0-1-7 0,3 0-5 0,-1 5-3 16,-2 2-2-16,7 2 0 0,-6 1 2 0,3 6 1 0,1 0 2 0,0 1 4 16,0 3 3-16,2-1 2 0,1 2 0 0,-1-1-1 0,0 1 1 15,0-1-2-15,1 2 0 0,1-2-1 0,0-3 2 0,-1 0-1 0,1 0 1 16,-3-2 0-16,6-2 1 0,-3-1 0 0,-1-2-1 0,-1-3 3 0,0 0 3 16,0-3 4-16,0 0 4 0,-2-1 5 0,0-5 4 0,0 1 6 0,2 0 7 15,-5-6 5-15,3-1 5 0,-2 0 2 0,2 0 2 0,2-4 1 0,-2-4 2 16,0 0-1-16,0-4 0 0,4 0-2 0,-4-2-3 0,4-7-3 0,-4 0-6 15,3-3-5-15,1-3-8 0,-4 1-6 0,0-4-6 0,2-3-5 16,-6-2-4-16,6 4-6 0,-5-4-5 0,-2 4-6 0,3-4-4 0,-1 5-6 16,-2 0-6-16,4 2-9 0,-4 7-14 0,0-2-16 0,0 6-19 0,0 3-17 15,0 3-13-15,0 3-18 0,0 3-16 0,3 5-18 0,-3 0-19 16,0 1-28-16,2 3-30 0,-2 7-36 0,5 1-44 0,-2 1-62 0,1 1-72 16,1 3-27-16,0 3-1 0</inkml:trace>
  <inkml:trace contextRef="#ctx0" brushRef="#br0" timeOffset="144986.2832">34294 2752 325 0,'-3'-17'474'0,"0"0"-26"16,3 0-48-16,-2 1-74 0,-2 2-85 0,4-1-47 0,-1 2-24 0,1 5-12 16,-4-7-9-16,4 7-9 0,-3 0-14 0,3 1-16 0,0 1-17 0,-2 2-15 15,-1 2-15-15,3 2-14 0,0 0-10 0,0 0-12 0,-4 5-13 0,4-1-7 16,-1 4-8-16,-3 4-5 0,3 1-2 0,-6 0 2 0,5 7-1 0,-1 0 4 15,1-2 4-15,-5 7 2 0,5 0 2 0,-1 5 0 0,1-5 2 16,2 4-1-16,-3-2 0 0,3 2 1 0,0-1 0 0,0-1 0 0,3-2-1 16,-1 2 1-16,1-3 0 0,2 3 0 0,1-6-2 0,-1-2 2 0,3 1 1 15,1-3 2-15,3-2 1 0,-2 1 4 0,0-3 1 0,2-5 2 16,-2 0 4-16,4 0 3 0,3-6 3 0,0 0 2 0,-2-2 2 0,6-2 2 16,1-3 0-16,0-3 2 0,-1-1 0 0,4-4 0 0,-1-2 2 0,-2-2-2 15,6-3 0-15,-6 0-2 0,-2-2-2 0,2-3-4 0,-3-3-1 0,-2 0-2 16,-3-2-4-16,-4-1-1 0,0-4-3 0,-1-3-1 0,-1-2-1 15,-2 3-4-15,-6-5-3 0,0-3-3 0,0 3 0 0,-2-2-4 0,-3 2-1 16,-2 1-3-16,-3 0-2 0,-2 4-2 0,1 4 0 0,-2 0-2 0,-1 3-3 16,-3 5 0-16,0 4-2 0,2 2 1 0,-2 3-1 0,-2 3 1 0,0 2-2 15,-3 5 1-15,2 3-1 0,-3 3 0 0,3 3 1 0,-1 3 0 0,-1 5 1 16,3 2-1-16,2 3 1 0,4 3-1 0,6-1 0 0,-2 5-3 16,6-1-3-16,3 6-2 0,5-3-1 0,4 1-2 0,4 2-2 0,1-2-4 15,6 5-1-15,4-3-4 0,2 1-2 0,-2-2-4 0,3 1-2 0,4-3-4 16,-1 3-5-16,-1-1-5 0,0-3-2 0,0 4-9 0,2-3-7 0,-4 0-10 15,1 0-8-15,-3 0-12 0,-1 2-13 0,-2-3-18 0,-3 1-16 0,-2 2-23 16,0 1-26-16,-7 0-30 0,2 1-37 0,-3 0-64 0,-7 1-80 16,-2-1-35-16,0 2-11 0</inkml:trace>
  <inkml:trace contextRef="#ctx0" brushRef="#br0" timeOffset="145316.0048">32350 4074 480 0,'-61'7'502'0,"3"3"-14"0,7-2-29 0,1-3-73 0,6 2-94 15,5-1-53-15,6 1-34 0,3-3-19 0,7-1-9 0,10-2-14 0,3 3-14 16,3-1-17-16,7-3-16 0,8-3-18 0,13-1-18 0,3 0-16 15,15 0-14-15,3-4-11 0,15 0-9 0,8-1-5 0,6-4-5 0,13 1-4 16,6-1-4-16,6 0-3 0,6-6-1 0,5 5-3 0,1-1-3 0,4 0-3 16,4 0-4-16,-1 0-2 0,1 2-6 0,1 1-7 0,-1 2-9 0,2-1-12 15,-4-1-9-15,-5 7-9 0,-1-7-7 0,-6 4-13 0,-10 1-17 16,-3 3-21-16,-4-5-23 0,-8 5-21 0,-7 0-18 0,-14-4-18 0,2 3-16 16,-9 0-31-16,-4-4-39 0,-4 1-66 0,-6 0-78 0,0 0-37 15,-12-4-14-15,5 4 0 0</inkml:trace>
  <inkml:trace contextRef="#ctx0" brushRef="#br0" timeOffset="145873.8314">36087 2968 51 0,'-26'-3'441'16,"2"-1"18"-16,-1-1-30 0,6 0-54 0,2-1-59 0,1 4-62 0,-1-1-37 15,7 2-26-15,-2-5-15 0,7 4-12 0,-3-1-12 0,6 2-11 0,2-4-19 16,0 1-19-16,0 2-19 0,2 1-17 0,6-6-14 0,2 6-13 0,6-3-11 16,2 3-9-16,6-6-6 0,4 3-6 0,7 0-4 0,8-4-2 0,0 0-5 15,10 4-5-15,-1-4-8 0,6 0-7 0,6 2-10 0,-5-2-10 16,4-2-11-16,0 0-13 0,0 2-14 0,-5 2-13 0,4-5-10 0,-11 3-13 16,-2 2-10-16,1-1-7 0,-7-1 0 0,-6 0 3 0,-3 1 7 0,-5 2 5 15,-7-3 8-15,4 3 8 0,-12 1 9 0,-4-1 13 0,2-1 10 0,-11 1 11 16,3 1 10-16,-8-4 14 0,3 6 10 0,-8-6 9 0,-3 3 6 15,-1 2 4-15,-3-2 4 0,-6-2 4 0,0 6 5 0,-4-6 3 0,-3 3 4 16,0 3 5-16,-3-2 6 0,0-1 4 0,-3 4 5 0,3-1 3 0,0-3 4 16,-2 4 7-16,6 0 3 0,-2 0 3 0,6 0 0 0,-2 0-2 0,6 0 0 15,-1 0-2-15,8 0-2 0,-1 0-5 0,4 0-3 0,-2 0-6 0,10-3-3 16,-5 2-5-16,7 1-3 0,0 0-6 0,7 0-4 0,-2-3-4 16,5 2-1-16,2-6-1 0,4 6 0 0,4-3-3 0,-1 0 1 0,5-1-1 15,5-1-1-15,0 2 1 0,1-1-2 0,1 0-4 0,2 1-3 0,1 1-6 16,0 1-6-16,-4-1-5 0,6 1-9 0,-2 2-8 0,-5 0-11 15,2 2-10-15,-4 1-9 0,1-1-13 0,-1 2-10 0,-5 2-12 0,4-1-8 16,-8 1-9-16,1 0-5 0,-5 3-6 0,3 0-2 0,-5-2 0 0,-5 2-1 16,1 3-2-16,-3-4-2 0,-1 4-1 0,-1-7-8 0,-3 6-9 0,-3-1-38 15,-1-1-53-15</inkml:trace>
  <inkml:trace contextRef="#ctx0" brushRef="#br0" timeOffset="146110.5719">36419 3102 66 0,'-10'0'397'0,"-2"0"5"0,3-3-65 15,3 1-102-15,2 2-67 0,1-3-52 0,3 3-31 0,3-2-19 0,2-4-11 16,4 4-5-16,5-3-5 0,-1 1-8 0,6-2-5 0,7 1-7 0,4-3-10 15,3 3-9-15,6-7-15 0,2 4-16 0,5-4-16 0,3 0-20 0,4 0-21 16,2 0-23-16,-1-3-35 0,4 3-44 0,-3-1-68 0,1 1-81 0,-1 3-40 16,-1-5-21-16</inkml:trace>
  <inkml:trace contextRef="#ctx0" brushRef="#br0" timeOffset="146621.0372">37922 2420 39 0,'-7'-8'435'0,"5"1"10"0,2 2 8 0,-3-3-73 16,-1 3-111-16,4-1-67 0,-1 1-46 0,-3 1-26 0,4 0-17 0,0 4-15 16,0 0-14-16,0 0-14 0,4 4-16 0,-3 0-11 0,3 4-12 0,-1 1-8 15,2 5-11-15,0 0-4 0,0 3-4 0,4 3 2 0,3 2 3 0,-4 2 3 16,-1 4 4-16,2 0 2 0,-1 2 1 0,1-1 0 0,-1 0 2 0,1 3-2 15,-2-2-3-15,0-1-4 0,-2 4-3 0,0-2-11 0,-2-2-13 0,-1-2-19 16,5 2-21-16,-7-1-25 0,1-1-27 0,-1-2-32 0,0-2-35 16,0 4-45-16,0-6-46 0,0 2-73 0,0-1-82 0,-1-4-42 0,1-1-19 15</inkml:trace>
  <inkml:trace contextRef="#ctx0" brushRef="#br0" timeOffset="146849.6941">37819 2504 16 0,'-5'-33'456'0,"-2"-2"8"16,2 4 7-16,5-2-78 0,4 3-121 0,-3 2-74 0,6 5-50 0,2-3-26 16,4 4-16-16,1-1-13 0,1 4-9 0,6-1-11 0,-1 4-12 0,9 0-12 15,-1 0-12-15,1 8-10 0,6-4-7 0,1 6-4 0,3-1-5 16,1 2-2-16,-3 5-3 0,2 0-3 0,-3 0-1 0,0 2-1 0,-4 5-2 16,-1 1-1-16,-2 1-3 0,-7 3-2 0,0 1-5 0,-5 2-1 0,0 0-3 15,-10 5-4-15,0-2-5 0,-7 4-5 0,-7-1-6 0,0 6-7 0,-6-2-5 16,-4-1-9-16,-2 2-6 0,-7 2-8 0,-4 0-10 0,2-2-10 15,-7 1-10-15,6 1-17 0,-7-4-19 0,2 0-26 0,1 1-30 0,-1-3-52 16,7-1-66-16,0-1-47 0,5-4-42 0,6-4-16 0</inkml:trace>
  <inkml:trace contextRef="#ctx0" brushRef="#br0" timeOffset="147300.0708">38952 2547 354 0,'-16'-3'481'0,"-1"3"10"0,4 0 7 16,-1 0-84-16,0-4-130 0,2 3-79 0,7 1-56 0,-3-3-28 0,6-1-17 15,-5 4-9-15,7 0-6 0,0 0-11 0,4-1-10 0,1-2-12 0,0-1-11 16,7 3-12-16,1-2-12 0,6-1-13 0,2 0-15 0,3 3-12 0,3-6-14 16,7 2-12-16,-2 2-10 0,4-2-9 0,2-3-9 0,-3 3-10 15,8-2-11-15,-7 2-8 0,1-5-9 0,-4 3-6 0,3-1-5 0,-6 0 1 16,-2 3 3-16,2-3 6 0,-4 0 9 0,-6 1 9 0,1-2 11 0,-6 5 9 15,-1-4 10-15,1 0 7 0,-8 4 10 0,1-4 8 0,-2 3 10 0,-6-2 7 16,0-1 9-16,-2 3 4 0,-3-1 4 0,-4 0 4 0,1-1 4 16,-4 1 2-16,-2 1 3 0,-1 0 2 0,-6-3 2 0,6 3 6 0,-5-2 5 15,1 0 7-15,-3-1 8 0,-1 3 7 0,5-3 6 0,-4 0 6 0,3-3 8 16,2 5 3-16,1-2 5 0,-1 1 5 0,0 0 3 0,7-1 3 0,-2-2 4 16,4 4 0-16,2-3-3 0,-2 5-5 0,6-3-7 0,-1-1-7 0,3 3-9 15,3-2-6-15,-1 2-9 0,5-2-7 0,0 2-7 0,1 3-9 16,6 1-7-16,-1-4-8 0,4 5-7 0,0-3-5 0,2 3-2 0,0 3-3 15,3-3 0-15,0 5-2 0,4-2 1 0,-4 2-1 0,-1 7 2 0,-1-5-1 16,2 2 1-16,0 2 0 0,-6 2 2 0,4-2 1 0,1 2 1 0,-4 4 1 16,-4-2 1-16,4 1 2 0,-3 4 1 0,0 0 0 0,-4 0-1 15,-2 0 0-15,-2 2-3 0,0 0-4 0,-4 2-3 0,-2-1-6 0,-2-2-4 0,-6 1-9 16,-1-1-11-16,-1 3-15 0,-5-1-16 0,-1-2-22 0,-1 1-26 16,0-2-36-16,-2-2-43 0,4 2-79 0,-2 0-93 0,0-4-46 0,7-1-21 15,-7 0-9-15</inkml:trace>
  <inkml:trace contextRef="#ctx0" brushRef="#br0" timeOffset="147819.37">40463 2272 425 0,'-9'-24'493'0,"1"2"9"0,-1-1 9 0,0 5-87 16,-1-6-135-16,-2 8-83 0,4-3-56 0,-2 5-30 0,-1 2-16 0,-1 2-9 15,2 2-5-15,-7 4-12 0,0 4-15 0,2 0-17 0,-6 4-15 0,-1 4-11 16,2 5-9-16,-3 4-6 0,-2 3-7 0,1 1 0 0,-5 4-2 0,2 3-1 16,4-1 1-16,0 4 0 0,-3 1 2 0,7-1 1 0,2 1-1 0,4 2 1 15,-3-3 2-15,4-2 0 0,7 1 1 0,0-4 1 0,2 1 2 16,3-4 1-16,5-3 0 0,2 0 3 0,-2-4 3 0,3 0 0 0,2-3 3 16,4-2 0-16,0 1 3 0,-1-7 1 0,8-2 1 0,-6-1 0 15,6-2 0-15,-3-2 1 0,1-1 1 0,7-2-1 0,-7-3-1 0,-1-3 1 16,4-2-1-16,1-2 0 0,-5-1 0 0,3-2 1 0,1-2-1 0,-7 2-1 15,2-7-1-15,0-2 0 0,-1 1-2 0,-3-3-2 0,-1-4 0 0,-1-2-2 16,1 4 1-16,-2-5 1 0,-2 3 2 0,1 0 1 0,-1 1 2 0,-2 2 1 16,-1 1-1-16,0 4-2 0,-2 2-3 0,1 4-4 0,-3 4-4 0,3 2-2 15,-3 7-1-15,-1 0 2 0,0 6 1 0,0 0-2 0,0 7 2 16,0 3-1-16,0 5 0 0,0 6 3 0,0 1 3 0,0 6 5 0,0 4 6 16,0 2 9-16,0 3 8 0,0 3 5 0,0-1 2 0,0 2 1 0,-1 3 2 15,-3-3-2-15,4 2-1 0,-1 0-2 0,1 0-3 0,-4-5-2 0,1 2-4 16,3 0-4-16,-2 0-3 0,2-4-4 0,-3 0-4 0,-1-5-2 0,4 1-1 15,-1 0-1-15,-3-4-1 0,4-3 0 0,-2-3-1 0,2 2-1 16,-3-6 1-16,0 1-1 0,3-3 2 0,0-4 0 0,0-2 1 0,0 0 1 16,0-3 1-16,0 1 0 0,0-3 1 0,0-1 1 0,0 2 0 0,0-6 0 15,0 0-1-15,0 0-1 0,0 0-5 0,6 0-6 0,-4-6-9 16,7 2-9-16,-1-1-10 0,2-7-9 0,4 2-10 0,3-3-14 0,2-4-15 16,3-6-17-16,5 2-18 0,4-7-22 0,3 0-24 0,0-1-22 0,5-2-21 15,2-3-18-15,-1 5-15 0,4-1-20 0,-1 0-23 0,-1 6-84 0,-1-1-117 16,-3 5-50-16,-3 1-23 0,-4 4-1 0,-4 2 6 0</inkml:trace>
  <inkml:trace contextRef="#ctx0" brushRef="#br0" timeOffset="148704.2555">37574 16646 32 0,'-7'-29'446'0,"0"1"14"15,-1 0-60-15,2 1-96 0,1 9-73 0,0 1-63 0,2 2-36 16,1 2-26-16,2 7-14 0,0 0-8 0,2 5-9 0,1 2-12 0,6 5-12 16,-2 5-11-16,1 1-12 0,6 11-9 0,-1 0-3 0,4 5-2 15,0 8 4-15,2 1 6 0,3 0 3 0,-3 5 6 0,3 0 2 16,0-1 1-16,1 4-2 0,-1-3 0 0,2-1-1 0,-2 0-1 0,-2-1-2 15,1-3-4-15,1-3-3 0,-2-1-1 0,-4-8-2 0,4 4-2 16,-4-5-1-16,1-4-2 0,-4-4 0 0,1-5 0 0,0 0-1 0,-1-6 0 16,1-3 0-16,0-7 1 0,-1 0-1 0,4-8-1 0,0 1-1 15,-1-6 0-15,-3-9-3 0,4 1-1 0,-3-7-3 0,0-4-4 16,-1-3-1-16,1-3 1 0,-6-3-2 0,4-9-1 0,-7 4-5 0,4-3-3 16,-1 2-7-16,-6-3-5 0,3 1-9 0,2 4-8 0,-2-1-14 15,-1 7-15-15,-3 0-19 0,4 11-19 0,-1 0-20 0,1 8-21 0,-2 4-24 16,-1 5-26-16,5 7-31 0,-5 6-36 0,1 6-68 0,-1 6-83 15,1 3-39-15,1 8-16 0</inkml:trace>
  <inkml:trace contextRef="#ctx0" brushRef="#br0" timeOffset="148895.3444">37393 16927 41 0,'-5'-10'433'16,"1"-2"-6"-16,4 7-10 0,6-7-102 0,2 6-147 0,6-1-78 16,6 2-45-16,1-3-23 0,4 1-13 0,8 5-14 0,2-4-16 0,6 1-17 15,7 5-19-15,3-2-30 0,2 2-33 0,9 0-42 0,1 0-46 16,0 0-66-16,5 0-73 0,0-3-39 0</inkml:trace>
  <inkml:trace contextRef="#ctx0" brushRef="#br0" timeOffset="149249.3624">38900 16681 191 0,'-3'-4'444'0,"3"-3"1"0,0 2-81 0,3-2-120 15,-1 2-77-15,2 1-56 0,1 1-30 0,0-2-20 0,3 5-15 0,1 0-10 16,1 0-14-16,-1 0-13 0,4 5-7 0,-1 2-8 0,-2 5-1 0,2-4 0 16,-3 8 2-16,-2 1 1 0,1 6 3 0,-3-4 4 0,-5 9 0 15,0-3 3-15,-1 4 1 0,-4 0 4 0,-2 4 1 0,-4 0 4 0,0 2 1 16,-3-1 1-16,0-5 0 0,1 0 0 0,-1 3 0 0,0-6 0 15,4-1 1-15,-2-4 1 0,4-1 6 0,3-1 5 0,-4-6 5 16,7-3 5-16,2-2 2 0,0-4-1 0,2-1 0 0,7-6 0 0,-1-1-3 16,2-4-1-16,6-2-2 0,-1-3-1 0,4-6-3 0,6-4-5 15,-3 2-6-15,2-6-4 0,2-1-5 0,-2-5-3 0,-2 0 1 0,4 0 4 16,-8 0 5-16,1-4 6 0,2 6 7 0,-6-1 8 0,-1 3 5 16,-3 1 4-16,-2 3 1 0,0 2-1 0,-8 6-3 0,4 3-3 0,-5 2-4 15,0 4-3-15,0 4-2 0,-5 4-3 0,0 1-6 0,-3 10-3 16,-3 1-5-16,-1 2-6 0,-1 6-7 0,-4 6-7 0,3 2-9 15,0 8-10-15,1 1-11 0,-1-2-17 0,4 9-22 0,-2 1-26 0,7-3-30 16,1 6-33-16,4-2-50 0,4-3-61 0,4 2-84 0,6-3-99 16,3 1-45-16,2-4-22 0,5-4-7 0</inkml:trace>
  <inkml:trace contextRef="#ctx0" brushRef="#br0" timeOffset="149525.8718">40689 16241 6 0,'-6'-14'474'15,"-1"1"4"-15,-2 4-52 0,2 2-79 0,-5-1-77 0,-1 4-74 16,4 4-44-16,-4 4-29 0,2 4-15 0,-1 0-9 0,-1 5-12 0,-3 4-14 15,3 3-13-15,-3 5-14 0,6 4-8 0,0 8-6 0,-2 4-1 16,2 1 2-16,-2 4-1 0,7 4 1 0,0 5-2 0,1-1 0 0,3 4-3 16,2 2-3-16,3 3-8 0,1 0-14 0,3 3-15 0,3-5-18 15,2 4-23-15,1-4-26 0,6 2-54 0,-1-5-63 0,7-4-87 16,-6-2-99-16,2-3-51 0,6-2-28 0,1-7-15 0,-2-5-7 0</inkml:trace>
  <inkml:trace contextRef="#ctx0" brushRef="#br0" timeOffset="149868.979">41029 16605 408 0,'-14'-10'478'16,"-3"4"4"-16,7-2-1 0,-2 1-93 0,3 2-141 0,1-2-80 15,3 2-46-15,3 4-26 0,2-1-10 0,2 2-11 0,1 0-9 0,6 0-14 16,-3 0-18-16,10 0-11 0,-1 2-11 0,11-1-4 0,-4-1-3 16,5 4 0-16,2-3 0 0,5-1 0 0,2 0-2 0,-4 0 0 0,8 0-1 15,-4 0-2-15,-1-1-2 0,1-3-1 0,-7 3 0 0,2-1-3 16,-4-3 0-16,-1 5-1 0,-4-3 1 0,-3 3-1 0,-2-4 0 16,-4 3-1-16,-2 1-1 0,-3 0 1 0,-3 1 0 0,0 3 1 0,2-1 2 15,-7 4 4-15,0-1 3 0,-3 9 2 0,-1-2 4 0,-1 4 2 16,-3 0 4-16,1 5 2 0,-2 4 3 0,-3 3 5 0,2 4 4 0,-2-3 3 15,-1 7 2-15,2-1-3 0,-1 4-7 0,6 0-13 0,-6-1-19 16,1 0-28-16,3 3-32 0,3 1-40 0,-2-4-43 0,5 1-100 16,-1 2-127-16,3-5-71 0,3-3-42 0,2-2-21 0,0 0-15 0</inkml:trace>
  <inkml:trace contextRef="#ctx0" brushRef="#br0" timeOffset="150120.2105">42059 16686 523 0,'-5'-16'539'15,"3"-1"6"-15,-5 1-57 0,5 3-92 0,-1 1-101 0,-2 2-107 16,1 3-59-16,3 1-34 0,1 2-19 0,-4 1-8 0,1 6-12 0,3 2-13 16,-2 3-14-16,-1 1-13 0,3 7-8 0,-2 2-7 0,2 6 0 15,-3 4 1-15,-1 0 4 0,4 4 4 0,-5 3 5 0,3 6 5 16,-1-3 2-16,0 3 4 0,1 4 1 0,-3-3 0 0,1 4-9 0,1-2-13 15,1 1-18-15,-1-2-17 0,-1 2-21 0,4-5-22 0,-1-1-25 16,1 1-26-16,0-6-32 0,0-2-33 0,1 0-35 0,-1-7-35 0,7-2-51 16,-5-5-55-16,5-4-51 0,-2-5-45 0,3-3-15 0</inkml:trace>
  <inkml:trace contextRef="#ctx0" brushRef="#br0" timeOffset="150316.1138">41960 16706 82 0,'-5'-53'301'16,"3"7"-41"-16,2 1-36 0,0 5-22 0,0 2-13 0,2 7-14 15,3-1-15-15,7 4-19 0,-2 4-20 0,4 5-21 0,-1 3-20 0,8 0-17 16,-2 4-14-16,-1 4-9 0,4 0-10 0,4 5-6 0,-2 3-6 16,-2 0-3-16,4 7-1 0,-4 0-4 0,-3 2-2 0,3 7-3 15,-7 0-1-15,2 0-2 0,-3 1-1 0,-2 5 0 0,-5 2 0 0,1 1 1 16,-5 3 1-16,-3-1 1 0,-3 1 1 0,-5 0-7 0,1 5-8 0,-5 0-14 16,-5-3-17-16,1 6-24 0,-4-2-32 0,-1-4-53 0,-1 2-69 15,-3 0-74-15,3-2-82 0,3 0-42 0,0-6-24 0</inkml:trace>
  <inkml:trace contextRef="#ctx0" brushRef="#br0" timeOffset="150586.8321">42853 16721 88 0,'-6'-15'294'16,"-8"2"-51"-16,5-3-20 0,-2 4-5 0,-3-1 3 0,5 2 2 16,-4-1-5-16,2 3-13 0,0 1-17 0,0 3-20 0,1 0-18 15,-5 3-18-15,4 0-11 0,1 2-13 0,-5 2-14 0,1 5-15 0,1 1-12 16,2 1-10-16,-1 7-11 0,-1 1-9 0,3 3-6 0,1 4-4 16,1 4-1-16,-1 2-1 0,4 4 0 0,3 2-3 0,2-1-5 0,0 2-7 15,0 3-9-15,2 2-12 0,3-2-17 0,4 2-21 0,-4 0-27 16,3-2-27-16,4 0-39 0,3-3-41 0,1-1-77 0,-1 0-92 15,4-5-67-15,3-4-51 0,-1-2-23 0,1-4-8 0</inkml:trace>
  <inkml:trace contextRef="#ctx0" brushRef="#br0" timeOffset="150932.572">43121 16921 353 0,'0'-20'500'0,"2"3"4"15,-2 3 3-15,3-1-100 0,1 2-152 0,-3 4-84 0,6 0-50 0,-2 1-28 16,0 1-14-16,1-1-13 0,2 3-12 0,-3 2-13 0,7 3-17 15,-3 0-9-15,-2 0-7 0,4 3-6 0,0 2-3 0,1 3 0 16,-4-1 1-16,-1 6 0 0,1-2-1 0,-1 4 1 0,-2 0 1 0,-3 2 2 16,2 1 2-16,-4 2 2 0,-4 3-1 0,2-5 2 0,-1 4 0 0,-2-2 0 15,0-4 0-15,-2 4 0 0,2 0-2 0,0-4 1 0,0-2 0 16,1-1 0-16,2-3-1 0,-1 0 2 0,0-5 0 0,3-2-1 16,3 2 0-16,0-5-1 0,3 0 0 0,2-5-1 0,2 2-2 0,2-5-1 15,2-5-1-15,5 2-1 0,-1-5-1 0,1-4 1 0,3-1 2 16,4-2 1-16,-4-2 0 0,0 3 4 0,0-2 4 0,-6 0 6 15,4 0 7-15,-6 0 6 0,1 2 6 0,-3 4 3 0,-2 2 2 0,-4-1 0 16,0 2 1-16,-4 3-1 0,2 4-2 0,-4 3-1 0,-4 5-2 16,2 0-2-16,-4 5-3 0,0 7-2 0,-4 0-6 0,-2 4-3 0,-1 5-4 15,2 2-2-15,-2 1-2 0,-1 3-1 0,0 2-3 0,-1 4-7 16,1-4-11-16,8 4-13 0,-3-1-17 0,1 0-18 0,3 0-22 0,1-3-25 16,1-1-25-16,3-1-30 0,3 0-31 0,2-7-41 0,4 0-44 15,3-3-81-15,1-2-101 0,1-2-45 0,1-2-20 0,6-6-3 16</inkml:trace>
  <inkml:trace contextRef="#ctx0" brushRef="#br0" timeOffset="151150.3002">43762 16685 115 0,'-12'-20'530'0,"4"1"9"0,-1 5 7 0,4-1-91 16,0 3-138-16,0 2-91 0,2 0-64 0,3 2-36 0,0 5-24 15,0-1-16-15,5 4-13 0,2 4-18 0,-1-1-19 0,3 5-14 0,5 2-12 16,-1 2-5-16,3 5-4 0,2 4 2 0,1 4 5 0,0-2 5 15,1 7 5-15,-4 0 3 0,4 5 4 0,-6 2 2 0,-1 2 3 0,-2 2 1 16,1 3-1-16,-11 1-4 0,3 2-8 0,-8-3-17 0,3 3-20 16,-11 2-23-16,1 0-21 0,-6 0-29 0,0 3-32 0,-1-9-49 0,-5 2-59 15,1-4-91-15,0 0-106 0,-2-4-57 0,2-3-30 0,3-5-10 16,-6-4-4-16</inkml:trace>
  <inkml:trace contextRef="#ctx0" brushRef="#br0" timeOffset="153123.8413">41433 16693 24 0,'5'-16'268'0,"0"0"-38"0,0 1-23 16,2-2-12-16,-5 3-6 0,-2-1-4 0,0-3-4 0,0 5-8 0,-2-6-10 15,-6 3-12-15,2 3-16 0,-6 0-15 0,2 1-13 0,-3 4-11 16,-1 2-11-16,-7-2-10 0,3 3-12 0,-1 2-12 0,-3 3-8 0,-4 3-8 16,4 4-7-16,-2 1-6 0,-1 1-8 0,1 9-3 0,-2 0-2 15,2 3-2-15,2 6-1 0,3 1-1 0,-3 4 0 0,9 1 1 0,-1 3-1 16,2-2 2-16,3 3 1 0,4 2 1 0,4-2 1 0,1-6 1 16,1 5 4-16,4-7-1 0,2 0 1 0,0-4 2 0,7-4 2 15,1 3 2-15,-1-7 3 0,1-2 4 0,2-6 5 0,2 2 3 16,3-9 4-16,-3 1 4 0,3-6 3 0,0 1 3 0,5-6 2 0,-4 0-1 15,-1-5 2-15,3-2-2 0,-2-4-2 0,-3-1-1 0,2 1-3 16,0-3-3-16,-1-1-1 0,-6-3-4 0,2-1-3 0,-3-1-3 0,-4-2 0 16,-1-3-2-16,-1 1-1 0,-3-2 1 0,-1 4 1 0,-4-6-1 15,0 0-1-15,-4 2-2 0,3 4-3 0,-6-1-3 0,0 2-4 0,0 5-4 16,0 2-6-16,-1 4-2 0,-4-1-4 0,-2 10-4 0,0 1-2 16,4 8-3-16,-3 1-5 0,-4 7-2 0,-2 4-2 0,2 9 0 15,0 4 3-15,1 2 2 0,-4 3 3 0,5 6 3 0,1 2 4 0,2 0 2 16,2 6 2-16,5-2 1 0,-2-4 1 0,5 6 0 0,-1-6 0 15,6 3 2-15,-1-8 0 0,5 0 1 0,-2-4-3 0,3-1-1 0,-1-3-2 16,2-5-2-16,4-3 0 0,-1-5 1 0,4-2 2 0,-1-3 3 16,-1-2 1-16,-1-5 2 0,2-2 2 0,3-4 2 0,-1 0 3 0,-4-5 0 15,3-3 1-15,-3-2 1 0,3-4 2 0,-3-1 0 0,-3-2 0 16,1-1-1-16,-4-3-3 0,-2-2 1 0,-2-3-1 0,-1 3 2 16,-2-1-1-16,-2-3-1 0,-1 0-1 0,-2 4-2 0,-2 0-2 0,0 1-4 15,0 3-7-15,0 2-2 0,-1 4-4 0,-1 4-1 0,1 5-2 16,-3 2-4-16,-1 8-2 0,2 4-2 0,-3 4-1 0,1 3-1 0,-2 6-1 15,-3 3 1-15,3 8-2 0,4 0 2 0,0 0 2 0,-2 4 1 16,3-3 1-16,1 5 1 0,3-3 0 0,3-1 1 0,-1-2 0 16,-1 0-1-16,4-1 1 0,4-9-1 0,-1 2 0 0,2-6 3 0,4-2 1 15,-2 0 6-15,1-5 2 0,4-2 5 0,-3-5 4 0,4 0 2 16,-3-5 2-16,7-2 3 0,-6-5 5 0,2 0 3 0,-1-5 3 0,-2 0 0 16,2 0 3-16,2-4-1 0,-5-6 0 0,-4 2-2 0,-4-1 1 15,3 0-1-15,-4-5 1 0,-4 2 0 0,3-4-1 0,-8 6-1 0,1-3-5 16,-3 2-4-16,-1 5-5 0,2 0-5 0,-3 1-6 0,-1 6-6 15,-3-1-7-15,0 9-10 0,2 0-10 0,-3 8-14 0,1 1-19 16,-1 7-22-16,1 4-26 0,1 7-29 0,-4 0-32 0,6 5-41 0,4 1-48 16,5 3-83-16,-2 1-102 0,7 1-48 0,7 2-21 0,0-3-5 15,10 4-2-15</inkml:trace>
  <inkml:trace contextRef="#ctx0" brushRef="#br0" timeOffset="154453.5495">44180 16966 135 0,'-20'-5'418'16,"1"4"13"-16,0-3-63 0,0 1-102 0,-1-1-59 0,5 3-38 16,1-2-18-16,-1 3-7 0,1-4-6 0,7 3-4 0,-5 1-10 15,4 0-12-15,6 0-13 0,-5 0-13 0,7 0-10 0,0 0-8 0,7 0-6 16,-2 0-6-16,9 0-5 0,3 0-6 0,5 0-5 0,7 0-2 0,7 1-2 16,12 3-1-16,3-4-1 0,10 0-1 0,4 0-3 0,7 0-3 15,6 0-3-15,0-4-6 0,6 3-7 0,-6 1-5 0,6-7-10 16,-2 6-8-16,-2-3-8 0,-5 1-10 0,-5-1-6 0,0 3-4 0,-10-2-3 15,-2-2-2-15,-6 1 0 0,-2 1 0 0,-13-1 5 0,3 3 4 16,-10-2 4-16,-2-1 5 0,-6 3 8 0,-3-3 9 0,-2 3 6 0,-7-2 9 16,2 1 4-16,-7-3 3 0,-3 3 2 0,1-1 0 0,-3 1 1 15,-3-4 0-15,-3 1-2 0,-2 1-3 0,-1-1-2 0,-1 0-2 16,0 0-3-16,-4 1-1 0,-1-2-2 0,0 1-1 0,-2 1 0 0,-1-1-1 16,3-2 1-16,-5 3 0 0,4 0 1 0,-4-1 1 0,4 2-1 15,-1-2 1-15,-5 2 0 0,7 0-2 0,-6-2 0 0,6 4 0 0,-5-2 1 16,4-1-1-16,-1-1 1 0,0 4 1 0,4-1 0 0,2 0-1 15,-1 2 0-15,4-3 0 0,1 0-2 0,0 3-4 0,2-2-1 0,3-1-1 16,2 3-2-16,2 0 0 0,2-2-2 0,1-1-4 0,3 3-2 16,2 0-3-16,4 0-3 0,3 0-3 0,2 3-1 0,1-1-3 15,2 3 1-15,-1 1 1 0,1-1 0 0,0 4-2 0,4 0 1 0,-4 2 1 16,-3 0 0-16,0 1 2 0,-2 2 3 0,-4 1 0 0,-3-1 2 16,2 4-3-16,-3-2 0 0,-4 3-1 0,-2-3-2 0,-3 5-1 15,0-1-7-15,-6-1-6 0,-3 1-14 0,2 1-16 0,-5 1-27 0,-1-1-33 16,-4 1-59-16,1 1-74 0,-1-5-66 0,0 3-61 0,2-1-28 15,-2 0-15-15</inkml:trace>
  <inkml:trace contextRef="#ctx0" brushRef="#br0" timeOffset="154863.4501">46162 16769 183 0,'-7'-10'530'0,"-2"-3"13"0,-2 3 12 0,2 0-80 0,4 0-126 0,-4 3-81 15,8-1-60-15,-4 4-34 0,-2 0-23 0,7-3-17 0,-2 2-17 16,2 4-20-16,0 1-20 0,0 0-21 0,2-3-19 0,1 3-12 0,2 0-8 15,4 0-6-15,1 0-2 0,4 0-2 0,1 3 0 0,0-2 1 16,7-1 2-16,4 4 3 0,-2-4 1 0,3 0 3 0,4 0 2 0,0-4 3 16,-2 4 0-16,1-1 0 0,1-2-2 0,0-2 0 0,-4 3 0 15,-3-3 0-15,1-2-1 0,-2 2 0 0,-8 1 1 0,5 0 1 0,-4-1 1 16,-3 0 0-16,-4-1 2 0,3 4 0 0,-4-1-2 0,-1-1-3 16,0 4-2-16,-5-3-5 0,3 3-5 0,-5 0-3 0,0 0-4 0,0 3-4 15,0 1-1-15,0 4-3 0,0 1 0 0,-2 2-1 0,-1 3 0 16,1 5 0-16,-5 2 1 0,0 2-2 0,1 4-5 0,-3-1-6 15,2 8-7-15,-1 0-15 0,-1 0-17 0,1 2-25 0,-1 0-29 0,1 2-37 16,1-3-41-16,-2 4-70 0,4-2-83 0,5-2-84 0,0 1-84 16,2-4-37-16,3 1-16 0,3-10-2 0</inkml:trace>
  <inkml:trace contextRef="#ctx0" brushRef="#br0" timeOffset="155350.2084">47419 16836 319 0,'0'-27'520'0,"0"6"14"0,0-3-22 0,0 6-41 16,-2-2-94-16,2 0-121 0,-3 3-63 0,-1 0-32 0,4 3-17 0,0 2-9 15,0 1-10-15,0 0-10 0,0 4-19 0,-2 2-18 0,-1 0-17 16,3 3-17-16,-2-1-13 0,-1 6-11 0,-1-1-8 0,3 3-8 0,-4 6-5 16,-4 1-5-16,2 5 1 0,2 1 1 0,-3 5 4 0,3 0 4 15,-4 4 3-15,4-1 4 0,0 6 5 0,0 3 2 0,1-4 3 0,1 2 3 16,1 0 1-16,2 5 1 0,0-6 0 0,2 1 0 0,-2-1-1 15,7 0-3-15,-6-2 0 0,8-1-2 0,-4-5 0 0,7 1-2 16,-4-3 0-16,3-4-2 0,2-2-1 0,1-1-3 0,0-2-3 0,3-6-2 16,0-2-4-16,5-5-2 0,-3 0-2 0,3-5-1 0,0 2 0 15,-3-9-3-15,3 0-1 0,-3-5 0 0,-1-3-2 0,3-2-1 0,-7-4-1 16,-1-2-2-16,1-4 0 0,-4-3 1 0,-3-1 0 0,-2-4 0 16,-3 0 4-16,1-4-1 0,-6 0 1 0,1 1 1 0,-3-1 2 15,-4 2 0-15,-4-1 1 0,1 4 1 0,-2-1 0 0,-3 5-1 0,3 2 1 16,-4 1 0-16,-1 6-2 0,0 3-2 0,-1 4-2 0,-2 4-2 0,3-1-3 15,0 8-2-15,-3 3-5 0,3 1-2 0,-1 4-5 0,4 4-6 16,-1 1-3-16,0 3-3 0,7 4-2 0,-2 3-1 0,7-1-1 16,3 3-2-16,-1 0 1 0,6 4 2 0,2 6 4 0,4 1 2 0,1-5 5 15,7 5 3-15,2 2 5 0,0 0 6 0,6-1 5 0,-1 3 4 16,2 0 3-16,-2 0 4 0,3-2 4 0,-2-1 1 0,1 4 1 0,-6-2-1 16,3-3-3-16,-3 2-3 0,1 0-6 0,-6-2-8 0,-1 0-11 15,-1-1-13-15,-4 1-18 0,-2-3-19 0,1 4-26 0,-3-4-25 16,-1 0-38-16,-1-1-44 0,-1 0-89 0,-2 0-113 0,0-5-60 15,0 1-35-15,3-5-14 0,-1-1-2 0</inkml:trace>
  <inkml:trace contextRef="#ctx0" brushRef="#br0" timeOffset="155570.1925">48239 16777 38 0,'-9'-18'490'0,"1"-5"15"0,-1 5 16 0,4 0-79 0,-3-1-125 0,6 3-81 16,-5 3-56-16,0-2-29 0,4 5-19 0,0 0-10 0,1 3-9 16,-3 2-10-16,1 0-17 0,1 3-15 0,1 2-18 0,-5 2-16 0,2 3-16 15,4 2-12-15,-6 1-8 0,2 7-4 0,-4-1-1 0,4 7 1 0,0-2 1 16,0 6 5-16,-2 0 2 0,2 0 2 0,3 7 1 0,-5 2-2 16,7-2-8-16,0-1-10 0,0 4-13 0,0 3-20 0,0-4-23 0,7 2-28 15,-2-1-29-15,0-1-38 0,6-4-43 0,-3 7-85 0,6-5-109 16,-2-6-54-16,1 2-31 0,4-3-11 0,-1-4-1 0</inkml:trace>
  <inkml:trace contextRef="#ctx0" brushRef="#br0" timeOffset="155933.3774">48384 16932 280 0,'-2'-20'444'0,"-1"1"8"0,-1 3-49 0,4 1-77 0,0 3-76 0,4-1-79 15,-1 6-45-15,2-2-29 0,4 4-16 0,-1-2-10 0,-1 2-12 16,7 2-11-16,-2-1-12 0,1 4-13 0,4 4-8 0,-1-1-7 0,-3 2-4 15,4 2 0-15,1 1-2 0,-5 1-1 0,4 0-1 0,-7 2-1 0,1 0 1 16,1 2 0-16,-4-2 0 0,-6 2 1 0,5 3 0 0,-7-1 1 16,0 1 1-16,0-3 0 0,-7 2 0 0,-2 0 2 0,2 0 0 0,-1-4 1 15,-4 4 1-15,5-3 1 0,-8 1 1 0,8 1 2 0,-5-5 4 16,4-1 3-16,-1-2 3 0,2 2 5 0,0-3 3 0,6-2 3 0,1-2-1 16,0-1 1-16,0-4-1 0,1-1-1 0,6 0 1 0,-2-4-2 0,4-2-1 15,1-2-2-15,4-3-2 0,-1-3-4 0,8 1-2 0,-6 1-2 16,6-6 1-16,-3 4 2 0,1-5 4 0,0 1 7 0,1 5 6 0,-1-2 7 15,-2 0 8-15,-1 3 5 0,-3-4 3 0,-1 8 0 0,-2-1 0 0,2 1-4 16,-3 5-5-16,-2 0-7 0,-1 3-4 0,-4 3-7 0,-2 2-4 16,0 0-6-16,-2 7-6 0,2 1-6 0,-6 0-5 0,4 8-4 0,-7 3-1 15,4 2 0-15,-3 1 2 0,-1 3 0 0,4 3 1 0,-7-3-1 16,7 3-7-16,-3 2-11 0,2-2-12 0,-2 2-14 0,3-3-18 0,0 2-21 16,0-2-25-16,1-3-26 0,1 0-30 0,1 0-35 0,2-4-47 15,0-3-55-15,2-2-82 0,1-3-95 0,6-1-43 0,-4-6-16 0,5 2-2 16</inkml:trace>
  <inkml:trace contextRef="#ctx0" brushRef="#br0" timeOffset="156145.6443">49022 16521 415 0,'-2'-15'573'16,"-1"0"5"-16,1 3-8 0,2-1-13 0,0 6-117 0,0-2-170 0,2 4-91 15,1-2-53-15,2 3-29 0,0 4-14 0,7 4-19 0,-3-4-16 16,4 8-16-16,3 4-17 0,4-4-8 0,1 8-6 0,1 1-3 0,0 1 1 15,3 7 2-15,-1 2 1 0,2 2 3 0,-7 0 3 0,-1 2 1 16,-1 4 1-16,-3 1 0 0,-2-2 0 0,-5 4-6 0,0 1-7 0,-7-2-12 16,0 3-12-16,-4-4-18 0,-1 5-20 0,-7-7-25 0,2 3-25 15,-4 0-32-15,-3-4-36 0,0 0-60 0,2 0-73 0,-4-4-82 0,-1 1-86 16,4-6-41-16,-4-1-15 0,6-3-1 0</inkml:trace>
  <inkml:trace contextRef="#ctx0" brushRef="#br0" timeOffset="264191.3484">22480 18696 76 0,'-4'-11'146'0,"4"2"-5"0,-1-2-3 0,-3 3-3 16,4-1-3-16,-1-2-5 0,-3 5-7 0,4-4-6 0,-3 3-7 0,3-1-6 15,-2 0-6-15,-1 1-6 0,3 0-6 0,-2 1-6 0,-2 1-3 16,4 0-7-16,0-2-6 0,0 6-7 0,0-3-8 0,0 1-8 15,0 3-9-15,0 0-7 0,0 0-8 0,0 0-5 0,4 3-6 0,-2 5-4 0,3 1-3 16,-2 2 1-16,6 2-2 0,1 4 3 0,-2 0 4 0,6 8 3 16,0 3 3-16,3 1 3 0,0 2 4 0,5 6 1 0,-3-2 2 15,-1 4 3-15,5 5 1 0,-1-3 0 0,0 1-4 0,0-1-2 0,-3 3 0 16,3-2-1-16,-3-4-2 0,3 6 1 0,0-9-2 0,-3 1 1 16,-2 0-1-16,5-6-1 0,-5 0 0 0,-1-1 1 0,1-3-1 15,0-1 0-15,-4-6 0 0,1 1 1 0,-4-5 0 0,4-1 2 0,-6-2 2 16,3-1 5-16,-3-6 1 0,1-1 4 0,-1 0 2 0,-3-4 1 15,4-4 2-15,-4 0 0 0,3-4 2 0,-2-4 1 0,2-4-1 0,-3-1 0 16,4-5-1-16,-4-2-4 0,-2-5-5 0,2-4-5 0,2-1-4 16,-2-3-5-16,0-6-6 0,1-1-4 0,-1 0-3 0,-2-6-4 0,2 0-4 15,0-2-1-15,4 3-1 0,-2-2-1 0,-6 0-3 0,4 7-3 16,2 0-3-16,-2 2-7 0,1 4-7 0,-1 3-11 0,-2 6-16 0,0 4-12 16,-1 5-13-16,3 3-10 0,-1 4-9 0,-1 4-15 0,-1 2-18 15,3 3-19-15,-5 4-19 0,3 7-19 0,6-2-20 0,-4 10-22 16,0-5-21-16,2 9-41 0,0-2-49 0</inkml:trace>
  <inkml:trace contextRef="#ctx0" brushRef="#br0" timeOffset="264462.12">22394 19358 195 0,'-8'-2'414'0,"3"2"0"0,0-3-78 16,1 0-117-16,3 3-72 0,1 0-50 0,1-2-28 0,3-1-18 16,1 1-9-16,5 0-8 0,2 0-11 0,7-4-10 0,1 4-10 0,4-3-6 15,7-1-6-15,1 2-6 0,4-2-6 0,5-1-6 0,3-1-15 16,2 3-15-16,6-2-23 0,-1-1-26 0,2 4-27 0,-2-4-26 0,5 4-29 15,-1-1-27-15,-3 1-52 0,0 3-63 0,0 1-33 0</inkml:trace>
  <inkml:trace contextRef="#ctx0" brushRef="#br0" timeOffset="264861.9122">23592 19245 159 0,'0'-13'376'0,"0"3"-63"16,0-3-94-16,1 1-62 0,4 1-48 0,2-4-27 0,0 2-19 15,2-2-13-15,3 3-11 0,-2-1-11 0,7 4-9 0,0-2-8 0,-2 4-5 16,2 2-3-16,2 0-2 0,0 5 0 0,1 3-1 0,-1 1 2 16,0 4 0-16,-2-1 1 0,0 5 2 0,-3 5 1 0,-4 2 3 0,3 1 4 15,-7 4 0-15,0 1 4 0,-4 2 1 0,-4 1 5 0,-1 7 4 16,-6-4 4-16,1 1 4 0,-2 2 2 0,-4 1 1 0,0 0 2 16,-3-3-1-16,2 2-1 0,0-2 0 0,-1-4-2 0,3-1-2 0,-1-3 0 15,2-4 0-15,4 0-3 0,1-4-1 0,0-5-2 0,2 0 0 0,5-4-1 16,0-2-1-16,0-5 0 0,5 0 0 0,2-5-1 0,0 0 0 15,6-5 0-15,1-4 1 0,3-3-3 0,2-2 0 0,3-5-4 0,-2-5-2 16,2 4-5-16,-1-5-2 0,4-2-2 0,-6-4-2 0,3 5 1 16,-3-2 2-16,-2-2 3 0,0 1 5 0,-3 2 5 0,-4 2 5 15,4 2 5-15,-6 3 2 0,-3 4 1 0,4 1-1 0,-4 6-1 16,-2 2-1-16,-3 1-3 0,0 5-2 0,0-1-2 0,0 7-3 0,0 0-3 16,-3 7-4-16,-2 2-5 0,0 2-6 0,1 3-4 0,-2 3-2 15,-1 0 0-15,0 4 1 0,-2 6 3 0,3 1 1 0,-1-5 2 0,0 7-3 16,2-3-5-16,3 1-8 0,2-2-11 0,0 2-10 0,0-3-16 15,2 0-12-15,3-4-21 0,4-1-23 0,-1 0-29 0,4-6-32 0,2 2-41 16,1-4-45-16,2 1-66 0,2-5-79 0,6-1-36 0,-1-2-14 16</inkml:trace>
  <inkml:trace contextRef="#ctx0" brushRef="#br0" timeOffset="265269.5896">25722 18700 302 0,'-9'-12'274'15,"-1"0"-51"-15,1 1-35 0,1 6-22 0,3 1-17 0,-4 0-11 0,4 4-12 16,0 5-12-16,0 3-12 0,-2 3-16 0,2 5-15 0,3 5-12 15,-1 4-12-15,-1 4-6 0,-1 8-3 0,2 3 0 0,1 0 1 0,-1 15 4 16,3-7 1-16,-2 8 0 0,-1 2-2 0,3 0-3 0,-4 5-8 16,4-2-13-16,0 1-14 0,0 0-21 0,4-2-23 0,-4-1-27 15,5-5-33-15,0 0-36 0,2-1-38 0,1-6-52 0,-1-3-60 0,2-4-56 16,4-5-55-16,1-2-27 0</inkml:trace>
  <inkml:trace contextRef="#ctx0" brushRef="#br0" timeOffset="265687.1792">26168 19047 69 0,'-6'-28'420'0,"0"1"-52"16,3 5-82-16,1-1-65 0,-1 3-57 0,1 5-32 0,-1 3-23 16,3 3-12-16,0 1-7 0,0 4-12 0,0 4-17 0,5 4-12 0,-2 4-13 15,2 1-11-15,1 7-10 0,0 0-3 0,1 7-1 0,0 1 2 16,0 5 4-16,-4 3 3 0,2 1 3 0,1 3 1 0,-3-2 0 15,-3 6 0-15,0-3 0 0,0-2-2 0,0 5-2 0,-3-2-1 16,1-1-2-16,-3-1-1 0,-2-3 0 0,2 0-3 0,0-3-1 0,-4-2-2 16,4-1-2-16,-4-4-1 0,6-3 2 0,-2-2 2 0,-4-3 1 15,4-2 3-15,4-1-1 0,-3-4 1 0,1-1-2 0,3-6 1 0,0-1-2 16,-2 0 1-16,-1-5-1 0,3-3-1 0,-4-3-1 0,4-5-1 16,-5-2-2-16,5-5-4 0,-2 0-4 0,-1-10-3 0,3-6-3 0,-3 3-3 15,3-8-1-15,0-1-4 0,3-5-1 0,-3-2-2 0,5-2-2 16,0-4-1-16,2 5-4 0,2-2-1 0,1-2 0 0,3 3 0 0,-1 5 2 15,2 2-1-15,1 3 0 0,-1 0 1 0,7 10 1 0,-6 3-1 16,5 4 2-16,-4 4-2 0,4 3 2 0,-5 7-1 0,3 3 3 0,-1 3 0 16,-2 7 2-16,-1 0 1 0,-1 7 2 0,-1 3 4 0,-2 3 3 15,-1 2 3-15,-4 6 4 0,2 2 5 0,-5 5 5 0,-2-1 3 16,-6 5 5-16,-2 1 2 0,-1 3 4 0,1 2-2 0,-6 0-3 0,-1 5-7 16,-6-4-10-16,3 3-15 0,-1 1-20 0,-3-1-26 0,-4-4-30 15,6 5-39-15,-2-3-43 0,-4 0-72 0,7-6-88 0,2 0-46 16,0-5-28-16,3 3-13 0</inkml:trace>
  <inkml:trace contextRef="#ctx0" brushRef="#br0" timeOffset="265959.6293">26820 18891 254 0,'-4'-20'439'16,"1"0"-36"-16,-2 2-56 0,3 1-69 0,-5 1-78 0,6 3-41 0,-3-2-28 16,3 4-14-16,-6 2-6 0,5 1-11 0,-1 3-11 0,1 4-14 15,-5 1-12-15,2 1-11 0,2 4-10 0,-3 3-6 0,-2 1-6 0,3 6-9 16,-4 5-7-16,4 4-5 0,-5 2-4 0,1 4 1 0,1 5 2 16,-1-1 3-16,4 6 1 0,-3 3 0 0,4 2-6 0,-1 0-9 15,0 3-12-15,2 1-16 0,3-2-18 0,0 6-14 0,0-10-11 0,3 6-17 16,0-4-17-16,4 0-30 0,0 0-37 0,2-7-40 0,1 3-41 0,4-4-66 15,-1-2-78-15,4-7-35 0,-1-4-11 0</inkml:trace>
  <inkml:trace contextRef="#ctx0" brushRef="#br0" timeOffset="266357.601">27069 19315 9 0,'-5'-25'418'0,"3"2"-47"16,-5 1-74-16,2 3-68 0,3 2-66 0,2 5-38 0,-3 1-24 0,3-3-13 15,0 5-8-15,3 1-11 0,-1 0-12 0,1 5-14 0,3 2-12 16,-1 1-11-16,3 1-9 0,2 2-5 0,6 5-4 0,-3 0 0 16,1 1 1-16,0 5-1 0,-1 0 2 0,-2 1 2 0,2 2 0 0,-1 1-1 15,-3 3 0-15,-2 3-1 0,-4 0 0 0,2 0-1 0,-5 1-1 16,0-2 1-16,-2 4-2 0,-4-1-1 0,0-1-1 0,1-2-2 16,-3 0 1-16,-1 0 0 0,-1 1 1 0,2-8 2 0,-1 2 1 0,0-4 1 15,4-3 3-15,0 2 2 0,2-2 2 0,-2-3 1 0,5-3 1 0,0-5-1 16,0 0 1-16,0-5 1 0,5-2 0 0,-2-1 1 0,2-5-2 15,0-2-1-15,4-2-2 0,0-2-1 0,4-4-2 0,-1-5-4 16,2 2-2-16,-1-4-1 0,3 1 0 0,-3-3 0 0,4-1-1 0,0 1 1 16,-1 1 1-16,-1-1 4 0,-1 3 2 0,-4 5 6 0,0 1 3 15,-1 0 3-15,-1 3 3 0,-3 4-1 0,2 0 0 0,-5 7 0 16,1 1 0-16,-1 1-1 0,-2 5 1 0,0 2 1 0,-2 2 2 0,-1 4-2 16,-2 0-2-16,0 5-3 0,0 2-4 0,-4 6-1 0,1 2-4 15,-1 0 2-15,1 1 0 0,-3 5 2 0,3-1 1 0,-1 2-1 0,1 2 0 16,-1 0-2-16,4-2-3 0,0 3-8 0,0-3-7 0,1-1-10 15,1-1-11-15,3 0-13 0,3-1-18 0,1-4-21 0,1-3-25 0,0-1-33 16,7-1-34-16,-5 0-47 0,8-4-51 0,-1 0-57 0,-1-5-64 16,3 1-28-16</inkml:trace>
  <inkml:trace contextRef="#ctx0" brushRef="#br0" timeOffset="266595.6549">27597 18892 51 0,'-8'-13'436'0,"6"2"-21"0,-5-2-33 16,2 7-78-16,4-5-100 0,1 4-60 0,-4 2-40 0,4 0-19 15,4 0-10-15,-4 5-11 0,5 0-10 0,3 0-11 0,-1 5-14 0,2 3-7 16,4 1-9-16,1 4-4 0,3-1-1 0,-3 4 2 0,4 8 2 16,-1 0 5-16,2 1 5 0,-5 2 2 0,3 2 3 0,-4 6 2 15,1 1-1-15,-5 0 0 0,3 4 1 0,-7 2-2 0,-4 0-2 0,3 1-7 16,-4 1-8-16,-4 3-13 0,-1-2-18 0,-3 1-23 0,-1-1-30 0,-4 3-43 15,-1-8-49-15,4 2-84 0,-4 1-101 0,0-6-57 0,1 1-37 16,-1-6-18-16</inkml:trace>
  <inkml:trace contextRef="#ctx0" brushRef="#br0" timeOffset="267201.1671">28849 19275 192 0,'-20'-1'466'16,"1"-2"-40"-16,4 3-66 0,-8 0-58 0,3 0-56 0,5 0-35 15,1 3-24-15,-3-2-16 0,3-1-11 0,2 3-16 0,6 1-17 16,-1-4-18-16,2 1-19 0,1-1-16 0,2 4-15 0,2-1-12 0,2 2-11 16,5-2-8-16,2 2-7 0,-3 2-6 0,8-2-2 0,6 0-2 15,-1 1-1-15,7-1-1 0,3 0-1 0,2 0-2 0,1-3-2 0,11 0-4 16,-3 1-6-16,5-1-5 0,1-2-8 0,0 0-7 0,3 0-8 15,1-2-7-15,-2-1-10 0,1 1-7 0,0 0-6 0,-2 0-5 0,-3-4-3 16,0 1-1-16,-6 0-1 0,1-2 2 0,-3 2 4 0,-4-3 5 16,-1 0 6-16,-6 3 6 0,-1-3 7 0,-2-3 9 0,-3 2 9 15,-2-3 12-15,-3 4 10 0,-2-2 11 0,-5-2 9 0,-1 1 6 0,-4-1 7 16,2 2 4-16,-4 2 4 0,-4-4 4 0,2 3 1 0,-4-2 1 16,1 2 2-16,-1-2-1 0,-2 5-1 0,-2-5-4 0,-4 2-4 15,2 1-2-15,-2 1-4 0,1 0-2 0,-1-4-3 0,-3 6-3 0,3-2-3 16,1 2-1-16,-1-3-1 0,4 5-2 0,-4-2 1 0,-1-2 0 15,8 2 0-15,-5 1 1 0,4 1 0 0,3 2 0 0,-1-6-2 0,3 6-1 16,-2-3-2-16,5 3-2 0,0-4-1 0,0 2-4 0,0 1 0 16,5-3-4-16,2 3-3 0,-2 2-1 0,5-3-2 0,2 0 0 0,2 3-2 15,1 0-1-15,2 0-1 0,2 0-2 0,3 3 1 0,0 2 1 16,-3 0 0-16,3 5 1 0,-1-4 1 0,-3 8 0 0,-1 0 1 16,-1 1-2-16,-3 5-2 0,-1 0-5 0,-3 2-4 0,-7 3-8 15,1 0-9-15,-6 4-13 0,1 1-12 0,-10-2-22 0,2 5-26 0,-4 0-44 16,0-1-56-16,1-1-83 0,-8 3-100 0,6-3-49 0,-5-1-25 0,4-2-10 15</inkml:trace>
  <inkml:trace contextRef="#ctx0" brushRef="#br0" timeOffset="267655.5484">30804 19179 366 0,'-9'-4'391'0,"4"0"-59"0,-4-1-52 0,4-2-50 0,0 6-29 15,0-2-21-15,-2 0-11 0,2 2-3 0,3-3-10 0,-1 4-10 0,0-3-12 16,3 3-13-16,0 0-14 0,0 0-13 0,0 0-13 0,0 0-11 16,0 0-13-16,0 0-12 0,0 0-10 0,0 0-8 0,0 0-7 0,0 0-5 15,0 0-5-15,0 0-4 0,0 0-4 0,0 0-2 0,0 0-2 16,0 0-1-16,0 0 0 0,0 0 0 0,0 0 0 0,0 0 2 15,0 0 0-15,0 0 1 0,0 0 0 0,0 0 0 0,0 0-1 16,0 0 1-16,0 0-3 0,0 0-4 0,0 0-5 0,0 0-8 0,0 0-9 16,0 0-10-16,0 0-15 0,0 0-14 0,0 0-16 0,0 0-16 15,0 0-19-15,0-1-21 0,3 1-22 0,0-4-20 0,-3 4-23 0,0 0-22 16,0 0-21-16,0 0-17 0,2 0-39 0,7 4-47 0,-4-4-29 16,2 1-23-16</inkml:trace>
  <inkml:trace contextRef="#ctx0" brushRef="#br0" timeOffset="268653.0157">25698 19339 55 0,'-4'-3'135'15,"3"0"4"-15,1 3 5 0,-4 0 5 0,4 0-1 0,0 0 1 16,0 0-6-16,0 0-6 0,0 0-9 0,0 0-9 0,0 0-10 16,0 0-11-16,0 0-11 0,0 0-13 0,0 0-11 0,4-2-11 0,-4-1-10 15,1 3-11-15,-1-2-7 0,5 2-9 0,-1-3-6 0,1 0-4 16,0 3-4-16,4-1-2 0,-3-2 0 0,1 3 0 0,5-1 1 0,-2 1 1 15,4-4 1-15,3 3 1 0,-3-2 2 0,3-1-1 0,-2-1 1 16,6 2 2-16,-6 3-2 0,-1-5 1 0,3 2 0 0,-4-1-1 0,6 3 1 16,-4-6-3-16,-1 6 1 0,-4-2-1 0,1-1 0 0,0-1 1 15,0 2 0-15,-3-1 1 0,1-1 0 0,-1 4 0 0,-3-1-1 16,1 0 2-16,0-1 1 0,-4 0 1 0,3 3-1 0,-1-2 2 0,-4-1 0 16,3 3 0-16,-3 0 0 0,0 0 2 0,0 0-2 0,0 0 0 15,0 0 1-15,0 0 0 0,0 0 0 0,0 0 0 0,0 0-1 16,0 0-2-16,-3 0-2 0,3 3 0 0,-4-1-2 0,-1-2 0 0,3 3-2 15,-1 0-4-15,0-3 1 0,-3 4-1 0,5-3-1 0,-3 3 0 16,-1 1-1-16,-2-1 0 0,2 1 0 0,0 2 1 0,2 0-2 0,-2 1-2 16,-4-3-2-16,4 7-4 0,2-3-6 0,-3 1-4 0,1 0-10 15,0-1-10-15,0 4-16 0,-2 2-15 0,6-2-24 0,-3 0-26 0,2 6-29 16,-4-3-28-16,4 0-58 0,-2 1-68 0,1 0-44 0,3 1-32 16</inkml:trace>
  <inkml:trace contextRef="#ctx0" brushRef="#br0" timeOffset="269947.5555">30614 18713 60 0,'-5'-16'345'15,"2"-1"-84"-15,1 2-52 0,-5 2-36 0,5 5-22 0,-1-4-17 0,0 4-9 16,-2 3-5-16,3 2-6 0,-5 1-10 0,2 2-15 0,3 2-18 16,-5 3-16-16,1 5-16 0,-1 0-9 0,-2 5-9 0,2 1-5 15,-1 4-5-15,-1 5 0 0,1 2 1 0,3 4 0 0,-4 2 3 0,6 0 0 16,-2 4 1-16,3-3 1 0,2 6 0 0,0-2 0 0,2 0-2 15,3 1 1-15,2-3-2 0,1-1-2 0,-1-1-2 0,7-2-1 0,-3-2-1 16,7-1 1-16,-5-2 0 0,3-2 0 0,1-7-1 0,1 2 0 16,-1-5-1-16,2-4-1 0,0 0 2 0,1-3 0 0,-1-4 1 15,0 0-1-15,1-8 0 0,-1 0 0 0,0-4-2 0,1-3 0 0,-4 0 0 16,6-4-3-16,-3-2 0 0,-2-3 0 0,1-1-1 0,-1-3-1 16,-3 0-1-16,0-3-1 0,-2-1-1 0,-2-5-2 0,-5 0 1 0,4-2-2 15,-6 0 0-15,-1-5-1 0,-2 1-1 0,-2 1 1 0,-1-5 0 16,-6 1 2-16,4 3-1 0,-4-4 2 0,1 3-1 0,-2 5 1 0,-2 2 1 15,5 0-1-15,-5 3 1 0,-2 5-2 0,6 2-3 0,-2 3-2 16,-2 7-2-16,5 0-3 0,-5 6-2 0,2 4-2 0,-4 3-2 0,2 4 0 16,-2 3 1-16,4 6-3 0,-2 6-3 0,4-3-5 0,-1 6-3 15,-1 3-3-15,1 4-4 0,8 3 0 0,-3 0-3 0,4-1-2 16,4 3-3-16,-3 5-4 0,8-6-2 0,1 5-5 0,2-2-3 0,2 1-3 16,-1-4-1-16,1 2-2 0,5 0-1 0,-2-3-6 0,2-1-5 15,1 3-7-15,-1 1-9 0,-2-5-7 0,-2 0-8 0,2 2-8 0,0 0-8 16,-3-2-8-16,-4 0-8 0,-1-2-5 0,-4 3-5 0</inkml:trace>
  <inkml:trace contextRef="#ctx0" brushRef="#br0" timeOffset="270229.5837">31392 18816 111 0,'-7'-12'424'0,"0"-4"4"15,-1 8-90-15,3 0-132 0,3 0-74 0,-5 4-47 0,2 0-22 16,0 3-12-16,-4 1-6 0,6 1-2 0,-2 7-7 0,0 0-11 16,0 4-8-16,-1 4-8 0,3 0-3 0,0 4-3 0,-3 5 1 0,5-2 1 15,1 9 3-15,-4-3 3 0,1 3 1 0,3-1 0 0,0 4-3 0,3 1-4 16,1-2-9-16,-3 0-8 0,5 5-10 0,2-8-10 0,-3 1-14 15,4 2-17-15,-1-1-22 0,6-4-24 0,-2-1-26 0,-2-3-26 0,4-1-22 16,-1-2-22-16,1-2-43 0,6-3-57 0,-6-1-35 0</inkml:trace>
  <inkml:trace contextRef="#ctx0" brushRef="#br0" timeOffset="270600.1593">31656 18997 199 0,'0'-10'212'0,"4"0"-50"0,-3 3-36 0,6-1-22 0,-5 3-18 16,3 3-8-16,-2-1-5 0,6 0-10 0,-4 3-11 0,7 3-8 16,-5 0-7-16,1 2-3 0,1 0-3 0,3 2-2 0,-5 0-3 0,1 1-3 15,1 2-4-15,-4 0 0 0,3 2 0 0,-3 0 0 0,2 0 0 16,-5 1 2-16,1 2 0 0,-3 0 4 0,-3-3 2 0,1 3 2 0,-1-1 3 16,-6 2 2-16,8-1 4 0,-6-2 3 0,-2-1 4 0,4-3 4 15,3 1 2-15,-4-3 7 0,0 1 5 0,5-3 3 0,-6-1 3 0,7 2-3 16,0-6-2-16,0 0-3 0,0 0-3 0,0-6-4 0,3 0-4 15,1-2-6-15,-3-2-5 0,5-1-6 0,2-5-6 0,-3 0-9 16,4 0-8-16,-1-4-6 0,4 0-4 0,-2 3-1 0,1-2 0 0,-3-1 3 16,4 0 4-16,-3 0 4 0,-3 3 7 0,3 1 3 0,0 2 4 15,-4 1 0-15,1 5 0 0,-4 0 0 0,3 1-2 0,-5 2 2 16,0 5 0-16,0 0-2 0,0 1 0 0,-1 3-2 0,-3 4-3 0,2 5-4 16,-1-1-3-16,0 3-2 0,-2 5-1 0,-4 3 1 0,4-2 1 15,1 6 0-15,-1 1 0 0,4-1-7 0,-6 2-10 0,7 3-10 0,-2-2-12 16,2 0-12-16,0-1-8 0,2 1-12 0,1 0-13 0,2-2-19 15,0-1-26-15,4 1-38 0,5-5-42 0,-2-2-61 0,1-2-70 0,1 1-50 16,3-5-39-16,-2-1-14 0</inkml:trace>
  <inkml:trace contextRef="#ctx0" brushRef="#br0" timeOffset="270835.0416">32144 18808 182 0,'-7'-13'417'0,"2"-1"-57"0,0 5-90 0,1-2-64 0,-1 5-53 16,5-5-34-16,-3 6-21 0,3-2-13 0,3 2-8 0,1 3-9 15,-3 2-13-15,6 0-12 0,0 0-13 0,2 2-9 0,4 3-7 0,1 1-6 16,0 3-5-16,3 0-1 0,0 7 2 0,1-1 0 0,1 2 4 16,2 3 2-16,-6 0 4 0,5 4 1 0,-6 0 1 0,0 3-1 15,-4-1-3-15,2 3-6 0,-2 0-10 0,-5 3-9 0,-1 0-12 0,-3-3-18 16,-1 2-22-16,-1 1-32 0,-3 1-35 0,-1 1-49 0,-3-5-56 15,-1 6-64-15,-1-5-72 0,-2 0-34 0,-2-1-16 0</inkml:trace>
  <inkml:trace contextRef="#ctx0" brushRef="#br0" timeOffset="271214.1858">32644 18497 239 0,'0'-13'468'0,"-4"4"10"0,4-4-81 0,-2 6-127 0,2-3-76 16,0 2-51-16,0 4-30 0,0 0-17 0,2-1-10 0,2 5-5 0,1 1-8 15,2 4-8-15,3 2-10 0,0 1-11 0,4 7-8 0,1 3-3 16,0 1-2-16,7 5 3 0,-3 7 2 0,3 1 4 0,-1 5 4 16,-1 2 3-16,3 3 4 0,-6 4 3 0,0 6 0 0,-2-1-1 0,-3 2-4 15,-4 5-2-15,-2-1-13 0,-3 5-13 0,-6 0-19 0,-3-1-20 0,-2 3-24 16,-4 1-23-16,-7-4-32 0,2 4-37 0,-3-2-53 0,-6-5-65 15,-5 4-87-15,4-5-99 0,-5 1-50 0,-2-5-26 0,0-3-9 0</inkml:trace>
  <inkml:trace contextRef="#ctx0" brushRef="#br0" timeOffset="292165.3925">22754 19152 100 0,'0'-9'398'15,"0"4"-67"-15,0 5-103 0,0 1-63 0,4 7-44 0,-1 3-27 16,2 2-16-16,0 3-7 0,4 6-3 0,-1 3 1 0,3 8 1 0,-3-2 1 16,6 7 0-16,-1 0-2 0,5 6 0 0,-3-5-4 0,5 2-2 15,-1 3 0-15,3-6 0 0,0-2 0 0,2 1 0 0,4-4 0 0,-3-7 0 16,8-1 1-16,1-4-1 0,1-2 0 0,3-6-1 0,3 2 1 15,7-11 1-15,1-3-1 0,2-1-1 0,6-1-3 0,2-10-6 0,3-3-5 16,2-5-5-16,0-2-6 0,2-4-5 0,4-4-3 0,-5-7-6 16,1-2-3-16,-3-3-3 0,0 0-4 0,-1-4-4 0,-6 0-5 15,-3-1-2-15,-4-2-2 0,1 8-1 0,-9-7-1 0,0 6-2 0,-7 5-3 16,-2 1-3-16,-4 5-3 0,-6 2-1 0,0 3-2 0,-3 8 1 16,-6 2 2-16,3 6 4 0,-6 4 3 0,4 5 4 0,-6 5 3 0,1 4 2 15,-1 6 4-15,-3 2 2 0,0 8 4 0,4 3 2 0,-4 6 3 16,0 3 4-16,2 3 0 0,-2-1 0 0,0 6-2 0,0-3-3 0,4-1-4 15,-4 2-2-15,3-4-3 0,4-2-2 0,-1 2-4 0,-1-8-4 16,7-3-1-16,-3-2-1 0,4-2 0 0,4-3-1 0,1-4 3 16,2-5 2-16,3 1 3 0,2-5 3 0,-1-4 2 0,7-1 2 0,0-3 2 15,5-5 3-15,1-2 1 0,4-4 2 0,2-3 1 0,2-3 0 16,-1-4 1-16,1-3 0 0,-1-3 0 0,2 0-2 0,-1-2-4 0,-1-4-3 16,4-2-3-16,0 3-3 0,-4-3-3 0,1 2-3 0,-1 2-1 15,1 1-3-15,-4 7 0 0,3-4-2 0,1 11-2 0,-3-1 0 0,-4 6-1 16,1 6 1-16,1 3 0 0,-4 4-1 0,-2 9 2 0,-2-2 1 15,-3 5 1-15,-1 5 1 0,-1 4 0 0,-4-5 2 0,2 4 1 16,-4 1 0-16,-2-2 2 0,-2 3-1 0,0-3 0 0,-3-1 0 0,3 1 1 16,-5-7 1-16,0 1 0 0,-2-2 2 0,-1-5 1 0,3 0 2 15,0 0 2-15,-3-4-1 0,1-4 1 0,2-4 0 0,-3 0 0 0,3-1 1 16,0-6-1-16,-3-1 0 0,1-5 0 0,2 0-2 0,0-6 0 16,-2 1-1-16,-1-2-4 0,3-8-4 0,0 3-2 0,-2-1-2 0,-1 0-2 15,7-1-1-15,-6 1-1 0,2 3-1 0,2 0 1 0,1-1-1 16,-1 7-1-16,0 4 2 0,3-1 0 0,0 8 2 0,4 2 2 0,-2 3 3 15,6 5 3-15,-3 5 3 0,4 6 2 0,-2 1 3 0,5 5 1 16,-1 2 1-16,2 7 2 0,1 2 2 0,0 1 0 0,3 3 1 16,-3-1-1-16,-2 6 1 0,2-7-2 0,3-1 1 0,1 8-1 15,-3-10-1-15,4-1-1 0,2-1 1 0,-2 0 1 0,-1-5-1 0,5-3-1 16,-1-2-1-16,-1-3 1 0,1-2-1 0,0-5 0 0,2-5 0 0,-1 0-1 16,3-5 0-16,-6-3-1 0,3-2-3 0,2-6-1 0,-4-4-1 15,1 0-4-15,-3-5-1 0,2 0 0 0,-2-1-2 0,-4-1-2 16,4-5-2-16,-5 3-3 0,3 5-3 0,0-4-1 0,-3 5-4 0,0 2 1 15,2 4 0-15,-3 2 1 0,5 8 2 0,-3-1 3 0,2 5 1 16,-1 6 3-16,5 5 1 0,-3-1 2 0,-2 5 4 0,5 3 4 0,-6 3 3 16,2 2 2-16,-1 0 5 0,1-1 0 0,-3 0 0 0,1 4 2 15,-1-4-1-15,0 1 0 0,0-1 0 0,3-6 1 0,-3 3-1 16,1-4 0-16,-1-2 0 0,7-6 0 0,-6 1 0 0,4-5-1 0,4-5 1 16,1 1-1-16,1-6-1 0,-1-5 1 0,7-2-2 0,0-5-2 15,-2-4-2-15,4 0-1 0,-2-4-2 0,1-3-2 0,-1 2-3 0,-3-4-1 16,-1 0-2-16,1-3-1 0,-4 5-5 0,1 0-1 0,-6 3-3 15,4-5 0-15,-4 9-2 0,-6-2-1 0,5 9-1 0,-5 3 0 16,-2 1 1-16,-1 7 1 0,-1 3 1 0,1 5 1 0,-1 1 2 0,1 11 3 16,-3-4 2-16,0 7 3 0,2 0 5 0,-4 5 4 0,8 0 0 15,-8 1 3-15,0 3 2 0,4-3 1 0,-7-1 1 0,3 1 2 0,0-3 0 16,-1 2 3-16,-2-1 1 0,1-6 1 0,-3 0 1 0,2-3 1 16,-2 0 0-16,1-2 1 0,-1-6-1 0,-3 1 1 0,3-3 0 15,-4-3 1-15,8-4 2 0,-4-4-1 0,0-1 0 0,2-1-2 0,2-7-2 16,-2 4-3-16,3-6-2 0,2-3-3 0,-2 2-3 0,2-2-3 15,0 0-1-15,-1 4-3 0,-1 1-1 0,0 3-2 0,0 1-2 0,-1 6 0 16,-2-2-1-16,3 9 2 0,-1-1-1 0,-2 8 3 0,1-1 1 16,-3 2 1-16,1 7 2 0,-3-1 1 0,2 2 1 0,-1 1 1 15,-3 1 1-15,-1 3 1 0,-1-5 0 0,-3 6-1 0,1-3-2 0,0-6 2 16,-2 1 0-16,-2-2 2 0,-2-1 1 0,4 0 3 0,-5-7 3 16,2 4 2-16,-1-5 1 0,4 0 0 0,-5-2 1 0,2-2-1 0,-1-4 0 15,4-2 0-15,2-2 0 0,-4-4-1 0,7 0-1 0,-3-8-4 16,-1 3-2-16,4-2-5 0,-3-1-3 0,0 1-3 0,-1-2-4 0,1 2-1 15,-1 2-3-15,1 4-1 0,0 2 0 0,-4 0-1 0,4 7 1 16,1 1 0-16,-1 6 0 0,-4 1 0 0,7 0 0 0,-2 8-4 16,2-1-4-16,0 4-6 0,2 1-8 0,-2 5-8 0,2 2-9 0,-2 3-13 15,2 1-15-15,-2-2-18 0,-2 1-22 0,6 3-28 0,-6-4-29 16,2 6-49-16,0-6-57 0,-3 2-83 0,-1-1-97 0,-2 0-44 0,1-1-17 16,-4 1-3-16,-6-1 3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30:50.2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18573 855 151 0,'-4'-5'143'0,"4"-2"-10"0,0 2-2 0,0-3 0 15,0 2 3-15,0-2 3 0,0 0-1 0,0 0-5 0,0-4-5 16,0 3-6-16,0-2-6 0,0-1-5 0,0 3-4 0,0-4-3 0,0 3-3 16,0-2-4-16,0 0-4 0,-3 0-5 0,3-4-5 0,-2 5-8 15,-1-2-4-15,-2-2-4 0,1 0-5 0,3 3-4 0,-3-3-5 16,-1 0-6-16,2 4-5 0,-2-6-3 0,-4 6-4 0,4-2-4 15,2 1-3-15,-4 0-2 0,0 4-4 0,0-2-3 0,0 3-2 0,-1 2-4 16,-2 0-3-16,1-1-2 0,-5 6 1 0,4 6-1 0,-4-1-2 16,-3 7-1-16,0 1-1 0,-1 5-1 0,-5 9-2 0,5 3 1 15,-8 6 0-15,4 2 0 0,-2 7 0 0,-3 2 0 0,1 9-1 16,2-2-3-16,-1 3 0 0,1 2-3 0,2-1 0 0,1 5 3 0,1-3-1 16,3-2 2-16,0 1 0 0,3 0-1 0,4-7 2 0,1 3 1 15,1-9 2-15,4-3-1 0,3 0 2 0,1-6 2 0,1-2 0 0,3-6 2 16,1-2-1-16,0-5-2 0,7 1-1 0,-2-5-1 0,2-5-1 0,2-1 0 15,-1-4-1-15,6-5-1 0,2-3-1 0,-3-3 1 0,1-4 0 0,7-2-2 16,-4-3 0-16,2-6-3 0,1 1 2 0,-1-8 1 0,-2 1 2 16,6-8 1-16,-6 4 0 0,-3-4 3 0,3 0 0 0,-4-4 2 15,0 2-1-15,-1 1 1 0,-4-4 3 0,1 6 2 0,-4 1 0 0,-1 4-2 16,-1-3-5-16,1 10-5 0,-4 2-5 0,0 2-3 0,-2 5-3 16,1 5-3-16,-4 5-1 0,1 5-2 0,-1 5-1 0,0 5-4 15,0 5 2-15,0 5 3 0,0 4 4 0,0 5 6 0,-1 7 2 0,-3 0 3 16,4 4-4-16,-3 4-7 0,1 1-9 0,-1 0-12 0,3 6-16 0,-2-1-18 15,2 1-21-15,-3 1-24 0,3 1-34 0,3-2-42 0,-1 1-79 16,3 0-98-16,3-2-55 0,1-6-33 0,1-2-11 0</inkml:trace>
  <inkml:trace contextRef="#ctx0" brushRef="#br0" timeOffset="636.9241">19190 1583 48 0,'-7'-28'440'0,"1"3"6"0,-5-4-78 0,3 4-122 0,-1 1-70 15,1 2-43-15,-3-2-23 0,1 1-10 0,-5 5-7 0,5 1-6 16,-4 2-8-16,4 2-14 0,-2 1-13 0,-2 6-15 0,1-6-12 0,2 9-9 16,-4-1-8-16,1 4-10 0,-1 4-5 0,-2 3-7 0,0 6-5 15,3-1-5-15,-5 5 1 0,2 5 1 0,-1 2 4 0,4 4 3 16,-3 5 2-16,3-4 4 0,1 5 2 0,-1-2 4 0,6 2 2 0,-1 2 2 15,2-2 2-15,0-2 4 0,6-2 2 0,-3-3 2 0,4-1 0 0,4 2-5 16,-3-4 0-16,6-6-2 0,0 0 1 0,2-3-2 0,-1-3 1 0,1 1 1 16,4-4 1-16,1-2 1 0,0-2-1 0,3-5 2 0,-2 0 0 0,2-1 1 15,2-6 1-15,-2 2 0 0,2-7 1 0,3-3 0 0,-5 4 1 16,2-7 1-16,-2 1 0 0,1-1 1 0,-1-3-2 0,-3-6 0 0,0 4 1 16,-1-1-1-16,-1-4 0 0,-5-1 2 0,2-3 2 0,-4 4 1 0,2-4 1 15,-6 1 2-15,3-1 3 0,-1 3 4 0,-1 2-1 0,-2 2-1 16,0 1-4-16,0 0-4 0,0 6-4 0,0 3-7 0,0 2-2 15,0 7-5-15,0 0-4 0,0 6-2 0,0 3-4 0,0 5-5 16,0 1-2-16,0 5-2 0,0 9 0 0,0-2 2 0,0 7 4 0,0 5 7 16,0-2 4-16,0 5 6 0,0-1 2 0,0 1 3 0,0-3 3 0,0 7 3 15,3-7 0-15,-1 0 3 0,1 0 0 0,2-1-1 0,1-3-4 0,2-4-3 16,1-2-2-16,-1 4-4 0,1-7-3 0,1-4-3 0,-2-2-3 16,6-1-1-16,-2-1-5 0,3-4-1 0,-1 0-4 0,0-6-2 0,-1-2-4 15,4-2 0-15,2-3-2 0,-2-3 1 0,0-1 1 0,-1-4-1 0,4-3 2 16,-5-3-1-16,2-2 2 0,2-6-1 0,-2 4 2 0,-3-2 0 15,-1-8 3-15,-1 2 3 0,-5-4 3 0,2-2 2 0,-4 0 2 0,2-6 3 16,-2 3 3-16,-5-3 2 0,0-2 1 0,0 1 4 0,0-3 3 16,-4 4 3-16,3 2 4 0,-3-3 3 0,4 6 4 0,-3 0 0 15,-2 3 3-15,3 1 3 0,-1 4 2 0,-1 5-1 0,3 2-1 0,-3-1-1 16,2 5-5-16,-1 4-7 0,3 3-4 0,-3 2-4 0,1 5-2 16,-2 1-5-16,3 5-4 0,-3 4-3 0,1 3-4 0,1 4-5 15,-1 3-2-15,-1 8-2 0,4 2-1 0,-1 2-1 0,-3 4 3 16,4 2 4-16,-1 3 1 0,1 4 4 0,0-2 0 0,0 4 0 15,1-2-3-15,3 1-5 0,-3 2-6 0,6-3-9 0,-2-5-10 0,0 6-10 0,4-5-14 16,1-1-12-16,-1-7-14 0,4 5-9 0,1-5-15 0,0 0-13 0,3-6-14 16,-4-2-12-16,6 0-15 0,-2-4-15 0,2 0-10 0,1-3-10 15,-1-7-4-15,0-1-2 0,3 0-1 0</inkml:trace>
  <inkml:trace contextRef="#ctx0" brushRef="#br0" timeOffset="983.0396">19975 1430 175 0,'-4'-19'168'0,"4"7"-23"15,0-1-17-15,0 6-14 0,0 3-12 0,0 0-10 0,0 4-14 0,0 4-15 16,0 3-14-16,0 1-10 0,4 5-11 0,-4-2-9 0,3 6-1 16,-1 1 3-16,5-1 2 0,-6 3 3 0,4 0 1 0,-1 1-3 0,1 1 0 15,0-1-4-15,-2-3-2 0,3 2-2 0,-1-3-2 0,3 0-4 0,-1 0-1 16,0-3-1-16,-4-2-1 0,6-1-1 0,-4 0 0 0,3-5-2 0,-2 0 3 16,2-1 2-16,-3-3 2 0,4 1 3 0,-4-3 1 0,3-3 2 15,-3 1 2-15,4-3 1 0,-4-1 1 0,4 0 4 0,-1-5 3 0,-3 0 4 16,0-1 4-16,2-2 3 0,-5-3 1 0,1 0 2 0,-3-3 2 0,0 0 1 15,0 2 2-15,-3-3 2 0,-2 1 4 0,1-4 4 0,-1 6-1 16,-3-5 0-16,1 5-1 0,0 1-1 0,0-3-1 0,0 4-2 16,-1 1-6-16,3 2-7 0,-4 4-7 0,2 1-7 0,-1 0-7 0,-1 7-5 15,-3 1-5-15,2 1-6 0,2 4-5 0,-6 3-4 0,4 2-3 16,-4 5-3-16,1 1-1 0,-3 7 1 0,3 1 0 0,-1-1 2 16,0 5 3-16,6 2 4 0,-2 0 4 0,1-1 2 0,4-2 2 0,1 2 1 15,3-2 3-15,1 2 2 0,1-3-2 0,3-1-3 0,1 0-5 0,4-2-6 16,4-3-7-16,1-2-10 0,-1 2-11 0,6-5-14 0,3 0-14 0,1-2-15 15,-1-2-20-15,5-3-22 0,0-3-37 0,4 1-42 0,0-1-62 0,-4-5-71 16,5 0-42-16,-1 0-32 0</inkml:trace>
  <inkml:trace contextRef="#ctx0" brushRef="#br0" timeOffset="1208.1306">19238 1229 109 0,'-17'0'371'0,"7"0"0"0,-2 0-78 16,7 2-119-16,1-2-69 0,4 0-45 0,4 3-22 0,4 0-14 0,6-3-9 15,8 0-9-15,5 0-17 0,6 0-17 0,6 0-27 0,7 0-34 16,7-3-48-16,6 0-56 0,6 1-59 0,0-1-60 0,2-2-30 15</inkml:trace>
  <inkml:trace contextRef="#ctx0" brushRef="#br0" timeOffset="1776.093">21856 1143 64 0,'5'1'363'0,"-2"-1"6"0,-1 6 8 0,1-5-85 0,-3 3-128 15,4 0-70-15,-4 1-34 0,0 3-14 0,0-2-2 0,-4 0 3 16,4 6 7-16,-3-1 8 0,-2-1 9 0,0 2 4 0,1 1 5 0,-3-1-1 16,-1 1-4-16,-1 2-4 0,-3-3-4 0,-1 1-2 0,3-1-4 15,-4 0 1-15,-3-1 1 0,1 0 0 0,-1-2 0 0,-1-1 0 16,-3 0-1-16,2-3-1 0,-3 2-3 0,4-2 0 0,-1-2 0 0,-3-2 0 15,1-1-1-15,2-1-1 0,2-2-1 0,-1-2-2 16,0-3-4-16,0 1-3 0,4-3-5 0,-3-2-2 0,3-4-6 0,4 2-4 16,2-2-9-16,-1-4-7 0,4-1-8 0,2-2-11 0,3-1-7 15,3 2-9-15,0-3-6 0,4 3-6 0,2-4-5 0,3 7-5 16,1 2-3-16,3 0-6 0,1 1-5 0,1 1-2 0,5 7 0 16,-1 3 2-16,0-2 2 0,0 7 3 0,5 4 4 0,-4 4 5 0,4-1 3 15,-2 9 3-15,-1 0 4 0,-1 3 2 0,-1 4 4 0,-4 3 5 16,0 7 2-16,-5-4 7 0,-3 7 2 0,-6 1 6 0,1 3 1 0,-10-1 3 15,0 3 1-15,-7 1 2 0,-2-3 1 0,-5 4-1 0,-3 1 0 16,-5-4 2-16,3 2 0 0,-10 0 2 0,2-4-1 0,-4 2-1 0,2-1 0 16,-1-7-2-16,0-2-1 0,-1 0 1 0,2-1 0 0,5-6 4 0,-5-1 1 15,6-4 4-15,4-3 2 0,-1-4 0 0,6-1 0 0,2-5-1 0,0-3-4 16,3-3-1-16,4-3-4 0,2-3-5 0,-1-5-5 0,4-5-5 0,2 0-7 16,3-6-4-16,0-1-9 0,0-4-6 0,3-1-7 0,2-3-5 15,4-2-4-15,-1 5-1 0,1-4-2 0,1 1 2 0,2 4 1 0,2 2 2 16,-4 4 2-16,3 2 3 0,1-1 1 0,0 8 3 0,3 3 4 0,0-2 6 15,-2 9 5-15,2-1 6 0,5 6 4 0,-3-1 4 0,3 4 4 0,0 3 3 16,4-1 2-16,-6 5 1 0,6-1-1 0,-2-1-4 0,2 6-5 0,-3-4-8 16,6 3-12-16,-5 1-12 0,-2-3-16 0,6 2-17 0,-6 0-19 15,3-1-19-15,-1 1-22 0,-1-3-19 0,0-2-18 0,0 1-16 0,-1-2-13 16,-2-5-13-16,1 3-14 0</inkml:trace>
  <inkml:trace contextRef="#ctx0" brushRef="#br0" timeOffset="2100.162">22232 1472 220 0,'6'-29'269'0,"-3"0"-25"0,-1 1-14 16,-2 2-10-16,0 3-3 0,0 5-6 0,0 1-9 0,0-2-14 16,0 3-19-16,0 3-21 0,-2 2-21 0,-1 7-19 0,3-1-17 0,-2 2-14 15,-2 6-14-15,4 2-14 0,-3 2-14 0,3 6-13 0,-2 2-14 16,-1 1-8-16,3 5-6 0,-2 4 0 0,2-1 4 0,-3 2 5 0,3 6 4 16,0-3 3-16,0 0 3 0,0 2 1 0,3 0 3 0,-3 1-1 15,2-5-1-15,3 1 1 0,2 1 2 0,0-4 2 0,0-2-1 0,-1-1-1 16,10-4 0-16,-9 2 0 0,6 0 0 0,-1-5 0 0,2-3 0 0,-1-3 2 15,1-2 2-15,0-2 2 0,-1-5 2 0,1 0 0 0,3-3-3 0,0-4-1 16,-2 1-1-16,-1-6-1 0,0 0 1 0,-1-4-1 0,3-4 0 0,-3 2 2 16,-2-5-2-16,1 0 1 0,-6-2 2 0,3-2 0 0,-4-3 3 15,-2 0 2-15,-3 1 3 0,0-5-1 0,-3 3 2 0,-2 1-1 16,-4 2-1-16,-1-3-1 0,-2 1-5 0,-1 5-5 0,-1 4-7 16,-1-3-12-16,-3 8-14 0,1 0-15 0,-1 7-16 0,-1-2-21 0,-2 10-24 15,3 1-30-15,1 1-30 0,1 3-44 0,3 8-47 0,1-4-96 16,1 8-120-16,3 0-58 0,3 4-29 0,1-2-9 0</inkml:trace>
  <inkml:trace contextRef="#ctx0" brushRef="#br0" timeOffset="2320.1892">22967 1242 327 0,'-6'-21'555'0,"-3"1"10"0,4 2-59 16,-4-1-99-16,4 5-94 0,4-1-93 0,-6-1-52 0,2 7-34 0,1 2-21 16,3-1-13-16,-3 6-15 0,4 2-19 0,0 2-19 0,0 4-17 15,0 0-16-15,0 6-13 0,0 4-9 0,4 4-5 0,-3 3-3 16,-1 0 0-16,4 5 3 0,-1 2 4 0,-3 5-1 0,0-4-1 0,0 6-11 16,0 4-13-16,0-5-19 0,-3 3-20 0,-1 2-27 0,4-2-32 0,-1 3-38 15,-3-4-44-15,4 3-90 0,0-1-112 0,0-2-62 0,0-1-35 0,0-6-15 16</inkml:trace>
  <inkml:trace contextRef="#ctx0" brushRef="#br0" timeOffset="2700.596">23300 1259 154 0,'-3'-13'557'0,"3"1"8"16,-4 2 8-16,4-2 2 0,-1 1-110 0,-3 6-170 0,2-4-95 15,-1 5-63-15,3-1-34 0,-3-1-19 0,3 6-17 0,0 0-11 16,0 6-14-16,0-1-16 0,0-1-13 0,0 6-12 0,0 2-7 16,0 3-8-16,0 3-2 0,0-1-3 0,0 6 1 0,0-2 3 0,0 1 3 15,0 3 7-15,0-4 2 0,0 6 5 0,0-6 1 0,0 3 0 0,3-6 2 16,0-1-1-16,3 0 2 0,-5 2 2 0,6-6 1 0,-2 3 2 0,0-4 0 16,4 0 1-16,-4-7-1 0,3 3 1 0,3-3 2 0,-3-2-1 15,6-1 2-15,-1-2 2 0,1-2 1 0,1-1 1 0,-1-2 2 0,5-3 4 16,-2 3 3-16,-2-8 4 0,6 1 4 0,-6-4 4 0,4 0 4 15,-4-4 4-15,-1 2 4 0,-1-5 3 0,1 4 5 0,-4-7 4 0,-1 1 3 16,-1 4 3-16,-2-1 0 0,-1 1-4 0,1 1-6 16,-4 4-11-16,2-3-11 0,-3 6-15 0,-1 5-9 0,0 0-10 0,0 6-8 15,0 2-8-15,0 5-8 0,-1 3-9 0,-3 4-15 0,4 8-17 16,-2 5-14-16,-4 1-15 0,4 9-7 0,-1 3 0 0,-1 2-8 0,-1 3-15 16,3 6-26-16,-1 1-34 0,-1 1-44 0,4 4-48 0,0 0-94 15,0 5-118-15,0-6-54 0,0 4-22 0,0-5-5 0,0-2 3 0</inkml:trace>
  <inkml:trace contextRef="#ctx0" brushRef="#br0" timeOffset="3100.2489">19906 2778 255 0,'-66'13'567'0,"6"-5"8"0,-1-4 10 0,3 2 10 0,7 0-106 0,3-1-166 15,4-3-89-15,3 0-48 0,10 1-26 0,4 2-14 0,-1-5-9 0,10 2-5 16,4 1-15-16,2-3-18 0,2 2-18 0,6-2-17 0,4 0-14 0,7 3-11 16,3 0-10-16,9-3-8 0,9 1-3 0,11-1-3 0,7 0 0 15,10 0 0-15,9-1 2 0,13-2 1 0,9-2-1 0,10 0-1 0,9-3 2 16,10 1 5-16,5-3 2 0,9 2-1 0,5 0-4 0,8-5-4 0,2 2-5 15,3 2-4-15,1-1-5 0,2 0-4 0,-2 2-3 0,2-1 1 0,-6 1-2 16,-1 3-1-16,-5-2-2 0,-4 2-5 0,-5-3-3 0,-6 3-2 0,-3 2 1 16,-6-2 0-16,-5-2 2 0,0 6 3 0,-10-6 2 0,-4 3 4 15,-6 0 1-15,-5-1 4 0,-1 1 1 0,-14 0 3 0,0 1-1 0,-7 2-3 0,-9-6-1 16,-4 6 0-16,-2-3 0 0,-13 1 0 0,0 2 2 0,-10 1 1 16,1-4 1-16,-6 3 1 0,-6 1-1 0,1-2 0 0,-5 2-2 0,-1-4-2 15,-4 4-6-15,0 0-9 0,2 0-11 0,-7-1-14 0,0 1-21 0,0 0-23 16,0 0-32-16,-3 0-31 0,-6 0-42 0,1 1-43 0,-1 3-74 15,-5-2-93-15,-4-1-74 0,-5 4-66 0,1 2-30 0,-8 1-11 0,-3-4 1 16</inkml:trace>
  <inkml:trace contextRef="#ctx0" brushRef="#br0" timeOffset="3398.2906">20021 3092 340 0,'-70'0'510'0,"5"2"11"16,2-2 16-16,7 0 15 0,4 0-93 0,6 0-149 0,5 0-87 0,6 0-60 16,4 0-32-16,4 0-21 0,8 0-10 0,2 0-4 0,8 0-3 0,1 0-1 15,8 0-7-15,7 0-10 0,3 0-12 0,9 0-14 0,8 0-12 0,9-2-9 16,11 2-7-16,6-3-4 0,12 0-3 0,7 3-2 0,11-2 4 0,9-3 3 16,7 3 3-16,7-3 4 0,8 0 0 0,2 0-2 0,10-2-3 15,7 3-2-15,2-5-2 0,2 5-2 0,1-3-2 0,0-1 0 0,-2-1-2 16,2 1 0-16,-3 0-3 0,-4 0-5 0,-4 4-4 0,-6-4-1 0,-2 3-4 15,-10-3 0-15,-1 4-5 0,-11-4-3 0,-7 3-5 0,-4 0-5 0,-13 1-3 16,-7 1-1-16,-6 0 0 0,-9 1 0 0,-8-1-3 0,-7 2-2 16,-6 1-15-16,-2-4-17 0,-6 4-26 0,-9 0-28 0,5 0-41 0,-8 0-46 15,-2 0-107-15,-3 4-138 0,-5-4-71 0,0 0-38 0,-5 0-19 0,-8 1-12 16,-4 2 0-16</inkml:trace>
  <inkml:trace contextRef="#ctx0" brushRef="#br0" timeOffset="10306.0486">8876 5545 85 0,'0'-4'107'16,"0"-5"2"-16,0 2 1 0,0 1-1 0,-3-1-3 0,3-1-2 0,-2 0-1 15,-1 1 0-15,3-2-1 0,-4 1-4 0,4 1-5 0,-1 1-3 16,-4-2-3-16,1 1-4 0,1 0-3 0,-2-1-6 0,-1 1-5 0,3 2-6 16,-2-4-5-16,0 2-5 0,0 2-4 0,-2-3-7 0,-2-3-5 0,4 3-2 15,-3 0-3-15,1 1-3 0,0 1-3 0,-3-5-1 0,1 5-2 16,1-5 0-16,-2 1-2 0,-2 1-2 0,1-2-1 0,-6 2 0 0,4-3 0 16,-1 1-1-16,0-2 0 0,-3 1-1 0,-1 3-2 0,1-3 0 15,1-1-3-15,-1 4-2 0,-5-2-1 0,3 1-2 0,2 2-2 0,-2 0-2 16,-3-3 0-16,3 3-5 0,-3 3-1 0,0-2-1 0,0 3 1 0,-4-5 2 15,-1 5-1-15,3-1 2 0,-3-1 1 0,-4 5 2 0,4-2 2 16,-4-2 1-16,1 5 2 0,-3-2 1 0,1-1 1 0,-2 3 2 0,1-3 2 16,1 2-1-16,-2 1-1 0,1 0 2 0,-2 0-2 0,4 0 1 0,-2 0 1 15,-2 0 0-15,4 0 0 0,-1 0-1 0,1 0-1 0,-2 0 0 0,3 0 0 16,-1 0-1-16,2 0 0 0,-2 0-1 0,1 0-1 0,2 0-2 16,-2 0-1-16,-3 0-2 0,3 1-2 0,-1 2-1 0,-2-3-1 0,1 5 0 0,-2-2-1 15,2-1-1-15,-4 2-2 0,0 2 1 0,5-5-3 0,-1 4-1 16,-4 3 0-16,5 0 0 0,-4-4 1 0,2 4-2 0,1 0-1 0,1 3-2 15,-3-3 0-15,5 0-2 0,-2 0 1 0,-1 2-1 0,1 2 1 0,-1-2 0 16,1 2 2-16,0-3 0 0,4 6 1 0,-4-2 1 0,4 1-2 0,0-1 4 16,0-3 2-16,1 5 2 0,2-2-1 0,-2 1 2 0,3-2 1 0,0 4 2 15,5-1-2-15,-5 1 1 0,1-4 1 0,4 2 0 0,-3 1 0 16,2-1 0-16,1 0-1 0,-3-2 2 0,2 7-1 0,1-3 1 0,1 0 1 16,0 1 1-16,1-1 0 0,-1 3 2 0,3-3 1 0,1 4 0 0,-1-1 1 15,1 2 2-15,-5-5 1 0,8 3 1 0,-2 1 1 0,-1 0 1 16,4 1-1-16,-1 0 2 0,-4-1 0 0,6 2-2 0,-1-1 1 0,1 3 0 15,1 0 1-15,-2 0 0 0,1 0-1 0,-1 3 0 0,1-3-1 0,3 4 1 16,-4-4-1-16,4 3 0 0,2 1-1 0,-3 1-1 0,1-2 0 0,2 3 1 16,3-3-1-16,-2 4-1 0,-1-5 0 0,3 4 0 0,0-3-1 15,3-1 0-15,-1 2-1 0,1 3 0 0,2-7-2 0,4 6-1 0,-4-4 1 16,4-1-2-16,-1 3 1 0,2-1-2 0,2 0-2 0,-1-3-2 0,1 1 0 16,-2 0-1-16,3 0 0 0,4 0 1 0,-3-4 1 0,1 2 1 0,2-1 2 15,2-2 2-15,2 2 0 0,-3-1 1 0,1-2 1 0,3-2 2 0,1 2 3 16,-1-3 3-16,5 2 0 0,-1-1 3 0,1 0 0 0,0-1 0 15,4-1 0-15,1-2 0 0,-1 3-1 0,1-4 1 0,4 1 0 0,-3-4 0 0,6 4 0 16,-3-5-1-16,3 4-2 0,-2-6-2 0,4 1 1 0,-2 1-1 16,2-1 2-16,0-3-1 0,0 0 1 0,4 0 1 0,-6 1 0 0,2-5 0 15,-2 3 1-15,2-3 0 0,0 0 0 0,-2 0 0 0,-1 0 1 0,1-3 0 16,-2 3 0-16,3-4 0 0,-5 3-2 0,3-6-1 0,-2 6 1 0,0-3-2 16,3-3-1-16,-7 3-2 0,4 0 0 0,0-1-2 0,-4 2 0 15,2-2-2-15,-1-3 0 0,-3 3-1 0,3-2-1 0,-3-1 1 0,3 3 2 16,-2-4 0-16,-1 1 0 0,-2 0-2 0,4 2 1 0,-5-5 0 0,4 2 1 15,0 2 0-15,-4-5 2 0,0 4 1 0,0-4 1 0,4 3 3 16,-4 0 1-16,1-2 0 0,-1 2-1 0,2-4 1 0,0 4 0 0,-3-3 2 16,1 1 1-16,0 2 2 0,-1-3 1 0,-2 0-1 0,3 1 2 15,-5 1 0-15,4-3 2 0,-2 1-1 0,1 0 0 0,-3-1 1 0,2 1 0 16,-2-1 2-16,0-2 1 0,2 2 3 0,-1-3 2 0,-1 1 2 0,0-4 2 16,0 1-1-16,0 2-1 0,0-4 0 0,1 1 0 0,-5-2 0 15,1 0-2-15,2-1 2 0,-3 1 1 0,1-6 0 0,-2 6-2 0,-3-6-3 16,4 2-2-16,-4-1-4 0,0-3-1 0,-1 0-3 0,-1-5 0 0,-1 1-2 15,1 1 0-15,-6-3-2 0,3-1 0 0,-1-1-3 0,-2-2-2 16,-3 0-3-16,2-1-4 0,-5 0-1 0,0 0-2 0,0-3-3 0,-5 2-4 16,-4 1-3-16,1-3-3 0,-2 3-6 0,-2 1-5 0,-2 2-9 15,-1 0-8-15,-6 0-12 0,2 3-11 0,-8-2-12 0,2 3-11 0,-3 8-18 16,-4-3-17-16,0 5-22 0,-8 0-20 0,3 3-27 0,-6 4-30 16,-3 2-33-16,2 4-35 0,-2 5-58 0,-2 0-71 0,2 5-56 0,-4 3-51 15,6 1-19-15,-2 4-3 0</inkml:trace>
  <inkml:trace contextRef="#ctx0" brushRef="#br0" timeOffset="11458.5923">6250 18541 74 0,'-5'-8'155'0,"-2"3"10"0,2-6 6 0,0 1 4 0,1 0 0 16,-1 3 1-16,2-3-2 0,1 0-2 0,-1 0-5 0,-2 0-6 0,1 4-5 15,3-2-4-15,-3 1-5 0,-1-1-4 0,2-1-6 0,1 6-6 0,-1-2-6 16,1-2-7-16,-2 6-7 0,4-6-8 0,-3 7-10 0,3-4-10 16,-2 4-10-16,2 0-10 0,0 0-9 0,0 0-10 0,0 0-9 0,0 0-8 15,0 4-7-15,2 3-5 0,-2-2-5 0,3 3-2 0,3-1 0 16,2 6 0-16,1-2 1 0,-1 4 2 0,2 0 5 0,4 2 6 0,0 1 9 15,-1 2 8-15,1 0 6 0,3 3 8 0,2-5 5 0,1-1 8 0,-1 3 7 16,3 1 8-16,2-5 9 0,2 0 10 0,6-4 8 0,2-3 8 16,4-4 3-16,6 1 3 0,11-9 0 0,3-5 1 0,10-1-2 0,3-8 0 15,13-9-5-15,6-3-6 0,9-9-11 0,14-8-13 0,8-6-8 16,0-7-9-16,14-6-9 0,4-6-7 0,5-7-7 0,1 1-5 0,5-3-6 16,-2-2-7-16,-3-4-6 0,-2 7-5 0,-8-1-3 0,-9 3-3 15,-8 6 1-15,-7 2 3 0,-12 6-1 0,-9 2-3 0,-5 6-1 0,-10 3 1 16,-10 5 2-16,-7 6 0 0,-5 1 4 0,-12 7 4 0,0 4 4 15,-10 4 2-15,-1 2 2 0,-8 3 4 0,-3 6 0 0,-2 2 0 16,-3-1 0-16,-4 6-2 0,-1 2-2 0,-4-1-6 0,0-1-3 0,-2 6-4 16,1-2-3-16,-4 3-7 0,0 0-2 0,0 0-3 0,0 0-7 15,0 0-6-15,0 0-10 0,0 0-8 0,0 0-10 0,-4 3-11 0,4-2-12 16,-3-1-11-16,1 3-13 0,2 1-13 0,-3-3-15 0,3 4-16 16,-2 0-19-16,-1 0-18 0,-1 2-18 0,3 1-20 0,-3 1-23 0,-1-1-20 15,0 4-26-15,0 0-25 0,-2 4-42 0,-3 0-51 0,5 4-74 16,-4-4-85-16,1 3-37 0,-4-3-7 0,1 8 6 0,-2-3 11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36:57.5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22695 21075 28 0,'0'0'108'0,"0"0"0"16,0 0-1-16,0 0-2 0,0 0-2 0,0 0-4 0,0 0-6 15,0 0-6-15,0 0-9 0,0 0-9 0,0 0-10 0,0 0-8 16,0 0-9-16,0 0-11 0,0 0-14 0,0 0-19 0,0 2-23 16,-4-2-24-16,4 0-28 0,0 0-26 0,0 0-54 0,0 6-66 0,-1-2-53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39:33.4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12024 21102 117 0,'-1'-2'72'16,"-3"2"-22"-16,4 0-9 0,0 0-5 0,0 0-7 0,0 0-10 15,0 0-17-15,0 0-21 0,0 0-20 0,0 0-19 0,0 0-24 16,0 0-26-16</inkml:trace>
  <inkml:trace contextRef="#ctx0" brushRef="#br0" timeOffset="2168.0666">3278 10295 25 0,'-12'-3'101'0,"3"1"3"0,2 2 3 0,-1-3 1 0,-1 0 2 0,4 3 1 16,-2-2-1-16,2 2-3 0,0 0-7 0,0 0-10 0,2 0-8 15,3 0-10-15,0 0-7 0,0 0-5 0,0 0-8 0,0 0-9 0,0 0-9 16,0 0-9-16,0 0-7 0,0 0-7 0,0 0-5 0,0 0-5 16,0 0-2-16,0 0 1 0,0 0 2 0,3 0 4 0,2 2 2 0,0-2 2 15,4 3 3-15,-1 0 4 0,3-3 2 0,0 2 3 0,3 1 1 0,1 2 3 16,6-2 2-16,1-2 3 0,2 3 0 0,3 0-1 0,-1-4-1 15,5 1-5-15,1 3-2 0,4-4-4 0,0 3-5 0,-1-2-3 16,6-1-4-16,0 0-3 0,4 0 1 0,1 0-2 0,1 0 1 0,5-1 2 0,0-2 0 16,6 3 2-16,-3-4 1 0,6 3 0 0,2 1 1 0,1-4 1 15,4 4 2-15,0-1 2 0,4-2 2 0,3 3 1 0,-2-1-1 16,2 1-1-16,2 0-3 0,-1 0 0 0,1 0-3 0,2 0-3 0,-6 0 0 16,2 1-1-16,-3-1-2 0,-4 3-1 0,0-2-1 0,-1 3-2 0,-1-3-2 15,-6 3-2-15,3 0-1 0,-5 0-3 0,0-1-2 0,0 2 2 0,-4 2 0 16,4-2 2-16,-3-1-1 0,-2 0 0 0,-2 3 0 0,2-2 0 15,1-1 0-15,-1 0 0 0,-3-1 0 0,4 2 2 0,-4 0-1 0,-1 0 2 16,4-2-1-16,-3 0-3 0,-1 1-4 0,6-2-4 0,-3 1-3 16,-2-1-1-16,-1 4-3 0,4-4-1 0,-2 1 1 0,-1 1-1 0,-1-1 0 15,-1-1 0-15,-4 2 0 0,-1 0-2 0,-2 1-2 0,2-3 1 16,-6 3 1-16,-1-4 3 0,-5 6 1 0,1-6 2 0,-5 6 0 0,4-6 1 16,-5 2 0-16,-3 0 0 0,0 2-2 0,-1-4 0 0,-3 2 0 15,3 1 2-15,-4-4 1 0,3 1 2 0,-6 3 0 0,2-4-1 0,2 2-1 16,-2-2-1-16,0 0-1 0,-3 0-1 0,5 0-1 0,-6 0-3 0,1 0 0 15,-1 0 1-15,1 0 0 0,3 0 1 0,-3 0-2 0,-1 0 1 16,1 0 0-16,0 0 0 0,-1 0 3 0,-1 0 1 0,2 0 0 0,0 0 2 16,-4 0 2-16,2 0 3 0,1 0 0 0,1 0 1 0,-4 0-1 15,4 0 1-15,1 0-2 0,-1 0 2 0,1 0-1 0,-1 0 1 0,0 0-2 16,-1 0-1-16,4-2 0 0,0 2 2 0,-1 0 1 0,1-4 4 16,1 3 3-16,5 1 0 0,-6-4 5 0,5 4 7 0,0-3 4 0,-3 2 4 15,3 1 4-15,-3-4 4 0,3 3 2 0,0 1 2 0,-3-3 1 16,3 0 1-16,0 3-1 0,-3 0-2 0,1 0 0 0,-1 0 0 0,0 0-4 15,-2 0-3-15,-3 0-3 0,4 0-4 0,-4 0-1 0,3 0-1 16,-3 0-1-16,-1 0 0 0,4 0-1 0,-3 0 0 0,3 3 4 16,-2-3 4-16,-1 3 3 0,3-3 5 0,0 0-1 0,-1 0 0 0,1 0-1 15,1 0 0-15,-1 0 1 0,-3 0-1 0,0 0 1 0,-1 0 0 0,1 0 1 16,-2 1-1-16,-2-1-1 0,-1 4-1 0,-4-4-7 0,0 0-5 16,-2 0-9-16,1 1-7 0,-4-1-13 0,0 0-17 0,0 0-22 15,0 0-29-15,-4 3-28 0,-1 2-29 0,2 1-67 0,-2-1-86 0,0-1-46 16</inkml:trace>
  <inkml:trace contextRef="#ctx0" brushRef="#br0" timeOffset="4730.5565">11958 10213 63 0,'-14'-3'103'0,"1"2"2"0,-1-3 0 0,4 4 5 16,1-3-1-16,1 2-2 0,-1 1-4 0,-1-4-3 0,5 4-5 16,-4-1-6-16,4 1-7 0,-2 0-6 0,6 0-6 0,-3 0-8 0,-1 0-7 15,5 0-8-15,0 0-10 0,0 0-12 0,0 0-8 0,0 0-8 16,0 0-6-16,0 0-6 0,0 0-4 0,0 0-3 0,5 0-2 0,-1 0-1 16,1 0 1-16,0 1 1 0,0-1 1 0,7 4 2 0,-2-3 1 15,2 2 4-15,2 2 1 0,-1 1 5 0,6-5 0 0,0 6 2 0,3-2-1 16,0 2-1-16,5-2-1 0,2 3-4 0,0-4 0 0,2 3-1 0,5 0 1 15,0-1 2-15,5 1 2 0,3-3 1 0,2 4 2 0,4 0 0 16,6-4 2-16,0 0 2 0,5 1 1 0,8 2 3 0,1-2 1 16,3-4 2-16,7 1 0 0,2 3-1 0,3-1 0 0,4-1-1 15,1-3-3-15,4 1-3 0,0-1-5 0,0 0-2 0,1 0-4 0,1 0-5 16,1-1 0-16,-2 1 0 0,3-3 0 0,-5-1 3 0,3 3 1 16,-1-3 3-16,3 1 2 0,-3-1 0 0,4 3 2 0,0-2 0 0,3-2 3 15,-3 1 2-15,3 0 2 0,-1 0 3 0,1-1 0 0,-3 0-4 16,4-1-3-16,-5 0-1 0,-2 1-4 0,1-1-3 0,-6 1-4 0,-1 1-3 15,-5-1-1-15,4 1 0 0,-7-1 1 0,-2-2 2 0,-3 3 0 16,-1 0 2-16,1-1 1 0,-5-2 3 0,-1 6 2 0,1-2 3 0,-4 0 0 16,-1-2 3-16,-4 2 2 0,0 2 2 0,-2-3 2 0,-1 0 0 15,1 0 1-15,-1 3-3 0,-2 1-1 0,-3-3 0 0,3 3-1 16,0-1-2-16,0-2-2 0,1 3 0 0,-2-2-2 0,1-1 0 0,-2 3-1 16,2-3-2-16,0 1-1 0,0 2-2 0,0 0-1 0,0 0-2 15,0 0-2-15,-2 0-2 0,5 0-2 0,-1 0 0 0,-2 0-1 0,3 0 3 16,-1 0 1-16,1 0 1 0,3 0 3 0,-1 0 2 0,0 0 2 15,3 0 3-15,-1 0 2 0,2 2 1 0,1-2 3 0,-2 3 2 16,3-3 3-16,2 0 1 0,1 0 2 0,3 0-1 0,-2 0-3 0,4 0-1 16,3 0 0-16,0 0-4 0,0 0-2 0,0 0-3 0,-1 0-2 15,1 0-2-15,2 0-3 0,2 0-1 0,-3-3-2 0,0 1-1 0,0 2 0 16,3 0 1-16,-2 0 0 0,0-3 1 0,-2 3 3 0,3 0 0 0,-1 0 3 16,0 0 2-16,3 0 3 0,1 0 0 0,2 0 3 0,-2 3 2 15,4-3 0-15,0 2 0 0,2 1 0 0,-1 0-2 0,-1-1-3 16,6 2 0-16,-4-1-4 0,-2 2-3 0,1-1-2 0,-1 0-3 0,2 0-1 15,-5 1 1-15,-2 1 0 0,4-1 1 0,-2-1 2 0,-2 4 0 16,4-4 2-16,0 4 2 0,-6-3 2 0,6 3 1 0,-1-4 3 16,-1 4 0-16,5-3 3 0,-1 2 2 0,3-2 0 0,-4 3-1 0,0-3-3 15,4-1-3-15,0 4-4 0,-4-3-3 0,1 3-3 0,-3-5-3 0,3 6-4 16,-4-5-2-16,-2 3-4 0,0-2-1 0,-1 2 0 0,-2 1 2 16,-2-3-1-16,5 2 2 0,-5-1 3 0,-1-1 0 0,1 2 4 15,0-2 1-15,2 0 3 0,-2 1 2 0,4-1 3 0,1-1 2 0,0 1 2 16,0-1 1-16,-1 1-2 0,1 1-1 0,4-1-2 0,1-1-2 15,-1 1 0-15,0-1-2 0,-2-1-2 0,3-2-3 0,2 5-1 0,-5-1-1 16,2-4 2-16,-2 2 1 0,5 2 1 0,-5-1 1 0,3-1 1 16,2 1 2-16,-5 0 1 0,7 0 3 0,-4-3 0 0,4 4 2 0,0-2 1 15,2-2 3-15,1 5 0 0,-2-4 0 0,2 1-2 0,-1 2-2 16,-2-3-2-16,0 1-1 0,-1-1-1 0,-6 3-4 0,4-3-2 0,-6 1-3 16,7 2-1-16,-7-2 2 0,-3-2 1 0,0 3 2 0,3 0 1 15,-5-1 3-15,6-2 0 0,-4 3 1 0,1-3 2 0,-1 2 1 0,3 2 2 16,0-5 1-16,1 3 3 0,2 0 2 0,-1-3 0 0,-1 1-3 15,2-1-1-15,1 4-2 0,-2-1-3 0,-2-3-1 0,1 1-2 16,-1 3 1-16,-3-4-3 0,-2 1-2 0,-3 2-2 0,-2-3 0 0,-2 3-1 16,-3-3 1-16,-2 1 0 0,-1 3 1 0,-4-4 2 0,-4 3 1 15,3-2 2-15,-8-1 2 0,1 4 0 0,-6-4 4 0,1 0-1 0,-2 0 1 16,-4 0 2-16,-7 0 4 0,4 0 1 0,-5 0 1 0,-2 0 2 16,-5 0-1-16,2 0 0 0,-4 0 0 0,0 0 3 0,-1 0 2 0,-4-4 2 15,-3 4 2-15,3-1 4 0,-3-2 1 0,-2 3 4 0,-3-4 1 16,-1 3 3-16,4 1-1 0,-6-3 2 0,2 3 2 0,-4-3 1 15,3 2 0-15,-6 1 0 0,3 0-1 0,0-4-1 0,-1 4-2 0,-3-1-1 16,4 1 0-16,-4 0-3 0,0 0-2 0,2-3 0 0,-2 3-1 16,0 0 0-16,0-4 0 0,2 4 0 0,-5 0 0 0,3 0 2 15,-2 0 1-15,1-1 4 0,-3 1 1 0,-1 0 4 0,0 0 3 0,0 0 3 16,0 0 3-16,0 0 2 0,0 0 0 0,0 0 2 0,0 0-1 16,0 0 0-16,0 0-2 0,0 0-3 0,0 0-2 0,0 0-2 0,0 0-5 15,0 0-5-15,0 0-5 0,0 0-4 0,0 0-4 0,0 0-3 16,0 0-4-16,0 0-2 0,0 0-2 0,0 0-2 0,0 0-2 0,0 0-1 15,0 0-2-15,0 0-2 0,0 0-1 0,-1 0-3 0,-3 0-1 16,1 0-2-16,3 0-2 0,-5 0-4 0,3 0-2 0,2 0-3 16,-7 0-2-16,5-3-4 0,-1 3-1 0,1 0-2 0,-5-3-3 0,6 3 1 15,-6 0-1-15,2-1 1 0,3-3 0 0,-5 4 3 0,2 0 1 16,-3 0 1-16,3-3 4 0,-4 3 0 0,0 0 3 0,4-1 2 0,0 1 4 16,-3 0 0-16,6 0 3 0,-5 0 1 0,2 0 3 0,-3 0 0 15,6 0 1-15,-7 0 1 0,4 0 1 0,-7 0 0 0,11 0 1 0,-8 0 1 16,2 0 1-16,2 0 0 0,0-4 1 0,0 4-1 0,0 0 1 15,-2 0-1-15,2-1-1 0,1 1 0 0,-1-3 0 0,0 3-1 16,-3 0-1-16,6 0 0 0,-5 0 0 0,2 0-1 0,0 0-1 0,0 0-1 16,-2 0 0-16,5 0 0 0,-3 0 0 0,2 0 0 0,-1 0 1 15,-1 0-1-15,3 0 0 0,-1 0 2 0,0 0-1 0,-2 0 1 16,1 0-1-16,-1 0 1 0,3 0-1 0,-1 3 1 0,-1-3 1 0,3 0-2 16,-3 1 1-16,4-1-2 0,-1 0 1 0,1 0 0 0,0 4-1 15,0-4-1-15,0 0 2 0,-4 0-1 0,4 0 1 0,0 0-1 0,0 0-1 16,0 0 0-16,-3 1 1 0,3-1-1 0,0 0 1 0,0 0 1 15,0 0-1-15,0 0 2 0,0 0-1 0,0 0 1 0,0 0-1 0,0 0 2 16,0 0 2-16,0 0-1 0,0 0 1 0,0 0 2 0,0 0 1 16,0 0-1-16,0 0 1 0,0 0 0 0,0 0 2 0,0 0-1 15,0 0 0-15,0 0 2 0,0 0 0 0,0 0 1 0,0 0 0 0,0 0 0 16,0 0 1-16,0 0 1 0,0 0 0 0,0 0 1 0,0 0 0 16,0 0 1-16,0 0 2 0,0 0 2 0,0 0-1 0,0 0 2 0,0 0 1 15,0 0 1-15,0 0 1 0,0 0 0 0,0 0 1 0,0 0 0 16,0 0 1-16,0 0-1 0,0 0 0 0,0 0 1 0,0 0-4 15,0 0 1-15,0 0-1 0,0 0 0 0,0 0-2 0,0 0 0 16,0 0-2-16,0 0 0 0,0 0-2 0,0 0 0 0,0 0-1 0,0 0 0 16,0 0-1-16,0 0 0 0,0 0-2 0,0 0 1 0,0 0-1 0,0 0-1 15,0 0 1-15,0 0-2 0,0 0 2 0,0 0-1 0,0 0-1 16,0 0 1-16,0 0 0 0,0 0 0 0,0 0-1 0,0 0 1 16,0 0 0-16,0 0 0 0,0 0 0 0,0 0 1 0,0 0 0 0,0 0-1 15,0 0 1-15,0 0 0 0,0 0-1 0,0 0 2 0,0 0-1 16,0 0-1-16,0 0 2 0,0 0 0 0,0 0-1 0,0 0 1 0,0 0-1 15,0 0 1-15,0 0-1 0,0 0 2 0,0 0 0 0,0 0 0 16,0 0-1-16,0 0 1 0,0 0-1 0,0 0 1 0,0 0 0 0,0 0 0 16,0 0 0-16,0 0 0 0,0 0-1 0,0 0-1 0,0 0 0 15,0 0-2-15,0 0 0 0,0 0-2 0,-2 0 0 0,-1-1-1 16,3 1 1-16,-2 0-1 0,2-4 0 0,-3 4-1 0,-1 0 0 0,4-1 0 16,0 1 0-16,-2-3 1 0,2 3 0 0,-3 0 1 0,3 0 1 15,0 0-1-15,0 0 1 0,0-4 1 0,0 4-1 0,0 0 0 0,-3 0 1 16,3 0 0-16,0 0 1 0,0 0-2 0,0 0 2 0,-2 0-2 15,2 0 0-15,0 0 0 0,0 0-1 0,0 0-1 0,0 0 1 16,0 0-1-16,-3-4 0 0,3 4-1 0,0 0 0 0,0 0-1 0,0 0 1 16,0 0-1-16,0 0 0 0,0 0 0 0,0 0 1 0,0 0 0 15,0 0 0-15,0 0-1 0,0 0 0 0,0 0 1 0,0 0 0 16,0 0 0-16,0 0 0 0,0 0 0 0,0 0-1 0,0 0 1 0,-2 0-2 16,2 0 1-16,0 0 0 0,0 0 0 0,0 0 0 0,0 0 0 15,0 0 0-15,0 0 0 0,0 0-1 0,0 0 0 0,0 0 1 0,0 0 0 16,0 0 0-16,-7 0 0 0,7 0 0 0,0 0 1 0,-2 0-2 15,2 0 4-15,-3 0-2 0,1 0 0 0,2 0 0 0,-7 0 0 0,2 0 0 16,4 0-2-16,-3 0 2 0,1 0-1 0,-2 0 1 0,1 0-1 16,3 0 0-16,-3 0 1 0,2 0 0 0,-1 0 0 0,0 0 0 15,3 0 1-15,-6-1-1 0,6 1 1 0,-1 0 0 0,1 0 1 0,-4-3 0 16,1 3 1-16,3 0 1 0,-2 0 0 0,-1 0 2 0,3 0-2 16,-4 0 2-16,4 0-1 0,0 0 1 0,-1 0-1 0,1 0 0 0,0 0 1 15,-4 0-1-15,4 0 0 0,0 0-1 0,0 0 1 0,0 0-3 16,0 0 0-16,0 0 1 0,0 0-2 0,0 0 0 0,0 0 0 15,0 0 0-15,0 0 0 0,0 0-1 0,0 0 0 0,0 0 1 0,0 0-1 16,0 0 2-16,0 0-1 0,0 0 1 0,0 0 0 0,0 0 0 16,0 0 0-16,0 0 0 0,0 0 0 0,0 0 0 0,0 0 1 0,0 0-1 15,0 0 1-15,0 0-1 0,0 0 1 0,0 0-1 0,0 0 0 16,0 0 0-16,0 0 0 0,0 0-1 0,0 0 0 0,0 0 0 16,0 0 0-16,0 0-1 0,0 0 1 0,0 0 0 0,0 0 0 0,0 0 1 15,0 0-1-15,0 0 0 0,0 0 0 0,0 0-1 0,0 0-3 16,0 0-6-16,0 0-7 0,0 0-9 0,0-2-11 0,0 2-10 0,-1-3-14 15,1 3-13-15,-4-3-13 0,-1 3-18 0,2 0-16 0,-2 0-20 16,-1 0-23-16,1 0-27 0,-3 3-28 0,-1-3-31 0,1 3-51 16,-3-1-64-16,0 2-41 0,0 0-31 0</inkml:trace>
  <inkml:trace contextRef="#ctx0" brushRef="#br0" timeOffset="6167.3874">10575 9028 50 0,'-5'-12'142'0,"3"-1"6"16,-1 2 4-16,-1-1 2 0,-1 0 1 0,0 3-4 0,2-2-4 16,-3 3-9-16,1 2-7 0,0 2-8 0,-2-2-10 0,6 1-11 0,-4 3-14 15,1-1-15-15,1 1-13 0,-2 2-13 0,-1 0-12 0,3 2-12 16,-2 1-8-16,0 2-10 0,0 3-9 0,-2 1-7 0,-3 4-4 15,5 3 1-15,-4 4 1 0,0 4 3 0,1 5 3 0,-1 5 5 0,-1 2 4 16,2 2 5-16,-1 7 2 0,1 0 2 0,-3 4 4 0,6 2 2 0,-3 2 4 16,3 1 4-16,-2-1 1 0,2 1-1 0,3 0-2 0,-1 0 0 15,3-1-3-15,0-1-1 0,0-1-2 0,0-3 0 0,3 0-2 16,-1-4-2-16,1 1-5 0,-1 1-6 0,1-8-10 0,2 1-11 16,-1-3-15-16,-3 0-15 0,3-3-20 0,1-1-21 0,0-2-27 0,2-1-29 15,-5-2-29-15,1-2-30 0,2-1-70 0,0-2-88 0,2 0-43 16</inkml:trace>
  <inkml:trace contextRef="#ctx0" brushRef="#br0" timeOffset="6501.3052">10551 8932 9 0,'2'-8'43'0,"4"1"-5"0,0-3-5 16,4 3-2-16,-2-1-3 0,6 1-5 0,3-1-2 0,2 0-4 0,3 3-5 15,0-2-2-15,9 2-2 0,0-3 0 0,3 4 1 0,5 0 3 16,2-3 3-16,3 6-1 0,6-3-1 0,4 3-2 0,-1-2-2 0,7 3 0 15,1 0 1-15,2 0 0 0,4 0 0 0,1 0-1 0,0 3-1 16,4-2-3-16,-1-1-7 0,6 4-9 0,-2-4-8 0,5 0-3 16,-1 0-3-16,6 0-2 0,0 0-1 0,4 0-2 0,5 0-3 0,1 0 0 15,4-4 1-15,3 4 1 0,6-4 3 0,4 1 2 0,4-1 2 16,2-1 1-16,0-3 5 0</inkml:trace>
  <inkml:trace contextRef="#ctx0" brushRef="#br0" timeOffset="7548.053">14811 8721 1 0,'136'-4'12'0,"2"0"3"16,-3-1 2-16,0 1-3 0,0 0-4 0,-4 1-1 0,-1-2 0 15,-4 2 3-15,2-2 1 0,-2 3 3 0,-3-3 1 0,3 0 2 0,2 0 1 16,-2 0 4-16,-3 0 3 0,5-2 2 0,-2 2 1 0,-3-3 1 16,3 3-1-16,-2-2-3 0,2 3-6 0,-5-4-3 0,1 3-4 0,-1-2-3 15,-4-1 0-15,-1 3 0 0,2-2-1 0,-2 2-1 0,3-3-3 16,-4 3 1-16,4-2 2 0,-5-1 0 0,6 3 0 0,-3-2 1 16,-4 2 3-16,4 0-1 0,-2 0 2 0,-1 1-5 0,-7 0-6 0,4-3-4 15,-7 2-4-15,0 4 2 0,-1-2 1 0,-4-2-1 0,-1 3 1 16,-4-2 2-16,-3 4 2 0,6-1 3 0,-10 1 2 0,3-4 2 0,-1 1 2 15,0 3 2-15,1-1 4 0,-3-3 2 0,2 4 2 0,1-1-2 16,4-2-2-16,0 3-2 0,-4-3 0 0,5 3-1 0,-1-1-4 16,0-3-2-16,3 4-5 0,-1-3-4 0,-1 2-3 0,2 1 1 0,-1-4 1 15,1 4 1-15,-1 0 0 0,1 0 2 0,2 0 2 0,-4 0 2 16,8 0-1-16,-5 0 2 0,1 4 2 0,4-4 1 0,-3 1 1 0,-1 2 2 16,7 1 5-16,-11-3-1 0,4 2-4 0,4 1-2 0,-8 0-2 15,4 0-2-15,-2 1-3 0,-5 1-3 0,2-1-3 0,0-2 0 0,-4 2 2 16,4-1 2-16,-4 1 2 0,4-1 0 0,-3-1 0 0,2 2 3 15,1 0 1-15,2-2 1 0,4-1 2 0,-1 3 1 0,2-3 1 16,1 1 2-16,2-1 2 0,-1 3 1 0,1-2-2 0,-2 0 0 0,-1 1 0 16,1 1-1-16,-3 0 0 0,0-1 0 0,-2 0 3 0,-3 0 3 0,-2 0 3 15,2 3 2-15,-4-2 2 0,2-1 1 0,-5 0 1 0,3 3 1 16,2-2 0-16,-1-2 0 0,-1 2 0 0,1-2 1 0,2 2-3 16,1 0-2-16,-3 0-4 0,2 1-4 0,1-2-3 0,-3 1-4 0,-3 0-2 15,-1 0-3-15,-2 0-3 0,1 0-2 0,-3-3-3 0,-4 1-2 16,-3 2-5-16,3-4 1 0,-6 3 1 0,4 0 2 0,-5-4 2 0,3 3 2 15,-2-3 2-15,-1 1 0 0,4 2 0 0,-1-3 3 0,-1 0-1 16,4 0 3-16,-5 0 2 0,8 0 2 0,-5 0 2 0,6 0 0 16,-2 0-1-16,4 0-2 0,-6 0-2 0,3 0 0 0,-1 0-1 0,0 0-1 15,-2 0 1-15,1 4 0 0,-3-4-2 0,-2 0-2 0,3 1 0 16,-6-1-4-16,1 0 0 0,-1 4 0 0,1-4 3 0,0 3 1 0,-4-2 3 16,-2-1 2-16,3 3-1 0,-3-2 2 0,2-1-1 0,-1 3 1 15,-4 1 1-15,0-3 2 0,0-1 0 0,0 7 3 0,2-6 2 0,-2 3-2 16,0-2-3-16,0 3-2 0,-3-4-3 0,3 2-1 0,0 2-1 15,2-1-1-15,-5-3 0 0,-1 2-1 0,3 1-1 0,-4-1 0 16,0 2-2-16,-4 0 0 0,-1 0-2 0,-3-1-1 0,-1 1 1 0,-6 1-1 16,-4-1 1-16,0-3 0 0,-10 1-1 0,2 1 1 0,-4-1 1 15,-5-2 1-15,-3 3 4 0,2 0 4 0,-11 0 4 0,3-3 6 16,-4-1 4-16,-4 3 4 0,4-3 2 0,-4 3 3 0,-2-2 4 0,1-1 3 16,-3 0 4-16,-1 0-1 0,0 0 2 0,0 0-4 0,0 0-3 15,0 0-4-15,0 0-4 0,0 0-5 0,0 0-5 0,0 0-5 0,0 0-2 16,0 4-3-16,4-3-4 0,-3 2-2 0,3 1-4 0,-1-3-1 15,-3 6-3-15,2-2 0 0,-2 2 0 0,3 2 1 0,-1-2 0 0,-2 6-1 16,7-1 0-16,-6 1 2 0,3 1-1 0,-2 2 2 0,4 4 0 16,-4-4 2-16,5 4 1 0,-5 5 3 0,3-3 2 0,2 3 1 15,-6-1 2-15,4 4 2 0,-1-2 1 0,1 3 4 0,2 3 2 0,-6-3 4 16,3 3 1-16,-2-1 1 0,4 1 1 0,-4 1 1 0,2 2-1 16,-3 0 0-16,6-1 0 0,-7 3 1 0,2 0 0 0,-2-1-2 0,0 0-1 15,0 2 1-15,0-3-3 0,-2 4-1 0,2 0-1 0,-7-2 1 16,6-1 1-16,-3 0 1 0,-1 2 0 0,0-1 2 0,0-4 0 0,-4 2 1 15,2-2-2-15,1 2 2 0,-1-6-1 0,0 3 3 0,0-2 1 16,-1-2 0-16,2-2 1 0,-2 2 0 0,3-3-1 0,-4-3-1 16,3 1 1-16,-1-2 1 0,-2-4 4 0,2 3 0 0,1-3 3 0,-1 1 1 15,0-7 1-15,-2 5 0 0,4-4 0 0,-3 0 0 0,1 1 1 16,0-4-1-16,2 2 0 0,0-4 0 0,0 0-1 0,-2 1-1 16,2-3-3-16,3 3-2 0,-5-4 1 0,2 0-2 0,3 0-1 0,-4 0-1 15,0 0-1-15,1-3 0 0,-3 5 0 0,4-5-1 0,-2 3-1 0,-1-1 1 16,0-3-2-16,-2 1 0 0,1 3-2 0,-4-3 0 0,2 2-1 15,-7-3 0-15,3 3-1 0,-1-3-1 0,-7 1-1 0,-4 3-1 16,2-4-2-16,-3 3 0 0,-7-3-2 0,-2 0-1 0,-2 0-1 16,-9 0-1-16,1 0-1 0,-7 0-3 0,-5 0-3 0,-5-3-2 0,-4 3-2 15,-6-4-5-15,-7 3-5 0,-6-2-1 0,-1-1-3 0,-6-1-4 16,-10-2-6-16,-1 6-12 0,-12-5-12 0,-1-2-23 0,-10 3-21 0,-7-3-30 16,-8 4-31-16,-1-2-44 0,-7-2-46 0,-5 3-88 0,-7 3-107 15,0-3-57-15,-9 0-35 0,-5 0-13 0,-4-1-6 0</inkml:trace>
  <inkml:trace contextRef="#ctx0" brushRef="#br0" timeOffset="14753.5628">31337 2738 72 0,'-3'-8'441'0,"-2"4"-6"15,0-1-3-15,1-1-100 0,3 6-148 0,1 0-81 0,-4 0-47 16,4 6-26-16,-2 1-13 0,2 0-4 0,-3 6-1 0,0-2 1 0,3 8 2 15,-2-2 3-15,-2 3 3 0,4 4 3 0,0 0 2 0,0 4-1 0,0-1-1 16,0 0-2-16,0 6-5 0,0-4-4 0,0 2-3 0,0-2-5 0,0-2-10 16,0 2-8-16,0-2-10 0,0 1-9 0,0-3-13 0,0 0-15 15,0 0-16-15,4-4-27 0,-2 3-31 0,-2-3-38 0,6-1-43 0,-4 2-70 16,3-2-89-16,2-3-41 0</inkml:trace>
  <inkml:trace contextRef="#ctx0" brushRef="#br0" timeOffset="14895.2596">31349 2277 227 0,'-12'-21'338'16,"4"1"-52"-16,3 4-98 0,1 5-123 0,-1 0-75 0,5 4-51 0,0 7-41 16,0 0-40-16,4 5-68 0,-3 0-86 0</inkml:trace>
  <inkml:trace contextRef="#ctx0" brushRef="#br0" timeOffset="15312.0355">31939 2296 103 0,'-8'-24'475'0,"1"4"9"0,0 4 8 16,0 0-83-16,0 2-131 0,2 2-82 0,2 3-54 0,-2-3-34 0,3 7-22 15,-5-2-13-15,6 3-8 0,-3 4-8 0,2 4-8 0,-4 3-11 0,4 5-10 16,-1-1-10-16,3 12-10 0,-4 0-3 0,-1 8-3 0,0 5 2 0,1 4 4 16,3 8 5-16,-3-2 3 0,3 7 4 0,-6 7 0 0,5-4-2 15,-1 5-2-15,1 2-3 0,-5 6-2 0,2-2 3 0,2 2 3 0,-2 1 2 16,-1 1 1-16,1 1 0 0,0-1-1 0,2 2-1 0,-2-5-1 16,1-2 0-16,3 1-1 0,1 1 0 0,0-8-2 0,0 3 0 0,1-3-3 15,3-5-6-15,4-3-9 0,-3-4-6 0,4-3-7 0,1-5-6 0,2-4-8 16,2-5-6-16,-1-2-5 0,6-6-4 0,0-3-3 0,1-5-5 0,4-7-4 15,2-3 1-15,1-5 0 0,5-5 2 0,1-2 3 0,1-5 3 16,-2-8 6-16,1-2 3 0,-3-3 6 0,1-1 6 0,-4-8 7 16,-8 0 7-16,2-3 10 0,-15-1 7 0,1-6 7 0,-7 2 6 0,-7-3 4 15,-6 1 5-15,-6 0 4 0,-5-4 4 0,-7 4 1 0,-3 1 1 0,-3-1-2 16,-2 2-2-16,-4 7-3 0,-5-4-4 0,2 5-6 0,-3 4-4 0,-1 3-1 16,3 2-6-16,1 2-3 0,5 4-8 0,-4 2-6 0,6 2-11 15,3 2-13-15,9 1-16 0,0-1-19 0,10 6-20 0,3-2-19 0,5-2-27 16,9 3-30-16,9 2-39 0,5-1-42 0,8-3-70 0,8 2-83 0,10-1-39 15,2-4-19-15</inkml:trace>
  <inkml:trace contextRef="#ctx0" brushRef="#br0" timeOffset="15681.9044">33223 2360 421 0,'-5'-27'453'0,"2"-2"-63"0,-2-3-97 0,0 1-62 0,0 4-42 0,-1-2-21 15,0 1-9-15,4 3-3 0,-3 0 3 0,-2 3-5 0,2 2-8 0,0 4-10 16,0-3-12-16,-2 5-13 0,2-1-12 0,3 3-12 0,-5 9-14 0,2-2-11 16,2 5-10-16,-3 3-11 0,1 2-7 0,0 7-8 0,0 4-7 15,-2 8-7-15,2 2-5 0,0 7-4 0,0 7 0 0,-2 1-1 0,2 6 2 16,3 6 2-16,-1-1 0 0,-1 7-5 0,4-2-8 0,0 5-12 0,0-1-16 16,4 2-17-16,-1-2-19 0,2-2-19 0,1 1-21 0,5-1-24 0,0-2-26 15,-1-2-30-15,4 1-32 0,3-4-59 0,0 1-76 0,1-7-64 0,1-1-59 16,3-1-23-16,-1-4-5 0</inkml:trace>
  <inkml:trace contextRef="#ctx0" brushRef="#br0" timeOffset="16449.5801">34296 2292 144 0,'-14'-20'459'0,"1"-3"9"0,3 5 7 16,-4 1-70-16,2-1-110 0,3 2-84 0,1 4-72 0,1-3-38 16,0 2-21-16,0 1-10 0,1 4-3 0,4 0-2 0,-2-1-8 0,1 3-9 15,3-1-11-15,-2 2-10 0,2-1-12 0,0 5-7 0,0-2-6 0,0 1-5 16,0 2-4-16,0 0-2 0,0 0-3 0,0 0-2 0,0 0 2 0,0 0-1 16,0 0 2-16,0 0 2 0,0 0 1 0,0 0 0 0,0 0 2 0,0 0 0 15,0 0 2-15,0 0 0 0,0 0 1 0,0 0-1 0,0 0 1 16,0 0-3-16,0 0-3 0,0 0-4 0,0 0-5 0,0 0-3 0,0 0-4 15,2 0-3-15,-2-3-3 0,3 0-1 0,-3 3-3 0,0 0-1 0,4-2 1 16,-2 2 0-16,-2 0 1 0,0-3 5 0,0 3 4 0,3-1 6 0,-3 1 7 16,3 0 3-16,-3-4 4 0,2 3 3 0,-2 1 4 0,5-6 3 15,-5 5 0-15,0-3 2 0,0 3 1 0,4-6 1 0,-4 3 3 0,3 1 1 16,-3-2 0-16,0 1 2 0,0-1 1 0,0-1 3 0,0 1 3 0,0 1 4 16,0-1 2-16,0 2 0 0,0-1-1 0,0 4-3 0,0 0-4 0,0 0-4 15,0 0-5-15,0 0-1 0,-3 7 1 0,3-1 0 0,0 2 0 0,0 4 0 16,0 3 2-16,3 4 0 0,-3 0 2 0,2 6 2 0,1 3 3 15,-1 5 5-15,5 2 4 0,-6 2 5 0,3 2 3 0,-1 3 0 0,-1 1-1 16,3 1-2-16,-5-1-4 0,3-3-3 0,1 4-3 0,-4 0-5 0,0-4-5 16,0 0-3-16,0-1-6 0,0-2-7 0,0-2-9 0,-4 1-8 0,1-6-10 15,1 0-10-15,-1-1-10 0,1-1-13 0,-5-4-15 0,6-2-13 0,-3-1-12 16,1-1-13-16,-2-4-11 0,5-1-8 0,-2-2-5 0,2-4-5 16,0 2-4-16,0-6 1 0,0-2 0 0,2-1 4 0,-2-2 5 0,0-2 10 15,3-6 11-15,-1 0 13 0,-2 0 12 0,3-9 17 0,1 1 17 0,-4-7 16 16,0 1 19-16,1 0 20 0,-1-2 20 0,4-4 18 0,-1 0 14 0,-3 2 11 15,2-2 9-15,3 3 3 0,2 0 3 0,-2 2 0 0,4 5 1 16,-3 0-3-16,3 1-6 0,3 1-6 0,1 1-10 0,1 3-10 0,3 0-9 16,4-1-9-16,-1 4-8 0,2-1-4 0,2 0-2 0,2 1-2 0,-2-2-2 15,6 4-1-15,-2-3-1 0,-1 0 1 0,0 2-1 0,0-7-1 0,2 7-2 16,-1-5 2-16,-6 1-1 0,-2-1 1 0,6 1 2 0,-7-1 4 16,1 1 5-16,-1-1 4 0,-2 0 4 0,-3-1 6 0,-4 0 7 0,0-5 4 15,-1 6 7-15,-1-5 4 0,1 1 5 0,-4 1 5 0,0-4 4 0,-2 0 6 16,1-1 3-16,-4-2 1 0,0 4 1 0,0-2 2 0,0-2 2 0,0-1 2 15,-4 3 0-15,1-1 1 0,1 2 1 0,-1 0 1 0,1 3 2 0,-5 0-1 16,6 2-3-16,-5 2-5 0,3-2-5 0,0 8-8 0,-3-3-10 16,3 5-9-16,1 0-9 0,-1 2-7 0,3 3-7 0,-2 6-5 0,-5-1-7 15,6 4-4-15,-3 4-6 0,4 4-3 0,-1 6-1 0,1 5-1 0,-4 1 1 16,4 2 2-16,0 10 2 0,0-1-2 0,0 3-4 0,0 5-10 0,0-2-12 16,0 4-17-16,0-1-19 0,0 4-22 0,0-3-26 0,0 0-32 15,0-1-38-15,0 3-73 0,4-6-88 0,-4 0-72 0,1-4-65 0,4 0-27 16,-1-2-12-16,1-3 2 0</inkml:trace>
  <inkml:trace contextRef="#ctx0" brushRef="#br0" timeOffset="17115.0831">35347 2244 156 0,'-2'-18'461'0,"-5"1"14"0,2-3-58 0,3 3-92 0,-1-3-64 0,-1 1-48 0,-1 3-30 16,2 2-16-16,-2-2-10 0,3 4-5 0,-1 2-12 0,-1 1-15 15,-3 2-17-15,4-1-17 0,-2 3-14 0,0 2-12 0,-2 3-14 0,5 4-9 16,-5 3-11-16,2 2-10 0,0 3-9 0,-3 2-7 0,3 7-5 16,-4 4-3-16,4 2 1 0,-4 6 3 0,4-2 3 0,0 5 1 0,-2 4 2 15,6 1-1-15,-3 2-2 0,4 1-3 0,0-3-5 0,0 2-5 0,0 0-9 16,5 0-8-16,-1-5-11 0,1 2-11 0,0 0-11 0,2-5-12 0,0 1-13 15,1-3-15-15,1-3-13 0,-1-1-10 0,1-1-13 0,-1-4-14 0,1-2-11 16,1-2-13-16,0 1-9 0,2-8-9 0,-2 2-5 0,-1-2 0 0,3-2 3 16,1-3 4-16,-2-3 9 0,2-4 11 0,-1-1 14 0,2-1 13 0,-6-4 18 15,3-2 18-15,-1-1 24 0,2-4 26 0,-4-1 26 0,1-7 24 16,-2 2 25-16,0-2 22 0,-1-1 18 0,1-4 19 0,-5-6 14 0,5 2 15 16,-2-4 9-16,0 3 6 0,3-5 6 0,1 4 3 0,-4-2 1 0,4 0-4 15,-1-2-3-15,-1 3-5 0,5-1-5 0,-2 3-8 0,4 1-8 0,-2 2-9 16,1 2-10-16,1 4-10 0,0-1-9 0,-1 5-7 0,1 0-9 15,0 5-9-15,-1 2-5 0,1 0-4 0,3 5-5 0,0 3-1 0,-7 2-5 16,4 2 0-16,0 3-1 0,-1 3 1 0,1 1 0 0,-6 4 2 0,4 2 2 16,-5 1 1-16,0 4 4 0,-2 0 3 0,-2 3 1 0,-1 0 0 0,-2 0-1 15,-2 4 2-15,-1 0-2 0,-2-4-1 0,-2 2-2 0,0-1-3 16,-1 1-2-16,-1 2-2 0,-1-6-2 0,1-2-2 0,-2 4-2 0,2-3-1 16,2 0-2-16,-1-6-1 0,1 1 0 0,0-2 0 0,0-1 2 0,0 1 2 15,4-7 3-15,0 2 3 0,3 0 7 0,0-4 8 0,0-1 6 0,6-2 2 16,-4-1 2-16,3-1 2 0,4-2 0 0,-1-1 2 0,4-4-1 0,-2 0 1 15,1-1-4-15,4-4 0 0,0-1-3 0,4-1-6 0,-2-6-7 16,2 5-9-16,3-8-6 0,0 3-7 0,-1-1-1 0,-1-6-3 0,2 3-2 16,-1 1 0-16,-6-4-2 0,2 6 1 0,-3-3-1 0,-4 5-1 0,2-5 3 15,-3 6 3-15,-1 0 3 0,-6 4 4 0,3 1 3 0,2 2 3 0,-6 0 1 16,-1 4-1-16,0 0 1 0,0 0-1 0,-1 4-3 0,-3 0-1 0,1 1-2 16,1 2-3-16,-1 1-3 0,-2 4-1 0,0 1-6 0,-1 1-4 15,0 3-2-15,-3 2-1 0,4 2-3 0,-4 3 0 0,3-1 0 0,-3 8 1 16,-3-1 2-16,4 2 0 0,1 0 4 0,-2 1 0 0,1 3-3 0,-1-2-5 15,4 6-7-15,0-4-11 0,-2-1-14 0,0 1-16 0,4 1-17 0,0 3-19 16,3-7-20-16,0 2-22 0,3-3-36 0,5 4-41 0,1-4-89 16,1-3-114-16,2-1-52 0,2-2-24 0,1 2-4 0,6-3 2 0</inkml:trace>
  <inkml:trace contextRef="#ctx0" brushRef="#br0" timeOffset="17350.8493">36310 2219 406 0,'-3'-23'489'15,"3"3"12"-15,3 1 8 0,-3 2-86 0,2-3-135 0,3 3-77 0,-2 4-49 16,2 1-28-16,2-1-17 0,-5 4-12 0,6 3-8 0,1 1-10 16,1 5-14-16,2 4-10 0,2 3-11 0,1 2-6 0,6 4-7 0,1 6-3 15,-3 4-2-15,4 3 1 0,0 4 3 0,-1 3 1 0,0 2 3 0,-3 6 1 16,1 1 1-16,-5 3-3 0,-1 3-3 0,-2-2-7 0,-3 0-9 0,-4 2-13 15,-2 0-15-15,-3 4-19 0,-7-4-20 0,2 2-24 0,-5-1-25 0,-4-2-29 16,-6 2-29-16,4 1-38 0,-6 0-44 0,-3-1-96 0,3 1-121 16,-6-3-59-16,1-3-29 0,-4 1-7 0,2-1 3 0</inkml:trace>
  <inkml:trace contextRef="#ctx0" brushRef="#br0" timeOffset="18782.1184">37106 2216 398 0,'-1'-20'441'15,"-6"0"-60"-15,7 4-95 0,-2 1-61 0,-1-2-42 0,3 2-29 0,-2 9-22 16,2-4-13-16,0 8-8 0,0 2-11 0,0 0-13 0,0 2-11 0,0 8-14 16,2 3-12-16,1 4-9 0,2 3-7 0,0 8-6 0,1-2-2 15,2 6 2-15,1 6 1 0,3-2 4 0,-6 4 0 0,6-1 1 0,-1 3-1 16,2-2-3-16,-1-1-2 0,2 0-3 0,-4-4-4 0,4 1-2 0,-2-3-2 16,-2-2-1-16,3-4 0 0,1-2 1 0,-2-1 2 0,-2-4 3 0,-1-3 9 15,3-1 9-15,-5-4 11 0,-1-5 11 0,3 3 9 0,-2-5 6 16,0 0 5-16,-6-5 4 0,8 0-1 0,-4-4 2 0,3-2-2 0,-2-1 0 15,2-3-4-15,-3-2-4 0,4-5-7 0,-4-2-10 0,3-2-12 0,1-7-12 16,-4-3-11-16,4-2-12 0,-4-3-8 0,3-8-11 0,-3 4-7 0,4-12-9 16,-2 4-9-16,-6-7-10 0,8 1-8 0,-4-3-8 0,3 3-9 0,-2-1-8 15,0 4-14-15,-4 4-16 0,3 5-18 0,2 3-18 0,-5 8-15 16,1 6-8-16,-1 9-10 0,1 0-10 0,1 12-16 0,-4 4-20 0,0 4-33 16,1 8-41-16,-1 6-67 0,6 2-80 0,-3 5-29 0,2 4-6 0</inkml:trace>
  <inkml:trace contextRef="#ctx0" brushRef="#br0" timeOffset="19215.9691">38092 2049 31 0,'-12'-16'487'0,"4"0"15"0,-1 4 13 0,2 0-47 0,-5 3-79 15,7-2-75-15,0 4-74 0,-2 0-47 0,2 2-28 0,4-3-20 16,-3 3-14-16,1 2-16 0,3-1-18 0,3 3-17 0,1-6-19 0,1 6-15 16,3 1-11-16,1-4-11 0,4 3-6 0,1 1-6 0,8-3-6 0,-1 0-5 15,8 3-4-15,0-1-6 0,6-3-7 0,5 4-7 0,1-3-8 0,3 3-9 16,0 0-11-16,-1 0-13 0,5-1-12 0,-4 1-14 0,-3-4-13 16,-4 4-10-16,3 0-13 0,-8 0-9 0,-1 0-9 0,-6 0 0 0,-4 0 1 15,1 0 5-15,-8 0 7 0,1 0 7 0,-8 0 9 0,0 0 10 0,-7 0 9 16,0 0 12-16,-7 0 10 0,0-3 16 0,-5 2 16 0,-2 1 16 0,-3-3 17 15,-5 2 15-15,2 1 10 0,-3-7 9 0,-6 6 8 0,2-3 10 0,0 0 10 16,0 0 8-16,-1 3 7 0,-2-5 8 0,6 5 7 0,-2-2 4 16,4 1 1-16,0-3 0 0,3 2-2 0,2 0-5 0,-2 1-7 0,6 2-5 15,-1-2-6-15,4 2-6 0,-2 2-3 0,2 0-3 0,-2 4-4 0,3-1-3 16,4 1-4-16,-4 5-3 0,4 5-1 0,0-3-1 0,0 6-2 0,2-1 2 16,-1 7 2-16,3 0 1 0,1 4 3 0,0 5 0 0,0-3 0 0,1 3-2 15,-1 6-2-15,7 0-1 0,-5 0-3 0,5 3-5 0,-6-2-7 16,4 1-11-16,2 6-13 0,0-7-15 0,0 2-16 0,0 2-21 0,1-2-22 15,-1-2-25-15,-2-1-25 0,4-2-40 0,-2-1-49 0,1-2-92 0,4-4-112 16,-3-1-56-16,1-1-27 0,0-2-8 0,5-6 3 0</inkml:trace>
  <inkml:trace contextRef="#ctx0" brushRef="#br0" timeOffset="19483.0425">39114 2061 237 0,'-2'-20'494'0,"-1"0"13"0,3 0 12 0,-6 3-55 0,3-4-89 15,1 4-78-15,-5 4-74 0,6-3-42 0,-3 4-25 0,3 0-14 0,-6 0-9 16,5 3-14-16,-1 3-14 0,1 0-19 0,-1 1-17 0,-1 5-15 0,-1 0-14 16,3 0-9-16,-1 5-10 0,0 1-7 0,-3 5-8 0,1 2-3 0,0 3-7 15,-3 4 1-15,3 3 1 0,-2 4 3 0,2 2 6 0,-1 7 3 0,1 1 2 16,-1 2 2-16,4 5-1 0,-2-2-4 0,3 4-6 0,1 2-6 15,0-1-7-15,0 5-11 0,0-4-15 0,1-1-20 0,5 1-20 0,0-2-24 16,-1-3-24-16,1 0-26 0,6-1-24 0,-6-4-42 0,11-5-48 0,-3 3-90 16,3-7-105-16,-2-3-50 0,6 1-22 0,-2-6-2 0,-1-1 5 0</inkml:trace>
  <inkml:trace contextRef="#ctx0" brushRef="#br0" timeOffset="20296.0162">39462 2312 97 0,'-12'-27'501'0,"6"3"13"0,1-1 9 0,-3 3-40 0,3-1-69 16,-2 4-84-16,5-1-94 0,-1 1-51 0,3 3-29 0,-2 2-17 0,2 1-8 16,0 2-14-16,0 2-15 0,0 0-15 0,0 1-16 0,0 4-14 15,2-4-11-15,-2 3-10 0,0-1-8 0,0 5-6 0,0-3-8 0,0 1-4 16,0 3-4-16,0 0-3 0,0 0-2 0,0 0-1 0,0 0-1 0,0 0 0 16,0 0 0-16,0 0 0 0,0 0 0 0,0 0 1 0,0 0 1 0,0 0 0 15,0 0-1-15,0 0 1 0,0 0-1 0,0 0-1 0,0 0-1 0,0 0 0 16,0 0-2-16,0 0 0 0,0 0-3 0,0 0-1 0,0 0 0 0,0 0 0 15,0 0-1-15,0 0 0 0,0 0 1 0,0 0 1 0,0 0-1 16,0 0 0-16,-2-1 1 0,2 1 1 0,0 0 2 0,0 0 1 0,0 0 0 16,0 0 2-16,0 0 0 0,0 0 1 0,0 0 1 0,0 0-2 0,0 0-1 15,0 0-2-15,0 0 0 0,0 0-2 0,0 1-2 0,-3 2-1 16,-1-3 0-16,4 5 0 0,-1-2 0 0,1 1 0 0,0 3 2 0,0-2 0 16,0 2 1-16,0 2 2 0,0-1 0 0,0 4 3 0,0-2 2 0,0 2 4 15,0 1 2-15,1 0 2 0,-1 3 1 0,0 3 0 0,4-6 1 16,-1 4-1-16,-3 1 0 0,2-1-1 0,-2-1 0 0,3 3 0 0,-1-2 0 15,-2 2-1-15,3-3-1 0,1 1 0 0,-4-2-3 0,0 0 2 0,0-1-1 16,0-2 2-16,0 0 0 0,0-2 1 0,0-1 1 0,0-1 0 0,1-2 1 16,-1 0 2-16,0-1 3 0,0-3 3 0,4 3 3 0,-2-5 3 0,-2 0 3 15,0 0 1-15,0 0-1 0,3-3 0 0,0 1-1 0,-3-3-2 0,2-3-3 16,-2 2-1-16,3-2-3 0,1-1-2 0,-4-5-5 0,2 0-3 16,-2-1-5-16,3 0-4 0,-1 0-6 0,-2-2-1 0,3 1-3 0,1-2 0 15,-4 3-1-15,1 0-2 0,-1-2-1 0,4 6-1 0,-3-2-1 0,-1 7-1 16,4-5 0-16,-1 6-2 0,-1-2-3 0,3 5-1 0,-2-2 1 0,1 0-1 15,-2 3-1-15,4 1 0 0,1 1-1 0,0 3 1 0,0 0 0 0,1 1 2 16,4 2 0-16,-2 3 1 0,4-1 4 0,-2 7 2 0,-2-3 3 16,2 6 1-16,-2 1 3 0,1 2 2 0,1 1 2 0,-4 1 0 0,1 0 3 15,-4 3 2-15,0 3 2 0,-2-2 1 0,-1 2 0 0,-2-2 0 0,0 4 2 16,-2-3-1-16,-1-2 2 0,-2 1 0 0,0 0 2 0,-4 0 0 0,1-3 0 16,-4 2-1-16,5-3 1 0,-5-4 1 0,3 3 0 0,3-6 1 0,-3 0 0 15,-3 1 2-15,7-6 1 0,-4 0 3 0,4-1 1 0,2-5 2 16,1 2 2-16,-1-2 1 0,1-5 1 0,2 3-2 0,0-4-1 0,0 0-2 15,2 0-3-15,1-5-4 0,-1-1-2 0,1-2-4 0,2-1-5 0,1-3-4 16,2-1-2-16,-3-2-6 0,4-5-5 0,3 3-4 0,-2-5-4 0,4 0-2 16,-1-5-2-16,1-1 1 0,0 1 1 0,3-1 1 0,-4-1 3 0,6-3 2 15,-4-1-1-15,-1 3 2 0,0-2 1 0,-4 0 1 0,3 3 1 16,-1-1 2-16,-5 1 2 0,2 1 3 0,-1 1 2 0,-3 2 2 0,4 4 3 16,-4-5-1-16,2 4 1 0,-5-1 1 0,1 6 1 0,0-1 4 0,-3 1 1 15,6 1 4-15,-6 1 2 0,0-1 4 0,0 4 4 0,0 0 4 0,0 2 3 16,-6 1 1-16,6 1 1 0,-3 0 0 0,0 2-2 0,3 0-2 0,-2 5-7 15,2 1-1-15,-7-4-3 0,5 4-3 0,-1 4-3 0,1-3-4 16,-5 6-5-16,2 3-1 0,0 2-4 0,0 4-3 0,-2 1 1 0,2 3 0 16,-3 5 1-16,2 3 3 0,-2-2 4 0,1 4 2 0,0 5 1 0,-1-2 1 15,3 0 1-15,-4 1 0 0,4 5 0 0,-4-5 0 0,8 0-1 16,-6-1-6-16,2 2-6 0,5-6-7 0,-2 3-10 0,2-4-13 0,0 0-15 16,2 0-17-16,-2-3-18 0,5-2-21 0,-2 0-20 0,2 1-29 0,2-8-32 15,-2 1-54-15,4-2-70 0,1-3-73 0,2-1-74 0,2-2-33 0,-1-5-11 16,3 3 4-16</inkml:trace>
  <inkml:trace contextRef="#ctx0" brushRef="#br0" timeOffset="20491.3396">40065 2173 92 0,'-1'-20'459'0,"1"-1"17"0,-4 1-34 0,2 3-59 0,-1 1-66 16,3 4-74-16,0 2-45 0,0 2-32 0,0 0-20 0,0 0-14 0,0 4-16 15,3 0-16-15,-1 1-16 0,-2 3-16 0,4 3-16 0,1 2-16 0,0 1-11 16,0 3-8-16,3 3-4 0,1 4-4 0,-1 1 1 0,3 0 2 0,-3 4 4 15,6 8 4-15,-2-1 3 0,-4 1 0 0,-3 0 0 0,4 5-3 16,-7 1-5-16,3 3-9 0,-5-1-11 0,0 4-14 0,0-3-20 0,-5 4-20 16,-4 1-26-16,2-3-25 0,-1 4-39 0,-4 1-49 0,-2-4-97 0,1 2-123 15,-5 2-61-15,3 0-32 0,-4 0-13 0,-3-4-2 0</inkml:trace>
  <inkml:trace contextRef="#ctx0" brushRef="#br0" timeOffset="21445.6621">41123 2594 9 0,'-21'-4'339'0,"2"-1"-57"0,1 0-39 15,-3-1-27-15,1 4-16 0,-3-3-9 0,1 3-3 0,0-1-2 0,-3 1-8 16,2-2-10-16,1 0-10 0,2 3-11 0,-2 1-8 0,-1-4-8 0,5 1-8 16,-5 3-8-16,6 0-5 0,0 0-9 0,4-4-9 0,4 4-10 15,-1 0-10-15,5-1-9 0,-2 1-8 0,2 0-6 0,5 0-9 0,0 0-5 16,3-3-6-16,2 3-4 0,1 0-6 0,5 0-3 0,0 0-3 0,7 0-1 16,3 0-1-16,3 3-1 0,3-3 0 0,7 1-2 0,4 3 0 0,1-4-1 15,5 0-3-15,2 3-3 0,2 1-5 0,3-4-7 0,-1 1-7 16,3 3-8-16,-2-4-7 0,5 0-5 0,-5 0-7 0,-1 0-7 0,6-4-4 15,-7 3-6-15,1 1-4 0,-1-7-5 0,1 7-2 0,-9-4-2 0,3 0 4 16,-7-1 3-16,3-2 5 0,-8 3 5 0,2-4 8 0,-5 0 6 0,-2 3 6 16,-4-3 6-16,-3 0 9 0,-5 0 9 0,-1 1 10 0,0 0 10 0,-6-1 8 15,-1 1 5-15,-5-1 5 0,1 2 1 0,-3-5 1 0,-5 5-1 16,-2-2-1-16,2 1-3 0,-3-1-1 0,-3-3-2 0,-6 2-2 0,4-3-5 16,-4 7-3-16,-2-3-6 0,-3 0-4 0,0 2-2 0,-1-2-1 0,-4-3 2 15,5 7 2-15,-5-2 4 0,3-1 6 0,-2 1 5 0,2 0 4 0,-1 2 5 16,6-1 5-16,0-2 5 0,6 3 2 0,-4 0 3 0,5-1 1 0,5 1 1 15,-2 0-2-15,6 0-1 0,-1 3-3 0,4-5-5 0,7 5-3 16,-2-2-6-16,6 1-4 0,1-3-4 0,5 2-3 0,1 0-3 0,5 2-1 16,4 1-2-16,0 0-2 0,4 0-1 0,-2 1-1 0,5 5 1 0,2 1-1 15,-7 1 2-15,5 3 0 0,-4 2 1 0,-2 3 1 0,1-1-1 0,-7 1 0 16,0 5 0-16,0-2 1 0,-5 2 1 0,-3 2 2 0,-4 2 0 0,-1 0 2 16,-4 3 1-16,2-3-1 0,-7 4-1 0,-7 0-5 0,2-1-6 15,-6 1-9-15,0 4-8 0,-5-4-11 0,-4 1-10 0,-2-1-16 0,1 3-17 16,-1 0-21-16,-7-4-21 0,8 0-36 0,-1 4-42 0,-3-4-93 0,3-3-116 15,3 0-59-15,2 0-27 0,1-1-11 0,3-4 1 0</inkml:trace>
  <inkml:trace contextRef="#ctx0" brushRef="#br0" timeOffset="22406.6236">40253 1731 138 0,'5'-18'281'0,"3"4"-40"0,-2 0-35 0,5-1-15 16,-5-1-5-16,-1 0-6 0,0 4-6 0,2 3-9 0,-2 0-12 15,0 1-16-15,-2 0-20 0,-1 4-14 0,5 1-11 0,-5 3-6 0,3 0-7 16,3 5-2-16,-3 5 1 0,7 3-3 0,-2 4-2 0,2 7-1 0,-1 1 0 16,2 7 4-16,1 6 4 0,0 3 4 0,-1 4 3 0,-4 6-2 15,-1 4-5-15,1 5-9 0,-6 1-12 0,-3 2-15 0,0 3-20 0,-8 0-21 16,-4 4-22-16,-2-1-24 0,-1 1-24 0,-7 3-31 0,-4-5-32 0,-5 1-46 16,2-2-51-16,-5 2-93 0,-7 1-113 0,0-7-53 0,-3 3-25 0,-5 0-6 15,-1-5 1-15</inkml:trace>
  <inkml:trace contextRef="#ctx0" brushRef="#br0" timeOffset="23100.2268">34224 1630 285 0,'-13'-13'237'0,"-3"1"-43"16,-1 2-21-16,4-2-15 0,-1 1-14 0,0 2-6 0,1 0-3 0,-1 1-8 16,-3 0-11-16,0 0-13 0,3 4-17 0,-3 0-13 0,-1 4-10 0,2 0-9 15,-4 0-6-15,-2 4-4 0,-1 4-4 0,3 4-3 0,-9 4-2 0,7 0-1 16,-5 8 0-16,-1 5 0 0,4 6 1 0,-1 7 1 0,-2 4 1 0,3 9 1 16,-2 1-2-16,2 5-2 0,2 2 1 0,0 13-2 0,1-4-4 15,6 5-3-15,1 0-5 0,2-1-7 0,7 3-8 0,2-2-12 0,6-3-12 16,2-3-16-16,9 0-16 0,3-1-19 0,9-4-19 0,1-1-23 0,5-2-28 15,9-4-36-15,7-2-42 0,2-2-72 0,6-7-87 0,5 0-40 16,6-7-17-16</inkml:trace>
  <inkml:trace contextRef="#ctx0" brushRef="#br0" timeOffset="23899.8133">42997 2002 441 0,'-2'-16'454'0,"2"1"14"0,-3-2-64 16,-1 4-104-16,2-2-71 0,-1 6-56 0,1-2-34 0,-4 3-22 0,4 3-11 16,-2 2-5-16,3-1-7 0,-6 8-10 0,2-1-12 0,0 2-13 0,0 6-13 15,-4 5-10-15,0 0-9 0,1 5-7 0,-2 3-3 0,-4 6-1 0,2 3 1 16,2-3 4-16,-4 4 3 0,1 6-1 0,-4 1 1 0,3-2-2 15,0 0 0-15,1 1-4 0,-1-2-4 0,0-1 0 0,2-3-3 0,2 1-1 16,-2-3 0-16,2-4-1 0,-2 0 0 0,5-5-1 0,-1 0 0 0,-1-1-1 16,4-6 2-16,-3-1 2 0,2-2 5 0,0-1 4 0,4 0 6 0,2-7 4 15,-4 1 3-15,3-1 0 0,1-5 0 0,0 0 1 0,0-5 0 0,0-1-3 16,0 1 0-16,1-8-3 0,3-2-3 0,-4-2-5 0,2-6-6 16,1-4-7-16,0-2-8 0,3-4-8 0,-1-6-7 0,0 1-6 0,7-3-5 15,-4-5-5-15,2 1-3 0,1-1-1 0,4-2-2 0,0 4-1 0,-1 0-1 16,7 2 1-16,-6 1-1 0,-1 2-2 0,3 5-1 0,0 4-2 0,-4 5 4 15,1 5 1-15,0 4 4 0,-4 3 2 0,3 7 4 0,1 5 4 16,-2 2 4-16,-2 10 1 0,4-2 5 0,-2 10 2 0,-2 1 5 0,4 1 5 16,-1 6 5-16,-4 2 2 0,3 6 0 0,-4 1-1 0,-1 0-7 0,2 4-5 15,3 2-11-15,-7-2-15 0,0 5-17 0,0-4-16 0,-2 1-23 16,1 0-26-16,1 1-33 0,-3-4-35 0,1-2-34 0,2 0-36 0,0-3-62 16,2-2-79-16,-5 1-38 0,1-6-20 0,-1-2-2 0</inkml:trace>
  <inkml:trace contextRef="#ctx0" brushRef="#br0" timeOffset="24052.3554">42579 2342 307 0,'0'0'371'0,"0"0"2"16,5 0-83-16,7 2-131 0,2-2-78 0,4 3-55 0,8 0-36 0,1-1-25 15,6 1-18-15,2-3-15 0,10 2-19 0,-4 0-20 0,8-2-24 0,1 0-27 16,-3-2-35-16,3 0-44 0,-1-1-45 0</inkml:trace>
  <inkml:trace contextRef="#ctx0" brushRef="#br0" timeOffset="24249.7552">43605 2049 320 0,'0'-19'330'0,"0"2"-43"0,-3 0-45 0,0 5-29 16,3-4-18-16,-2 4-16 0,-1-1-13 0,1 4-12 0,-2 1-12 0,1 2-14 16,-2-1-14-16,3 3-13 0,-5 1-12 0,2 3-9 0,0 3-7 0,0 2-8 15,-3 1-7-15,-1 3-10 0,0 3-8 0,1 3-8 0,-2 2-6 0,-2 3-1 16,2 4 1-16,-1 4 2 0,3 2 2 0,-4 2 1 0,2 2-3 15,1 5-4-15,1-3-2 0,-1 4-8 0,0 1-7 0,4-1-8 0,4 4-7 16,-3-1-8-16,1-1-7 0,3-4-14 0,3 2-15 0,1 1-19 0,-3-3-21 16,4-1-20-16,4-1-19 0,3-4-30 0,-4-2-33 0,6-1-50 0,0-4-57 15,-1 0-60-15,-2-3-60 0,6-6-27 0,-4 4-10 0</inkml:trace>
  <inkml:trace contextRef="#ctx0" brushRef="#br0" timeOffset="24581.9273">43710 2483 19 0,'0'-20'429'0,"0"3"-7"16,3-1-17-16,-3 5-74 0,2-2-105 0,1 2-58 0,2-1-38 16,0 5-22-16,0 2-14 0,2 0-14 0,2-1-11 0,-4 3-12 0,3 3-15 0,-1 0-11 15,2 2-13-15,3 0-8 0,-2 4-8 0,2 1-3 0,-2 0-2 0,-1 3-1 16,-1 1 1-16,1 3 3 0,-3 4 3 0,1-1 2 0,0-1 1 16,-3 3 2-16,-1 3 4 0,-3 0 1 0,0-2 3 0,0 2 2 0,-7 0 1 15,2 0 1-15,3-4 0 0,-5 2 1 0,2-1 0 0,0-4-1 0,0 3-2 16,0-4 0-16,-2 0-1 0,5 3 0 0,-1-7 2 0,0 0 3 0,3-3 2 15,0 3 6-15,0-4 3 0,0-2 4 0,6 1 2 0,-4-3-1 0,5-3 0 16,-2 1 0-16,0-5 0 0,0-1-1 0,7-2 0 0,-5 2-2 16,5-7-4-16,-2-2-3 0,-1 1-5 0,3-3-6 0,-2 1-7 0,2 0-3 15,-2-2-3-15,0 0-2 0,-1 4 1 0,-1-4-5 0,-2 4-1 0,2 4-4 16,-3 0-2-16,2 5-3 0,-5-1-4 0,-2 3-2 0,3 5-1 0,-3 0 1 16,4 2 1-16,-4 4 1 0,0 1 2 0,0 3 0 0,0 3 2 0,0 1 1 15,0 2-1-15,0 4-1 0,0 0-5 0,-4 3-7 0,1 0-6 16,3 1-14-16,0 1-15 0,0 3-16 0,0-7-18 0,0 4-21 0,0-3-24 15,0 1-29-15,7-2-30 0,-6 0-56 0,4-1-69 0,4-3-56 0,-4-3-47 16,4-2-19-16,2 0-2 0</inkml:trace>
  <inkml:trace contextRef="#ctx0" brushRef="#br0" timeOffset="24795.9308">44119 2061 436 0,'0'-17'464'15,"-2"-2"8"-15,2 4-79 0,0 1-126 0,0 4-70 0,0 0-41 0,2 5-26 16,-2 0-15-16,5 2-11 0,2 3-6 0,-6 3-12 0,8 2-12 16,-1 3-13-16,3 2-14 0,2 6-9 0,3 1-6 0,-3 5-2 0,1 1 3 15,1 2 1-15,2 3 2 0,0 5 2 0,-3 0 1 0,0 1 1 0,3 3-3 16,-7 2-4-16,0-2-6 0,-3 2-9 0,0 1-10 0,-4-1-16 0,1 1-15 16,-4 1-20-16,-4-1-20 0,1 0-25 0,-2 0-25 0,-4-1-39 15,4 0-43-15,-3 2-89 0,1-5-117 0,-9 2-58 0,6-1-31 0,0-4-13 16,-5-3-4-16</inkml:trace>
  <inkml:trace contextRef="#ctx0" brushRef="#br0" timeOffset="26850.5171">21399 21589 167 0,'-6'-2'186'0,"1"-3"-34"0,2 2-15 0,-2 1-7 16,1-3 0-16,4 3 3 0,0-1-4 0,0 1-4 0,0-4-8 15,0 6-11-15,0-2-12 0,0-1-11 0,0 3-8 0,4-1-9 0,-4 1-9 16,5-4-8-16,-5 4-9 0,7 0-5 0,-6-4-6 0,3 4-5 15,1-3-3-15,0 3-2 0,4-1-1 0,1 1-1 0,2-4-1 0,1 1 1 16,6 3 0-16,2-1 1 0,3-3-1 0,3 4 0 0,4-1-3 16,8-1 0-16,-2-2-2 0,4-1-1 0,4 5-2 0,4-4-1 15,4 0-1-15,-2 3-3 0,2-5-1 0,5 5-4 0,0-3-3 0,0 0-1 16,2 0-3-16,1 3-1 0,2-6-3 0,2 6-1 0,1-1 1 16,3 0 1-16,0-3 4 0,3-1 1 0,1 1 4 0,4-1 1 0,3 0 4 15,6-1 3-15,-1-3 1 0,5 4 4 0,7-6 0 0,-1 1 0 16,3-1 1-16,3 0 2 0,2-2-3 0,4 2-4 0,-1 0-6 0,2-4-7 15,-1 4-1-15,4 1-4 0,-4-1 0 0,-1-3 0 0,0 2 0 16,1 1 1-16,1 1 1 0,-2 1 1 0,1 0 2 0,-2 3 3 16,-1-1 2-16,-2 4 2 0,-1-4 2 0,-3 0 4 0,-4 7 0 0,3-4 0 15,-5-1 0-15,-6 1-2 0,-1 1-3 0,-1 0-1 0,-3 0-3 16,-2 1-3-16,-3 2 0 0,-6-3-4 0,1 0-1 0,0-1-4 0,-4-1 2 16,3 5 0-16,-1-3 2 0,-1 0 1 0,-1 0 3 0,3 3 1 15,-1-6 2-15,2 6 0 0,-4-1 5 0,0 0 1 0,1-3 1 16,0 2 4-16,0 0 2 0,-1 1 3 0,2 2-1 0,-2-3-1 0,0 1 0 15,2 2-4-15,-5 0 1 0,5 0-1 0,-2 0-1 0,0 0-1 16,2 0-1-16,-5 0-4 0,5-3-1 0,-5 2-3 0,1 1 0 16,2-3-2-16,-1 0-2 0,1 3-1 0,-1-2 0 0,1-3 0 0,-2 2 0 15,3 0 1-15,2-1 2 0,-1-1 0 0,2 0 1 0,-2 1 3 0,1-1 2 16,1-1 2-16,0 2 3 0,3 0 1 0,-2-1 0 0,-1 1 3 16,4 0 0-16,-1-3 0 0,-1 2-1 0,1 1 0 0,0-1-1 0,-2 3-2 15,-1-2 0-15,3 3-2 0,-5-4-2 0,0 2-3 0,-2 1-1 16,-2-4-3-16,1 4 1 0,-2 0-2 0,-2 0-1 0,3-3-1 0,-6 2-1 15,5 0-3-15,-2 1 2 0,-3-3 1 0,3 3 1 0,-2-1 1 16,-1 3 3-16,1-2 1 0,-1-1 3 0,3 3 2 0,0-1 3 16,0 1 0-16,0 0 2 0,-1 0 0 0,1 0 3 0,0 0 2 0,0 0 0 15,3 0-1-15,1 0-1 0,-4 0 0 0,2 0 0 0,1 0-3 16,-3 0-2-16,4 0-1 0,-1 0-1 0,-3 1-1 0,1-1-1 0,-5 3 0 16,-1-1-1-16,4-2-2 0,-8 3 0 0,1-1 0 0,-6-2-2 15,4 2-1-15,-7-2 1 0,2 0 0 0,-5 3 1 0,-1-3-1 0,-6 0 2 16,0 0 1-16,-7 0-1 0,-2 0 1 0,2 0 3 0,-9 0 4 15,1 0 4-15,1 0 3 0,-8 0 5 0,-1 0 4 0,-2 0 5 16,2 0 5-16,-4 0 2 0,3 0 6 0,-5 0 2 0,-1-3 4 0,-4 3 4 16,3-2 2-16,-1 2 2 0,-1 0 1 0,-3 0 0 0,0 0-1 15,0 0-1-15,0 0-1 0,0 0-3 0,0 0-1 0,0 0-2 0,0 0-1 16,0 0-3-16,0 0-4 0,0 0-4 0,0 0-2 0,0 0-5 16,0 0-5-16,0 0-3 0,0 0-4 0,0 0-7 0,0 0-3 15,0 0-10-15,0 0-10 0,0 0-9 0,0 0-14 0,0 0-11 0,0 0-13 16,0 0-9-16,0 0-8 0,0 0-9 0,0 2-11 0,2 1-14 15,3-1-13-15,2 1-19 0,1 0-21 0,-3 2-22 0,4-3-23 0,5 2-32 16,-4 2-33-16,3-1-47 0,1 0-54 0,6 2-24 0</inkml:trace>
  <inkml:trace contextRef="#ctx0" brushRef="#br0" timeOffset="34418.4441">3024 10282 48 0,'0'-2'102'0,"0"2"1"15,0 0-3-15,0 0-2 0,0 0-6 0,0-2-5 0,0 2-6 0,0 0-4 16,0 0-5-16,0-3-5 0,0 1-9 0,3 2-6 0,-3 0-8 15,0-3-9-15,3 0-8 0,-1 3-11 0,-2-2-7 0,4 2-7 0,1 0-5 16,0 0 0-16,0 0-4 0,3 0-4 0,1 0-4 0,5 2 0 0,-1-2-3 16,4 3-2-16,0 0-1 0,4 2-5 0,1-3 0 0,4 0-1 15,1 3-2-15,3 0-4 0,-1 0-4 0,6 1-5 0,0-2-7 0,1 1-3 16,2 0-3-16,4-1-3 0,-1 0-3 0,4-1-3 0,1 2 1 16,-2 2 3-16,5-2 3 0,6-1 3 0,-2 0 4 0,1 3 7 0,4-2 3 15,2-1 5-15,3 0 5 0,-1-1 4 0,1 2 4 0</inkml:trace>
  <inkml:trace contextRef="#ctx0" brushRef="#br0" timeOffset="34967.6528">9552 10221 9 0,'29'-4'54'0,"-6"4"13"0,0 0 13 15,-6 0 9-15,-4 0 8 0,1 0 4 0,-6 0 3 0,-2 0 4 0,2-1 5 16,-3 1 2-16,-1 0 2 0,-3 0-5 0,4 0-9 0,-5 0-15 16,0 0-13-16,0 0-12 0,0 0-10 0,0 0-8 0,0 0-7 0,0 0-7 15,0 0-4-15,0 0-2 0,0 0-2 0,0 0-2 0,0 0-3 16,0 0-2-16,0 0-4 0,0 0-4 0,0 0-4 0,0 0-1 15,0 0-4-15,0 0-1 0,4-3 1 0,-4 3 1 0,0 0 0 0,0 0-1 16,0 0-1-16,0 0 0 0,0-3 3 0,3 3 1 0,-3 0 1 16,2-1 3-16,-2 1 2 0,0 0 1 0,0-4-1 0,0 4 0 0,0 0-2 15,0 0 1-15,0 0 0 0,0 0 0 0,0 0 1 0,0 0-1 16,0 0-1-16,0 0-3 0,0 0 0 0,0 0-3 0,0 0-3 0,0 0 1 16,0 0 0-16,0 0 1 0,0 0-1 0,0 0-2 0,0 0 0 15,0 0-2-15,0 0-1 0,0 0 1 0,0 0 0 0,0 0 1 16,0 0 0-16,0 0-1 0,0 0 2 0,0 0-2 0,0 0-1 0,0 0 1 15,0 0-1-15,0 0 1 0,0 0 1 0,0 0-1 0,0 0 3 16,0 0-2-16,0 0-2 0,0 0 1 0,0 0-2 0,0 0 0 16,0 0 0-16,0 0 0 0,0 0 0 0,0 0 0 0,0 0-1 0,0 0 0 15,0 0 0-15,0 0-1 0,0 0 0 0,0 0 1 0,0 0 0 16,0 0 1-16,0 0 1 0,0 0 2 0,0 0-1 0,0 0 1 0,0 0-1 16,0 0 0-16,0 4 2 0,0-3-1 0,0-1 1 0,0 0-1 15,0 0 1-15,0 3-3 0,0 0-1 0,0-3-1 0,0 1-2 0,0 3-3 16,0-1-1-16,0-3-4 0,0 0-4 0,0 5-4 0,0-4-6 15,0 2-6-15,0-3-8 0,0 3-11 0,0-3-10 0,0 5-12 16,0-2-12-16,0-3-19 0,0 0-20 0,0 0-60 0,0 5-79 0,0-5-39 16</inkml:trace>
  <inkml:trace contextRef="#ctx0" brushRef="#br0" timeOffset="41956.1071">3714 20224 65 0,'-8'-10'359'0,"-3"0"-63"0,6 3-92 0,-1-1-43 16,-3 0-21-16,4 4-9 0,0-4-2 0,0 3-3 0,1-3-2 0,-1 5-5 15,2-2-9-15,1-2-11 0,2 2-15 0,-3 1-11 0,3 0-11 16,-2-3-10-16,2 6-8 0,0-3-9 0,0 4-7 0,0 0-9 0,0 0-8 16,0 0-7-16,0 0-7 0,2 0-2 0,1 5-4 0,2 2 0 0,4 1 0 15,-1 4 1-15,-1-4 0 0,2 9 1 0,2-2 3 0,0 1 0 16,2 4 2-16,-1 0 2 0,2 1 0 0,0 2 1 0,-1 1 0 0,1-3 2 15,-1-2 0-15,1 4-1 0,-2-2-1 0,-2-1 2 0,4-1 0 0,0-2 5 16,-1 0 4-16,4-5 6 0,-3-1 8 0,0 1 7 0,4-4 6 16,5-1 7-16,-1-7 6 0,3 0 3 0,4-7 2 0,5-1 5 0,4-4 6 15,3-1 3-15,8-8 2 0,8-2-1 0,1-4-1 0,6-6-5 0,8-4-6 16,5-2-6-16,3-4-5 0,5-4-6 0,4-1-7 0,-2-1-5 16,5 1-4-16,-2-6-5 0,1 3-9 0,-3 0-6 0,-2-4-6 0,-5 7-6 15,1-7-4-15,-2 7-3 0,-5 0 1 0,-6 2 0 0,-1 4 0 16,-5 2 0-16,-5 0 4 0,-5 9 0 0,-7 2 2 0,-5 1 5 0,-2 3 7 15,-7 5 5-15,-4 0 8 0,-3 6 4 0,-3-2 7 0,-5 8 1 0,-3-4 1 16,-4 4 2-16,4 1 2 0,-5 1 0 0,-4-1 0 0,0 2 0 16,2 4-1-16,-6-1-2 0,3 0-4 0,1 2-3 0,-5-3-3 0,0 3-4 15,0 0-2-15,0 0-2 0,0 0-1 0,0 0-2 0,0 0-3 16,0 0-1-16,0 0-1 0,0 0-1 0,0 0-3 0,0 0 0 0,0 0-2 16,0 0-4-16,0 0-5 0,0 0-6 0,0 0-8 0,0 0-6 15,0 0-10-15,0 0-9 0,0 0-10 0,0 0-12 0,0 0-14 0,0 0-16 16,0 0-16-16,0 0-20 0,0 0-18 0,0 0-24 0,0 0-25 0,0 0-23 15,3 0-19-15,-3 0-24 0,0 0-24 0,0 0-50 0,0 0-62 16,0 0-23-16,0 0-5 0</inkml:trace>
  <inkml:trace contextRef="#ctx0" brushRef="#br0" timeOffset="49594.9912">29250 15573 11 0,'0'0'62'0,"0"0"-12"0,0 0-6 0,0 0-6 15,0 0-3-15,0 0-5 0,0 0-8 0,0 0-6 0,0 0-8 0,0 0-9 16,0 0-10-16,0 0-8 0,0 0-10 0,0 0-14 0,0 0-13 16,0 0-19-16</inkml:trace>
  <inkml:trace contextRef="#ctx0" brushRef="#br0" timeOffset="54454.9491">7091 13864 75 0,'-19'-7'80'0,"2"2"1"0,-2-3 0 0,-3 0 1 0,0 4-2 16,3 0-3-16,-6-1-2 0,4-2-7 0,-1 3 0 0,-4 0-1 0,2 0 1 15,-1 1-1-15,-2-2-3 0,1 4-4 0,2-2-5 0,-3 0-4 16,1 3-3-16,-1-1-3 0,0-3-2 0,3 4-1 0,-2 0-4 0,-1 0-2 16,0 0-4-16,-1 0-3 0,1 0-5 0,2 0-2 0,-3 0-4 15,1 4-3-15,0-3 0 0,-2 2 2 0,1 0-1 0,5-2-3 0,-5 4 1 16,3-2-2-16,-3 1 2 0,1 0 0 0,2 0 1 0,-3 3-1 0,4-2 1 15,-1-1 0-15,1 0 2 0,-2 3 3 0,4-1 1 0,-5 1-1 16,5-2 1-16,0 3 0 0,-2-3 0 0,1 3 0 0,1-4-1 0,0 6 0 16,0-2-1-16,-2-1 0 0,2 1 1 0,0-2 0 0,0 1-2 15,-1 5-2-15,1-4-2 0,0 4 1 0,3-1-3 0,-3-1-1 0,0 3 0 16,3-4-1-16,-3 4-2 0,0-2-2 0,3 2 0 0,-3 3 0 0,3-1-2 16,-1 1-2-16,1 1-1 0,0-4-1 0,0 4 0 0,2 1 2 15,0-2-1-15,-1 4 1 0,1 2 0 0,-2-4-1 0,2 4 0 0,3-1 4 16,-1 0-1-16,-2-1 1 0,0 7-1 0,3-6 1 0,0 4-2 15,4 0 1-15,-4 0-2 0,3 2-2 0,2-3-1 0,0 3-1 0,4-1-2 16,0 1 1-16,0 2 1 0,2 0 3 0,3 1 1 0,0-1 1 0,3 6 4 16,2-2 1-16,4-2 4 0,-1 5 4 0,3 0 2 0,0-1 2 15,5 1 3-15,1 4 2 0,2-5 2 0,3 5 3 0,0-4-1 0,4-1-3 16,-3 3-3-16,8-3-3 0,-4 2-1 0,4-3-2 0,-2-1-1 16,2-1-3-16,5 0-2 0,-6-2-3 0,6-1-1 0,0-4-3 0,0 3 0 15,0-7-2-15,1 1-1 0,-1-5-1 0,5 3 2 0,1-1 4 16,-1-6 1-16,5 0 1 0,-5-1 0 0,7-1 1 0,-2-4 1 0,2-3 1 15,1-1 0-15,-3 0 0 0,4-3 0 0,-1-3-2 0,1-2-2 0,-1-2 0 16,1-1-3-16,-3-1-7 0,3 0-1 0,-1-4-3 0,-3-2-1 16,2-2-1-16,-2-2-2 0,0 2-1 0,2-2-3 0,-2-4-1 0,-5 2-1 15,3-4-1-15,-3 2 0 0,4-2 1 0,-5-2 1 0,-4 0-1 0,3-1 0 16,-3 2-1-16,0-2-1 0,-4-3 1 0,-1 0 0 0,2 2-1 16,-3-4 1-16,-2 3 3 0,-1-3 1 0,-2-2 3 0,-1 3 2 0,-2-3 4 15,1-1 3-15,-1 5 7 0,-3-2 4 0,-2 0 6 0,-4-2 3 16,1 3 3-16,0 0 6 0,-2 0 7 0,-6-1 3 0,3 1 3 15,-6 2 4-15,-3 1 5 0,0-2 0 0,0 3 1 0,-5-1-1 0,-2-3-1 0,-3 5-3 16,-2-2-3-16,-3 2-4 0,1-1-3 0,-6 0-3 0,1 4-5 16,-8-1-4-16,-1 2-4 0,1-5-3 0,-9 5-5 0,2-1-4 0,-3 2-5 15,-3 2-4-15,-2 1-3 0,-3-1-3 0,1 1-4 0,-5 3 0 16,-1 3-4-16,2 1-4 0,-1-1-6 0,0 7-5 0,3-2-6 0,-4 4-6 16,4 0-6-16,2 4-7 0,-1 4-8 0,1-3-10 0,3 4-13 15,0 3-11-15,2 1-11 0,7 4-17 0,-4-2-19 0,5 2-21 0,4-1-23 16,-1 7-27-16,6-3-31 0,3 5-53 0,2-2-67 0,4 1-27 15</inkml:trace>
  <inkml:trace contextRef="#ctx0" brushRef="#br0" timeOffset="67307.1579">20087 18433 37 0,'-10'-8'267'0,"1"0"-42"0,-3 3-38 0,6 3-21 16,-1-3-11-16,0 4-3 0,0-2 1 0,-1 3-3 0,3-4-3 16,-1 3-11-16,1 1-15 0,0 0-10 0,-2 0-12 0,2 0-11 15,4 0-9-15,-6 0-10 0,5 0-10 0,2 0-7 0,0 0-6 0,0 0-5 16,0 0-7-16,0 0-6 0,0 0-6 0,0 0-5 0,0 0-6 16,0 0-4-16,0 0-4 0,0 0 0 0,0 0-3 0,0 0-1 0,2 0 1 15,1 0 0-15,2 0-2 0,0 1 2 0,4 3 2 0,-1-1-1 16,3-2 1-16,1 4 1 0,5-3 3 0,1 3 1 0,1 2-1 0,0-2 1 15,7-1-1-15,1 0-1 0,0 3 1 0,4-6-1 0,1 4-3 16,7-2-3-16,-1-1-2 0,5 1 1 0,-1-1 1 0,11-2 0 16,2 0 2-16,1 0 1 0,4 0 3 0,8 0 2 0,2-2 2 0,3-1 1 15,7 1 1-15,2-1 1 0,3-2 2 0,4 4 0 0,5-3 3 16,0 1-1-16,1 3-2 0,1-1-4 0,1-2-2 0,2 3-4 16,0 0-3-16,-4 0-5 0,2 0-4 0,-3 0-2 0,0 0 1 0,-2 3 1 15,2-2 2-15,0-1 2 0,-4 7 0 0,4-6 2 0,0 3 1 16,-4-3 2-16,4 4 2 0,1-2 2 0,-1-1 2 0,0 0 3 0,1-2 3 15,-1 3 1-15,0-1-4 0,0-2-3 0,1 3-3 0,-3-3-3 16,0 0-2-16,-3 0-2 0,5 0-4 0,-7 0-3 0,1-3-4 0,3 3 2 16,-6 0 1-16,7 0 2 0,-8-2 1 0,4 2 2 0,-2-3 2 15,-1 3 2-15,-3 0 3 0,3 0 0 0,-1 0 1 0,-2 0 3 0,-2 0 1 16,0 3 3-16,-2-1 3 0,-3-2-1 0,2 3-3 0,0 0-3 16,-6-3-1-16,1 2-2 0,0 1-1 0,-1-3-2 0,-2 0-1 0,-3 0-2 15,1 0-1-15,-3 0-2 0,3 0-1 0,1 0-2 0,-1 0-2 16,-1 0-1-16,2 0 2 0,4-3 2 0,0 1 2 0,3 2 2 0,1-3 0 15,3 0 2-15,1-2 0 0,5 3 3 0,0 2 3 0,4-5 1 16,1 5 1-16,4-2 1 0,0-1 2 0,0 3 0 0,-2-1-1 0,5-3-4 16,-3 4-2-16,-2-1-3 0,0 1-2 0,-5-4-3 0,2 1-3 15,-4 3-3-15,-3-1 0 0,1-2-1 0,-4 3 2 0,1-3 1 0,-3 2 1 16,3 1 0-16,-3-4 1 0,3 3 2 0,0 1 2 0,2-3 2 16,0-1 2-16,3 3 2 0,4-3 1 0,1 2 2 0,0-3 1 0,3 4-1 15,2-2-2-15,2-2-3 0,-5 1-2 0,6 1 0 0,-3-1-1 16,-1 3-3-16,-4-2-2 0,4-1-2 0,0 4-2 0,-4-1 2 15,1-2 1-15,1 3 2 0,-2-2 1 0,0 2 3 0,1 0 1 0,3 0 5 16,-4 0 0-16,4 0 1 0,3 0 1 0,2 2 1 0,-4-2 2 16,4 0 0-16,4 3-1 0,-3-3-1 0,6 0-3 0,-5 0-3 15,4 0-5-15,3 0-3 0,-8 0-3 0,8 0 0 0,-4 0 3 0,3 0 2 16,1 0 1-16,-1 0 4 0,1 0 1 0,1 0 2 0,2 0 1 16,1 0 1-16,-1 0 0 0,3 0 3 0,-1 0 0 0,1 0 3 0,-1 0 1 15,1 0-2-15,-2 0-5 0,3 0-6 0,-10 0-2 0,10 0-2 16,-10 0 0-16,3 0 2 0,-3 0 0 0,0 0 2 0,-3-3 0 0,2 3 2 15,-2-2 0-15,-3 2 3 0,2 0 2 0,1 0 0 0,0-3 3 16,-1 3 2-16,-2-2 1 0,0 2 0 0,0-2-1 0,-2-1-2 16,-2 3-5-16,-1-2-2 0,-3-1-2 0,-3 1-1 0,-2-3-2 0,-1 2 0 15,-5 0-3-15,-2-1 0 0,-3 2 0 0,-3 2 1 0,-4-3 2 0,2 0 0 16,-7-2 2-16,-3 4 0 0,-2-3 3 0,-3 3 3 0,-6-5 1 16,-1 5 2-16,-6-3 1 0,1 0 2 0,-7 0 2 0,-7 3 2 15,1-5 1-15,-4 5 0 0,-7-3 2 0,0 1 1 0,-2 2 0 0,-4-3 2 16,-2 4 0-16,-3-1 1 0,1-2 1 0,-4 3 0 0,0-4 2 15,2 4-1-15,-6 0 1 0,6-4-2 0,-7 1 0 0,0 3 0 16,0 0-2-16,0 0-2 0,0 0-2 0,0 0 0 0,0 0-3 0,0 0-2 16,0 0-2-16,0 0-3 0,0 0-4 0,0 0-2 0,0 0-1 15,0 0-2-15,0 0 1 0,0 0-3 0,0 0-1 0,0 0-2 0,0 0-2 16,0 0-2-16,0 0-5 0,0 0-5 0,0 0-6 0,0 0-6 16,0 0-5-16,0 0-11 0,0 0-10 0,0 0-13 0,0 0-14 15,0 0-18-15,0 0-18 0,0 0-33 0,0 0-34 0,7 0-76 0,0 0-95 16,0 3-44-16,-1 1-22 0,1-4-6 0</inkml:trace>
  <inkml:trace contextRef="#ctx0" brushRef="#br0" timeOffset="77981.0845">4746 17044 199 0,'-3'-20'422'0,"1"4"-4"16,-5 2-12-16,2 1-78 0,0 3-110 0,1 0-56 0,-1 2-31 15,0 3-14-15,0-2-7 0,-2 6-7 0,0 1-4 0,-5 5-8 0,4-1-11 16,-2 7-14-16,-2 0-14 0,-2 6-12 0,0 3-11 0,-4 8-7 16,-4 1-4-16,3 6-3 0,-7 0-2 0,4 3 0 0,-5 7-1 0,-1-3-1 15,1 9-2-15,-4-5-1 0,-1 4-2 0,1-1-3 0,-1-2-2 0,-2 2 1 16,-2 0-1-16,4-3-1 0,-4 2 0 0,0-1 0 0,-1-3 1 15,1-3 0-15,0-2-1 0,2 1 0 0,1-3-2 0,-2-5 1 0,4-2 2 16,2-2 0-16,0-3-2 0,2-4-2 0,4-1-2 0,5-6-2 16,-1-3-1-16,0-5-3 0,2 0-4 0,3-5-2 0,3-2-2 0,0-6 0 15,-1-3-1-15,2-5-3 0,2-2 0 0,2-4-2 0,1-6 0 0,2 1 3 16,0-4 0-16,3-3 2 0,3 1 1 0,0 3 0 0,2-4 2 16,1 4 1-16,6 1 1 0,1 0 0 0,1 10 0 0,-1 1 4 0,6 4 2 15,0 3 2-15,3 5 4 0,-1 5 1 0,2 8-1 0,5 1 6 0,-3 4 2 16,3 7 4-16,2 5 4 0,-1 2 1 0,2 2 3 0,0 4 1 15,1 1 1-15,-1 3-5 0,1 3-7 0,2-5-12 0,-5 9-13 0,7-4-15 16,-5-5-15-16,5 5-25 0,-4-4-31 0,4-1-44 0,0-3-51 16,3-3-82-16,2 1-99 0,0-5-47 0,3-4-24 0,0-1-8 0</inkml:trace>
  <inkml:trace contextRef="#ctx0" brushRef="#br0" timeOffset="86065.5296">5235 11318 110 0,'0'-15'148'16,"0"1"0"-16,0 2 1 0,2-3 5 0,-2 0 7 0,0 1 1 15,0 0 1-15,0 2-2 0,0-1-3 0,0 5-6 0,0-3-6 0,-2 4-10 16,2 0-10-16,-3 2-12 0,3-1-15 0,-2 4-14 0,-1-1-11 0,-1 3-9 15,3 0-9-15,-4 3-7 0,-2 2-6 0,-3 3-5 0,-4 1-4 16,2 4-5-16,-7 3-3 0,-3 7 0 0,-5 1 1 0,-1 4 1 0,-7 4 1 16,-5 4 2-16,0 2 1 0,-5 4 0 0,-4 2-2 0,-2 2-3 15,-2 0-5-15,-5 5-7 0,0 0-3 0,-2-2-7 0,2 4-4 0,-2-5-3 16,-1 0-2-16,1-1-1 0,-1-3 1 0,3 1-2 0,3-3 2 0,-3-6-2 16,6 4 0-16,0-10 2 0,5 3 2 0,1-7 0 0,1 2 5 15,4-5 2-15,0-1 3 0,6-5 0 0,2-4-1 0,2-1-3 0,4-4 1 16,0-5-4-16,5 1-2 0,1-8-4 0,3 1 0 0,4-5-4 15,0-5-3-15,6-2-2 0,-1-7-4 0,4-3-4 0,2-1-1 0,3-8-3 16,3-2-2-16,0-4-1 0,3-5-3 0,4 4 2 0,-2-5 3 16,6-2 2-16,-2 4 1 0,3 0 3 0,-1 3 1 0,3 2-1 0,0 3 1 15,2 8 0-15,0 0 1 0,-2 6 0 0,5 5 0 0,0 4 1 0,0 5 2 16,2 5 2-16,7 6 2 0,-4 2 3 0,5 8 2 0,2 2 5 0,-1 7 4 16,3-1 6-16,-1 7 4 0,5 4 4 0,-3 1 1 0,2 2-3 15,2 0-9-15,-1 4-12 0,1-1-15 0,-4 2-28 0,4 3-33 0,2-3-52 16,-2 0-58-16,3-2-80 0,2 0-87 0,0-2-46 0,2 3-27 15,6-8-12-15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43:07.8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23812 20318 194 0,'0'-1'175'0,"0"-3"-46"0,0 4-21 0,0 0-9 0,0 0-7 16,0 0-3-16,0 0-6 0,0 0-7 0,0 0-11 0,0 0-11 15,0 0-14-15,0 0-11 0,0 0-13 0,0 0-7 0,0 0-7 0,0 0-10 16,0 0-7-16,0 0-7 0,0 0-8 0,0 0-6 0,0 0-5 16,0 0-4-16,0 0-3 0,0 0 0 0,0 0-3 0,0 0-1 0,0 0-4 15,0-1-1-15,1 1-4 0,-1-4-2 0,0 4-3 0,0 0-3 16,5-3-2-16,4 3-1 0,-4-1-1 0,4-4-3 0,3 2-2 15,-2-1 1-15</inkml:trace>
  <inkml:trace contextRef="#ctx0" brushRef="#br0" timeOffset="1010.4787">23893 20149 7 0,'-30'7'58'0,"-3"1"-2"0,-2 5-1 0,2-1 1 0,-6 3-2 15,3 0-4-15,-3 2-4 0,1 3-3 0,-1 0-4 0,3 0-3 16,1 1-5-16,2 0-8 0,6 1-6 0,-4-1-6 0,9 2-4 0,0-3-5 15,0-3-3-15,6 3-2 0,3-2-2 0,1-5 2 0,3 2 1 16,2 2 1-16,4-9 4 0,0 4 6 0,3-5 4 0,3 1 4 16,6-3 6-16,-4-4 4 0,5 2 3 0,-2-3 4 0,6-3 1 0,0 2 1 15,-1-4 0-15,8-2 0 0,-2 2 1 0,-1-7 1 0,4 1-2 16,1-2-3-16,-1-2-3 0,-3 0-2 0,3 0-2 0,0 1-2 0,-3-3 1 16,1-2 2-16,-5 3 3 0,3-4 3 0,-5 3 3 0,-1-1 4 15,-2 1 3-15,1 1 2 0,-5-3 3 0,0 2 5 0,-3 1 1 16,-3 1 1-16,0 1 0 0,0 2 2 0,-7 2-3 0,5-2-4 0,-1 3-6 15,-2 1-6-15,-4 4-8 0,6-3-9 0,-4 2-8 0,0 5-8 16,0 0-6-16,1 5-6 0,-3 2-3 0,-1-2-5 0,1 8-3 0,1 2-4 16,-6 2-4-16,6 1-1 0,-3 3 2 0,1 6 3 0,-2-2 4 15,4 0 3-15,-1 1 4 0,2 6 2 0,1-4 0 0,0 1-1 0,6-5 1 16,0 2 0-16,0-2 2 0,6-3 4 0,-3 2 3 0,7-5 2 16,-1-1 2-16,4-5 1 0,1 1-1 0,0-5 0 0,6 0 0 15,-1-4 3-15,0 0 2 0,1-4 0 0,1-3 1 0,1 2 2 16,-2-6 1-16,-1 2-2 0,3-3 0 0,-3-4 2 0,-2 1 0 0,0-2 1 15,-3 1 0-15,-1-2 2 0,-2 0 1 0,-3-5 0 0,-3 3 1 16,0-4 3-16,-5-3 2 0,0 3 0 0,-5 0 2 0,3-1 1 0,-9-3-2 16,2 3-2-16,-5-4 1 0,1 3-3 0,-4-1-1 0,1 2-2 15,-4 1-4-15,1 0-5 0,0 2-6 0,1 3-5 0,1 1-5 16,-1 5-6-16,0 1-3 0,4 4 0 0,-3 1-2 0,3 6-3 0,1 2-2 16,-1 7-3-16,0 4-3 0,1 1-1 0,1 8 2 0,-2 3 4 15,4 1 3-15,1 3 6 0,1 0 3 0,3 4 4 0,1-3 1 0,4 2 0 16,0 0 1-16,0 1 1 0,7-8 4 0,2-1 3 0,-2-2 3 15,1-1 4-15,4 0 0 0,-2-10-1 0,4 3 1 0,0-5 1 0,-1-1 2 16,4-4 1-16,-3 0 4 0,0-3 4 0,-1 0 4 0,1-4 3 16,-1-4 0-16,1 0 0 0,0-3 0 0,-2 0 0 0,-2-1 0 15,2-4 1-15,-4-1 0 0,-1 0-2 0,0-6 0 0,-5-2 1 0,1 0-1 16,-6-2-3-16,1 1 1 0,-5-3-1 0,-6-2-1 0,2-2-1 16,-6 2 1-16,2-2-2 0,-6-3-1 0,-2 0-1 0,-3 3-3 0,4 0-3 15,-5 3-3-15,3-1-5 0,-2 2-6 0,4 4-4 0,0 1-6 16,0 5-2-16,3 4-3 0,3 2-4 0,-1 5-2 0,4 4-1 0,-1 4 0 15,0 5-3-15,3 2 0 0,0 4-1 0,3 5-1 0,-1 1 1 16,4 4 2-16,0 6 5 0,2-2 2 0,3 1 2 0,0-1 2 0,5 3 4 16,0-2 2-16,3-2 2 0,4-2 3 0,-1 1 3 0,2-3 2 15,8-5 2-15,-6-2 3 0,2 1 3 0,2-3 0 0,0-4 1 0,1 1 1 16,-1 0 3-16,0-8 2 0,1 1 3 0,-1 1 1 0,-2-6 1 16,-2 0 2-16,6 0 0 0,-11-6 2 0,4 1 1 0,-1 1 2 15,-4-4 3-15,1-3-1 0,-2 2 1 0,-2-3 1 0,-3-4-2 0,-3 2 1 16,0-3-1-16,0 0-1 0,-5-3 2 0,-4-4-2 0,1 3-1 15,-2-2-2-15,-2 0-1 0,-2-1-4 0,-1 0-2 0,-6-1-1 16,6 3-2-16,-2 2-3 0,0 0-2 0,-2 3-5 0,2 1-5 0,2 4-6 16,1 0-5-16,-1 4-4 0,-1 4-2 0,4 2 0 0,-1 4-2 15,2 2-3-15,-1 7 0 0,6 2-3 0,-10 2 0 0,9 2-1 0,-1 4 0 16,-1 0 3-16,6 1 1 0,-2 2 4 0,3 0 3 0,2 0 1 16,2 1 3-16,1-6 2 0,2 4 1 0,1-3 1 0,2-4 3 0,1 0 4 15,1-3 2-15,3-4 4 0,-1 0 2 0,2-4 2 0,0 1 3 16,-1-2 1-16,1-4 2 0,0 0 2 0,-1 0 3 0,1-4 1 15,0-2 2-15,-1-1 4 0,-1-3 5 0,-2-1 4 0,-1-1 3 0,-4-3 2 16,4 2 2-16,-4-2 3 0,-5-3 1 0,0 1 3 0,0-3 1 16,-5 0 0-16,-1 0 0 0,1-1-3 0,-3 0 0 0,-4 1-4 15,2 1-4-15,-4-1-4 0,0 0-5 0,1 3-5 0,-1 2-7 0,0-1-6 16,-3 4-7-16,4 3-6 0,2 1-3 0,0 3-5 0,-3 3-2 16,4 4-3-16,-7 3-1 0,3 3-3 0,0 1-3 0,1 7-6 0,-1 0-6 15,-3 8-6-15,7-3-8 0,-6 4-8 0,6 3-10 0,2-2-14 16,-1 5-19-16,1-2-20 0,2 1-25 0,6 0-32 0,0 1-40 0,4-1-76 15,1 2-95-15,0-2-49 0,4-2-25 0,-1 0-9 0</inkml:trace>
  <inkml:trace contextRef="#ctx0" brushRef="#br0" timeOffset="37664.9939">8859 15930 208 0,'-5'-20'185'0,"0"3"-8"0,-2-1-2 0,2 0 3 16,0 4 1-16,2 3 0 0,-3-1-8 0,1 3-12 0,0-2-17 0,-2 6-16 15,2 4-15-15,0-2-17 0,0 3-13 0,-4 3-14 0,1 3-13 16,-1 5-14-16,-1 5-11 0,-3 0-10 0,-4 6-7 0,-2 6-7 0,0 3-4 16,-3 4-3-16,-5 4-2 0,-2 3-3 0,0 6-1 0,-6 1-2 15,0 4 1-15,-6 1 0 0,5 0 4 0,-5 3 4 0,0-1 5 0,-3 2 1 16,3-1 4-16,-4-1 4 0,5 2 2 0,-1-1 6 0,-4-6 3 0,6 2 5 16,1-1 2-16,3-5 4 0,-5-2 1 0,8-2 0 0,-2-7-1 15,7 4-5-15,-2-7-2 0,3-6-2 0,4-3-2 0,3 0-3 0,2-4-2 16,2-4-2-16,-1-3-4 0,6-4-6 0,-3-4-2 0,4 1-6 0,0-6-4 15,-1-3-1-15,2-5-7 0,-1 2-5 0,1-10-4 0,3 3-5 16,-4-9-5-16,1 1-2 0,2-4-4 0,-2-2-3 0,3-5-2 0,0-7-1 16,0 5 3-16,1-1 7 0,1-8 1 0,3 3 3 0,0-1 3 15,3-2 5-15,1 1 5 0,1 4 3 0,3-5 1 0,2 2 2 0,2 2 2 16,2-1 1-16,0 6 3 0,-1 2 1 0,6 1-3 0,-2-1-4 0,2 8-3 16,0 2-3-16,3 2-5 0,0 3-4 0,-3 1-3 0,3 4-5 15,0 8 0-15,0-1-1 0,0 5 0 0,4 1 1 0,-2 7 0 0,3 0-1 16,0 4 3-16,-1 1 0 0,1 4 4 0,1 5 5 0,-1 1 2 0,0 5 4 15,4 0 8-15,-4 4 9 0,0 1 4 0,-1 3-1 0,-2 4-6 16,1-1-8-16,-1 6-20 0,-2 0-25 0,4 0-33 0,-7 4-36 16,3-2-72-16,-3 2-87 0,3 3-50 0,0-2-31 0</inkml:trace>
  <inkml:trace contextRef="#ctx0" brushRef="#br0" timeOffset="56542.4801">8593 20129 217 0,'-30'40'269'16,"-1"2"-100"-16,2 4-50 0,-5 2-32 0,-2 5-8 0,0-3 0 0,0 0 7 16,-5 4 11-16,6-1 9 0,-6-2 9 0,5 3 1 0,-3-6-4 0,1 1-4 15,2 1-6-15,0-4-5 0,1 2-6 0,4-3-10 0,-1-2-11 16,1 4-10-16,0-9-11 0,4 1-8 0,0 3-9 0,-1-8-6 0,6 0-4 16,0 0-3-16,-2-4-1 0,4-3-3 0,1 1 0 0,0-7-1 15,2 3 0-15,3-4 2 0,1-6 1 0,3-2-1 0,-2-1-2 0,3-2-4 16,1-4-4-16,2-2-4 0,-2-3-5 0,3-6-2 0,0-1-1 15,1-5-3-15,3-3-3 0,-3-4-2 0,1-4-4 0,1-8-4 0,2-3-2 16,0 0-5-16,0-7-1 0,0-2 2 0,5-1 2 0,-1-8 2 16,1 6 3-16,0-4 1 0,3 0 0 0,1-3 3 0,4 4 2 0,-2-1 4 15,2 5 3-15,-1-1 3 0,2 4 5 0,0 3 4 0,4-2 1 0,-4 7 2 16,3 4 0-16,2 2 0 0,-2 4-1 0,2 4 2 0,1 3 0 0,-1 3-1 16,5 5 0-16,-4 2-2 0,2 2 1 0,2 9-3 0,-2 1 1 15,1 3-1-15,4 4 2 0,-5 0 2 0,2 5 2 0,1 2 5 0,-1 5 3 16,-2 4 2-16,4 0 2 0,-4 1 2 0,0 2 0 0,-3 5 2 15,3-1-1-15,0 0-3 0,-3 2-3 0,3-1-8 0,-3 2-10 16,-2 0-17-16,2 1-19 0,3-2-27 0,-3-2-32 0,1 2-44 0,-1-4-48 16,3-3-80-16,2 2-93 0,-2 0-47 0,1-7-25 0,-1 3-10 15</inkml:trace>
  <inkml:trace contextRef="#ctx0" brushRef="#br0" timeOffset="121854.1767">8813 23561 330 0,'0'-13'351'0,"-3"1"-62"0,3 0-52 16,-4 1-49-16,3 3-21 0,1 4-7 0,-4 0 0 0,-1-1 2 16,2 1-3-16,1 1-3 0,-3 3-13 0,1 0-17 0,4 0-17 15,-3 0-17-15,1 0-14 0,-1 7-15 0,-2-2-13 0,1-1-10 0,-1 3-9 16,-3 6-8-16,3-1-7 0,-4 3-4 0,-1 5-4 0,-2 3-4 16,-3 2-2-16,-2 3-3 0,-2 2-1 0,-2 6-1 0,-3 1-2 15,-1-1-1-15,1 4 0 0,-7 1-4 0,4 2-4 0,-5 1-3 0,-2 4 4 16,1-4 4-16,-3 3 4 0,1 1 3 0,-1-5 4 0,0 3 3 0,3 1 4 15,-1-4 3-15,-1 2 4 0,2-5 2 0,1-3 3 0,1-1 4 0,0-1 4 16,4 1 4-16,0-7-3 0,0 1-4 0,4-5-3 0,1-2-2 0,0-2-1 16,3-2-2-16,2-3-1 0,4 1-2 0,-4-6-2 0,6 1-2 15,1-5-4-15,2-2-6 0,-1-4-5 0,6-1-4 0,-3 0-4 0,1-5-5 16,0-2-4-16,-2-1-3 0,2-5-3 0,4 0-5 0,-3-7-2 0,1 0-3 16,-2-2-3-16,1 1-3 0,3-7 1 0,1-2 2 0,0 1 4 0,0 0 6 15,1-2 6-15,3 1 6 0,1 1 4 0,3 0 4 0,1-3 4 16,-1 3 1-16,3 3 4 0,-3 2 4 0,6 0 2 0,-1 4 3 0,1-1 2 15,3 8 2-15,-3 1 1 0,4 2-2 0,0 2-1 0,0 5-1 0,4 3-1 16,-3 5-1-16,7 3 0 0,-4 4 4 0,0 2 0 0,2 5 2 0,2 1 5 16,-3 4 4-16,3 6 2 0,-2 0 3 0,-2 3 3 0,0 6 0 15,0 0 2-15,1 2 0 0,-1 4 1 0,0 2-2 0,-3 4-6 0,3-2-9 16,-3 2-14-16,-1 1-14 0,5 3-21 0,-3-1-22 0,2 0-31 16,-3 2-34-16,3-7-54 0,2 5-64 0,-2-5-82 0,0 1-93 0,4-4-46 15,-2-1-24-15,3-3-6 0</inkml:trace>
  <inkml:trace contextRef="#ctx0" brushRef="#br0" timeOffset="140000.3753">8672 5229 301 0,'-11'-12'217'15,"3"4"-51"-15,-2-2-34 0,-2 1-16 0,1 1-8 0,0 0-2 16,0 1 3-16,3 1-4 0,-6-2-7 0,4 1-10 0,-2 2-7 0,3-3-7 16,-1 1-10-16,-2 2-7 0,2-3-3 0,-4 1-6 0,2 2-5 0,2 4-5 15,-3-5-4-15,1 2-3 0,1-1-2 0,-2 0-2 0,-1 1-2 16,2-1-3-16,-1 0-3 0,-1 2-2 0,0-2-1 0,1 2-4 0,-1 1-4 16,0 0-1-16,1-3 0 0,-1 2-2 0,0 2 2 0,-3-3 0 0,2 3 1 15,-2-3-1-15,3 4 1 0,-3-3 0 0,-1 3 1 0,0 0-1 16,1-4 0-16,2 3 0 0,-4 1 2 0,2 0 0 0,0 0-2 0,-2 0 0 15,1 0 1-15,-3 1 0 0,2 3-1 0,1-4 1 0,-4 3-1 0,-1 1-1 16,1-3-1-16,0 4 0 0,-2 0-1 0,-1 0 0 0,1 0-3 0,-2 0 0 16,2 3 1-16,-5-3-2 0,5 2 0 0,-3 0-2 0,1 3-2 0,-1-4 0 15,0 2 0-15,3 0-2 0,-2-1 1 0,-1 5-2 0,5-4 0 16,-4 4 1-16,3-4-1 0,-3 2 1 0,2 1-2 0,2 0 1 0,0 2 1 16,-2-2 0-16,-2 2 1 0,4-1 0 0,-2 2 2 0,-1-1 0 0,1 0 1 15,-2 3 1-15,2-4 1 0,-1 5 1 0,-3-3 1 0,1 5 1 16,2-2 0-16,1 0 1 0,-4 0-1 0,3 1 0 0,-2 1-2 0,-1-3 0 15,3 5 1-15,1-1-1 0,-2-1-4 0,2 2 1 0,2-2-1 0,-3 4-1 16,4-2-1-16,-1 6 0 0,0-6-1 0,0 4 0 0,5 5 0 0,-2-4 2 16,-3 4-1-16,5 3 2 0,3 2 2 0,-1-3 1 0,-2 5 3 0,3-3 0 15,2 6 2-15,2 1 1 0,0-3 2 0,-2 4 2 0,3 1 0 16,1-4 1-16,2 3 2 0,5 1 1 0,-3-5-1 0,1 4 2 0,3-1 0 16,3-5-1-16,1 4 2 0,1-4 0 0,0 1-1 0,5-1-1 0,2-3-2 15,2 4 1-15,-1-7-2 0,1 3-1 0,8 0-1 0,-3-5-1 0,3 2-2 16,0-1-1-16,6-1-2 0,-3 0 1 0,2-2-1 0,6-1 0 0,-2 3-2 15,4-3 0-15,1-2 1 0,0-2 1 0,2 1 1 0,4-1 2 16,-1-1 1-16,0 0 0 0,3-3 2 0,1-1 0 0,1-3 0 0,-2 1 0 16,2-2-1-16,2 0 0 0,-2-1 0 0,0-6-2 0,2-1-3 15,-2 1-6-15,3-5-3 0,-1 0-3 0,-2 0-3 0,2-5-2 0,-2-3-1 16,0 0-2-16,-2-2-2 0,1-5-1 0,1 2 0 0,-2-4 2 16,0-3 1-16,1 0 4 0,-4-1 4 0,-1-4 3 0,1 0 4 0,-1 0 3 15,-3-3 2-15,-1 0 0 0,3-2 1 0,-6 0 2 0,2-6 2 0,-1 3 2 16,-5-4 0-16,6-1 0 0,-5-1-1 0,-1-3-1 0,2-3-1 15,-4 0-1-15,1-3-1 0,-1 0-2 0,-2-4 2 0,-2 0 2 0,-5 0 1 16,1 1 1-16,2-1 1 0,-6-3 3 0,-1 2-1 0,-6 5 3 16,1-4 2-16,-6 1 1 0,-1 5 2 0,-4 3 2 0,-5-4 0 0,2 4 1 15,-9 2-1-15,1 1-4 0,-4 2-4 0,-4 0-2 0,-4 3-6 0,-3 4-5 16,-2-2-7-16,-3 1-6 0,-3-1-6 0,-3 8-3 0,-5-5-4 16,3 6-3-16,-8-1-3 0,-1 2-5 0,1 1-4 0,-1 5-6 0,-4 0-6 15,1 5-6-15,3-1-9 0,-4 6-11 0,1 0-14 0,3 7-18 0,-4 0-20 16,1 3-27-16,2 2-33 0,1 6-30 0,3 1-30 0,1 5-57 0,1 0-72 15,4 5-34-15</inkml:trace>
  <inkml:trace contextRef="#ctx0" brushRef="#br0" timeOffset="141149.2864">9091 6777 36 0,'2'0'149'0,"-2"-3"1"0,0 3-1 0,0 0 1 15,0 0 0-15,3-1-3 0,-3 1-3 0,0 0-6 0,0 0-6 0,0 0-10 16,0 0-10-16,0 0-11 0,0 0-10 0,2 0-8 0,1 0-11 16,-3 0-9-16,4 0-7 0,-2 0-7 0,1 0-6 0,2 0-4 0,-2 0 0 15,3 0-1-15,-1 0 0 0,0-3 0 0,7 2 1 0,1 1-1 16,1-3-1-16,5 3 0 0,3-4-1 0,9 3 0 0,-1 1 0 0,6-4-1 15,2 1 0-15,3 2-4 0,3-3-5 0,5 1-4 0,1-1-5 16,3-1-6-16,1 2-4 0,1 2-6 0,3-3-6 0,0 1-2 0,0-1-2 16,1 3-2-16,3 1-5 0,1-3-3 0,-3 3-3 0,1 0-5 15,-1 0-4-15,1 0-2 0,2 0-7 0,-5 0-1 0,2 0-3 0,-4 3-2 0,-1-3-4 16,-1 1-2-16,1 3-4 0,-6-4-2 0,1 0-3 0,-2 0-3 16,-8 0-1-16,5 0-4 0,-8 0-1 0,3 0-2 0,-5 0-1 0,1 0-1 15,-3 0-4-15,1 0-1 0,-5 0 1 0,-4 0-2 0,-1 0-1 16,-2 0 0-16,-1 0 1 0,-2 0 1 0,-6 0 4 0,-3 0 3 0,2 0 2 15,-3 0-2-15,-2 0-4 0,-7 0-5 0,0 0-5 0,0 0-3 16,0 0-4-16,0 0-3 0,0 0-2 0,0 0-4 0</inkml:trace>
  <inkml:trace contextRef="#ctx0" brushRef="#br0" timeOffset="142454.5113">9610 6802 51 0,'-43'0'178'0,"4"0"0"0,-1 0 3 0,3 0 6 0,1 0 3 0,5 0 1 15,1 0-2-15,6-3-7 0,2 3-8 0,0-2-11 0,8 0-11 16,0 2-12-16,4-3-9 0,3 1-11 0,2-3-12 0,2 2-12 0,3 0-12 16,0 1-10-16,3-2-11 0,1 1-10 0,-3 2-10 0,6-2-10 15,0-2-9-15,1 1-7 0,1 1-4 0,5 2-6 0,3-3-2 0,-2 1-3 16,7-1-1-16,0-1-2 0,6 2-1 0,2-2-1 0,1 2-2 0,1 3-1 15,8-5 1-15,-5 2-2 0,6-1 0 0,-3 3 1 0,6-4-1 16,-3 5-1-16,3-3-2 0,4 1-3 0,-2 2-1 0,4-2-5 0,-3-1-3 16,5 3 1-16,-3 0-2 0,4 0-1 0,2 0-3 0,-1 0-4 0,-1-2-2 15,5-1-3-15,-3 3-3 0,-1-2 0 0,2-1-2 0,-1 3 0 0,-6-3-1 16,6 1 2-16,-6-1-1 0,1 2 0 0,-6-2-1 0,2-2 1 16,-7 2 4-16,-3 1 5 0,-3-3 2 0,-3 2 6 0,-2 1 3 0,-6 0 6 15,0-1 5-15,-3 2 6 0,-6 1 8 0,-1-4 5 0,-1 3 4 16,-3 1 4-16,-3 0 4 0,-1 0 4 0,1 0 1 0,-5 0 1 0,0 0 0 15,0 0-2-15,0 0-3 0,-5 0 0 0,0 0-6 0,-2 0-4 16,-4 0-6-16,3 0-4 0,-6 0-7 0,1 0-3 0,-4 0-4 0,-2 0-6 16,0 0-5-16,-3 1-3 0,-4 3-1 0,-1-4-1 0,0 1-2 15,-4 2 0-15,2 1-2 0,-5-1 2 0,-2-1 0 0,0 3 0 0,-1 1 0 16,-2-1 0-16,-2-1 2 0,0 1 4 0,-4 0 2 0,4 0 4 0,1 0 4 16,-3 0 3-16,2 0 5 0,3 0 3 0,-1-2 7 0,3 2 5 15,1-2 5-15,2 2 6 0,-1-2 2 0,7 1 4 0,3-3 2 0,-2-1 2 16,8 4 1-16,1-1-1 0,1-3-1 0,3 0 0 0,1 0-6 15,3 0-5-15,4 0-5 0,0 0-7 0,1 0-5 0,4 0-6 0,0 0-5 16,0 0-6-16,0 0-5 0,0 0-8 0,0 0-3 0,4-3-4 0,-1-1-1 16,-1 4 0-16,3-1-1 0,2-3 4 0,0 4 1 0,0-3 3 15,-1 3 1-15,6 0 2 0,-1-1 4 0,0 1 4 0,3-4 3 0,0 4 4 16,5-3 1-16,-6 3 4 0,4 0-1 0,0-4-1 0,-1 3 1 16,4 1 0-16,-5-3 2 0,3 3 1 0,0-4 0 0,-1 4 3 0,0-1 0 15,-1 1-1-15,-3 0 1 0,1 0 0 0,3 0 1 0,-3 0 2 16,-2 0 0-16,-2 0 1 0,-2 0-1 0,3 0 1 0,-3 0-4 0,1 0 0 15,-4 0-1-15,0 0-1 0,2 0 1 0,-6 0 1 0,3 0 0 0,1 0 0 16,-5 0 2-16,0 0 0 0,0 0 3 0,0 0 0 0,0 0 0 16,0 0 2-16,0 0 2 0,3 1 2 0,-3-1 2 0,0 0 2 0,0 0 2 15,0 0 2-15,0 0 1 0,0 0 2 0,0 0 3 0,0 0 1 16,0 0 2-16,0 0 0 0,0 0 0 0,0 0 2 0,0 0 0 0,0 0 2 16,0 0-2-16,0 0 1 0,0 0-1 0,0 0 1 0,0 0-1 15,0 0 1-15,0 0-4 0,0 0 0 0,0 0-1 0,0 0-2 0,0 0 0 16,0 0-3-16,0 0 0 0,0 0-2 0,0 0 0 0,0 0-2 0,0 0 0 15,-3 4-1-15,3-4-1 0,0 0-1 0,0 0 1 0,0 0-2 0,0 0 1 16,0 0 1-16,0 0 0 0,0 0 1 0,0 0-1 0,0 0 1 16,0 0-1-16,0 0 0 0,0 0-1 0,0 0 0 0,0 0 1 0,0 0-1 15,0 0-1-15,0 0 2 0,0 0-2 0,0 0-1 0,0 0 0 16,0 0 0-16,0 0-1 0,0 0 0 0,0 0 2 0,0 0 0 0,0 0 0 16,0 0 1-16,0 0 0 0,0 0-1 0,0 0 0 0,0 0 0 15,0 0 1-15,0 0-2 0,0 0 1 0,0 0-1 0,0 0 1 0,0 0 1 16,0 0-2-16,0 0-1 0,0 0 0 0,0 0-1 0,0 0 1 15,0 0-1-15,0 0-1 0,0 0 1 0,0 0 1 0,0 0 1 0,0 0 1 16,0 0-2-16,0 0 0 0,0 0 1 0,0 0 0 0,0 0 1 0,0 0-1 16,0 0 0-16,0 0 0 0,0 0 1 0,0 0-1 0,0 0 2 15,0 0 0-15,0 0 1 0,0 0-1 0,0 0 2 0,0 0-1 0,0 0 2 16,0 0-1-16,0 0 0 0,0 0-1 0,0 0 0 0,0 0-2 16,0 0-2-16,0 0-1 0,0 0-1 0,0 0-2 0,0 0-1 0,0 0-2 15,0 0-2-15,0 0-1 0,0 0-3 0,0 0 1 0,0 0 1 16,0 0-2-16,0 0 1 0,0 0 1 0,0 0 0 0,0 0 0 0,0 0 1 15,0 0 0-15,0 0-1 0,0 0 1 0,0 0 0 0,0 0 1 16,0 0-1-16,0 0-1 0,0 0 0 0,0 0 1 0,-2 3-1 0,2-3 0 16,0 0-2-16,0 0 0 0,0 0-1 0,0 0 1 0,0 0-2 0,0 0 0 15,0 0 2-15,0 0-1 0,0 0 1 0,0 0-1 0,0 0 0 0,0 0-1 16,0 0 2-16,0 0-1 0,0 0 1 0,0 0-1 0,0 0 1 16,0 0 0-16,0 0 1 0,0 0 1 0,0 0-2 0,0 0 1 0,0 0 2 15,0 0 0-15,0 0 0 0,0 0-1 0,0 0 2 0,0 0 2 16,0 0-1-16,0 0 1 0,0 0 0 0,0 0 2 0,0 0-1 0,0 0 0 15,0 0 1-15,0 0-1 0,0 0 0 0,0 0 2 0,0 0-1 0,0 0 1 16,0 0-1-16,0 0 1 0,0 0-1 0,0 0 2 0,0 0-1 16,0 0-1-16,0 0 1 0,0 0 0 0,0 0 1 0,0 0-2 0,0 0 2 15,0 0-2-15,0 0 2 0,0 0 0 0,0 0 0 0,0 0 1 16,0 0 1-16,0 0 0 0,0 0 0 0,0 0-1 0,0 0-1 0,0 0 1 16,0 0 0-16,0 0-2 0,0 0 0 0,0 0-3 0,0 0 0 15,0 0-3-15,0 0-2 0,0 0-3 0,-3 0 0 0,3 0-3 0,0 0-2 16,0 0-1-16,0 0-3 0,-4 0-1 0,4 0-4 0,0 0-1 15,0 1-1-15,0-1-3 0,-1 0-1 0,-3 4-1 0,4-4-2 0,0 0-3 16,0 0-2-16,-3 0-3 0,1 0-3 0,2 0-4 0,-3 0-3 0,3 0-5 16,0 0-2-16,0 0-5 0,0 0-6 0,0 0-6 0,0 0-7 15,0 0-10-15,0 0-10 0,0 0-12 0,0 0-14 0,-2 0-13 0,2 0-13 16,0 0-14-16,0 0-14 0,0 0-14 0,0 0-18 0,-3 3-34 16,-1 2-44-16,4-2-42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47:20.6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34366 9096 111 0,'-15'-4'156'0,"1"3"3"0,0-2 1 16,4 3-2-16,-2-4-2 0,2 4-8 0,0-1-8 0,-2-2-8 0,3 3-7 15,1-4-4-15,1 3-6 0,0 1-2 0,0 0-4 0,0 0-4 16,6 0-5-16,-6 0-8 0,5 0-6 0,-1-3-10 0,3 3-8 16,0 0-10-16,0 0-11 0,3 0-8 0,-1-1-9 0,5-2-6 0,1 3-5 15,-1-4-5-15,5 3-4 0,2-4-3 0,4 2-5 0,8 1-4 16,-2-3-3-16,7 3-6 0,1-1-2 0,4 1-5 0,3-3-2 0,5-1-5 16,-3 4-4-16,4 0-7 0,-3-3-5 0,3 2-6 0,-4 1-6 15,1-2-4-15,-4 0-5 0,-3 4-3 0,5-1-4 0,-11-3 0 16,0 4 2-16,-5 0 2 0,-2 0 3 0,-4 0 5 0,3 0 7 0,-7 0 5 15,-4 0 7-15,2 0 5 0,-5 0 7 0,-1 0 8 0,1 0 8 16,0 0 8-16,-5 0 8 0,3 4 8 0,-5-3 5 0,0-1 5 0,0 0 3 16,0 0 1-16,0 0 1 0,0 0-2 0,0 0-2 0,0 0-4 15,0 4-4-15,0-3-3 0,0 2-4 0,0 2-4 0,0 0-2 0,-2-1-2 16,-1 4 0-16,3 0 1 0,-2 1-1 0,2 4 1 0,-3-1 2 16,-1 4 3-16,4 4 3 0,-1 0 2 0,-3 4 4 0,2-2 0 0,-4 4-2 15,4 1-7-15,-2 1-8 0,-1 4-12 0,0 1-12 0,-2-3-24 16,2 4-25-16,4-2-37 0,-6 3-41 0,2 0-73 0,0 2-90 15,1-6-44-15,-1 5-24 0</inkml:trace>
  <inkml:trace contextRef="#ctx0" brushRef="#br0" timeOffset="1019.0092">35891 8761 189 0,'-6'-8'321'0,"1"2"-86"0,2 4-50 0,-2-3-31 0,3 2-18 16,-1-1-10-16,-1 4-10 0,4 0-11 0,0 7-16 0,-1-2-21 0,1-2-16 15,0 9-15-15,1 1-9 0,-1 5-6 0,7 2-2 0,-5 6-1 16,3 1 3-16,3 6 5 0,1 2 6 0,-4 1 5 0,4 8 5 0,3-3 2 16,-6 2 1-16,6 1 0 0,-1 3-1 0,0-6-1 0,0 4 0 15,-3-3 0-15,4-6-2 0,-2 5-3 0,1-4-1 0,-3-3-3 0,6-3-2 16,-6 0-4-16,1-3-2 0,-1-3-1 0,1-4 0 0,-4-2 0 15,0-3 3-15,4-1 6 0,-4-5 4 0,3 0 7 0,-3-2 6 0,1-4 6 16,2 1 4-16,-1-5 2 0,0 0 2 0,0-2-1 0,-1-4-1 16,1 0-1-16,2-2-2 0,-4-7-5 0,3 0-6 0,3-1-9 15,-3-4-8-15,1-3-10 0,-1-4-10 0,2-6-12 0,1 0-11 0,-3-6-9 16,6-3-5-16,-6-1-1 0,4-5-2 0,-5-2-2 0,5 2-2 16,-2-4-2-16,-1 0-2 0,4 2-2 0,-4-1-1 0,3 0-2 0,-5 7 2 15,1 0 2-15,4 4 2 0,-3 3 2 0,-4 6-7 0,3 3-9 16,-3 0-14-16,1 8-14 0,-1 3-14 0,-2 4-13 0,-1 1-16 15,1 6-19-15,2 0-25 0,-5 6-28 0,0 0-28 0,7 6-31 0,-5-1-61 16,3 4-80-16,2 3-32 0,-2 1-9 0</inkml:trace>
  <inkml:trace contextRef="#ctx0" brushRef="#br0" timeOffset="1251.4394">35432 9177 208 0,'0'0'236'16,"0"0"-65"-16,0 0-66 0,5 0-40 0,3 0-24 0,4 0-10 15,2 0-6-15,1 0-6 0,8 0-8 0,2 0-10 0,6 0-12 16,1 0-14-16,7 0-13 0,2 0-21 0,4 0-22 0,4 0-22 0,2 0-25 15,4 2-61-15,1 1-78 0</inkml:trace>
  <inkml:trace contextRef="#ctx0" brushRef="#br0" timeOffset="1706.1979">36886 9195 184 0,'6'-7'333'0,"-3"-2"-76"15,2-1-58-15,2 1-46 0,0-2-27 0,0-1-17 0,-1 2-12 16,6-1-12-16,-1-1-14 0,0 4-15 0,0 0-13 0,6 0-15 0,-4 3-10 16,1 1-7-16,-4 1-6 0,6 3-4 0,-6 3-3 0,4-2-3 15,-3 7 2-15,-4 0-1 0,2 0 3 0,-1 7 4 0,-3-3 2 16,1 5 4-16,0 0 4 0,-6 3 3 0,0-2 6 0,0 2 3 0,-6 4 3 16,-1 0 2-16,0 1 2 0,0-3-1 0,-5 3-1 0,2-2 0 15,-4 2-2-15,1-1-2 0,1-2-3 0,1 0-2 0,-2-3-3 0,1 2-3 16,2-5-1-16,-2-3-2 0,3 3 2 0,2-7 1 0,1 1 7 15,0-3 5-15,3 1 5 0,1-3 4 0,-1-2 3 0,3-3-1 0,3-3-1 16,-1-1-1-16,5-1-2 0,-5 0-2 0,6-6-1 0,1-2-4 16,1-4-6-16,5 0-6 0,-5-3-10 0,4-1-9 0,3-4-7 15,-3-3-7-15,1 2-4 0,2-6-1 0,-3 4 0 0,-1-2 4 0,1 0 1 16,0 2 2-16,-2 1 4 0,-2 1 5 0,-2 1 6 0,-2 4 8 16,0 1 6-16,-1 0 6 0,-3 4 4 0,2 0 2 0,-1 5-2 0,-3 1-2 15,0 3-5-15,-3-1-4 0,-1 6-2 0,4 0-2 0,-2 2-4 16,-1 2-3-16,1 2-3 0,-4 7-2 0,0-2-3 0,1 4-4 0,0 4-1 15,-2-1 3-15,2 5 4 0,4 2 2 0,-6 2 7 0,0-2 3 16,0 3 2-16,5 0 0 0,-1 2-3 0,0-1-2 0,3 1-9 0,0 0-8 16,0-1-12-16,3-1-12 0,0-1-14 0,3 1-16 0,2-2-21 15,2 0-22-15,2-2-34 0,2-2-39 0,1 0-51 0,2-2-60 0,2-3-56 16,3-2-53-16,0-1-21 0</inkml:trace>
  <inkml:trace contextRef="#ctx0" brushRef="#br0" timeOffset="2131.7194">38259 8861 238 0,'-3'-29'453'0,"1"5"-57"0,-5-1-93 0,2 2-50 0,0 0-27 0,0 3-15 16,0 0-9-16,-2 5-8 0,-1 0-12 0,2 2-17 0,5 1-21 16,-6 6-21-16,0-1-23 0,0 3-18 0,2 3-17 0,-3 2-15 15,2 4-14-15,-2 2-12 0,-1 6-13 0,4 4-10 0,-3 3-9 0,3 6-5 16,-4 2-5-16,4 4 1 0,0 6 4 0,0 0 3 0,-2 2 3 0,5 5 2 16,-1 1-2-16,3-2-4 0,0 3-5 0,0-2-6 0,5-1-9 15,2 0-9-15,-2-1-11 0,3 0-12 0,3-2-12 0,1-1-19 16,3-2-19-16,2-4-31 0,2-2-33 0,0 1-38 0,3-4-38 15,0-1-66-15,5-7-81 0,2 3-35 0,-2-7-14 0,2-2-1 0</inkml:trace>
  <inkml:trace contextRef="#ctx0" brushRef="#br0" timeOffset="2573.7523">38965 8956 415 0,'-1'-20'487'0,"1"1"-33"16,-7 4-54-16,7 1-75 0,-2 2-82 0,-1 0-53 0,3 4-37 15,-2-4-25-15,2 8-16 0,-3 1-20 0,3 3-17 0,-4 3-17 0,4 1-18 16,-2 4-16-16,-1 4-15 0,3 1-10 0,-2 4-6 0,2 6-2 0,-3-1 0 16,-1 6 3-16,3 1 6 0,-3 5 5 0,3 0 4 0,1 1 3 15,-4 2 3-15,1-2 0 0,1 2 2 0,2 2 1 0,-7-3 1 0,7-1-1 16,-1-2-2-16,-3-1-5 0,2-3-5 0,2 1-6 0,-3-4-7 16,0-3-6-16,3-1-6 0,-2 1-5 0,-1-6-2 0,3-4-2 15,-2 4 0-15,-2-9 0 0,1 4-1 0,3-5-2 0,0 1 0 0,0-7-2 16,0-1-1-16,0 0 3 0,0-1 0 0,0-7 3 0,0 1 2 15,-2-5 2-15,2-1-1 0,-3-4-1 0,-1-7-3 0,4-2-3 0,-5-2-1 16,4-4-2-16,1 0 0 0,-4-4 3 0,1-3 6 0,3 0 4 16,-2-3 2-16,2-1 3 0,0 5 3 0,2-4 2 0,1 1 2 0,1 5 2 15,1-1 3-15,0 3 3 0,0 1 4 0,4 4 3 0,2 1 2 16,-4 2-2-16,2 6 0 0,-1-4-3 0,1 8-1 0,-1 0-3 16,3 5-3-16,1 0 1 0,-2 2-2 0,2 5 0 0,-5 0-3 0,4 3-2 15,0 1 0-15,1 1 0 0,1 3-1 0,-2 0-1 0,2 0 1 16,-1 6 1-16,-2-2-1 0,2 4 3 0,-1 1 1 0,0-5 2 15,-4 5 0-15,0-1 2 0,2 3 1 0,-8-3 2 0,4 0 2 0,-5 2 2 16,0-2-1-16,0 1-1 0,-1 0 0 0,-4 3-2 0,-2-4-1 0,-2 4-6 16,2 0-6-16,-6-4-9 0,-3 2-11 0,3 3-18 0,-3-2-20 15,3 2-35-15,-8-4-41 0,8 2-78 0,-1-1-98 0,0 1-52 16,1-3-29-16,4 1-15 0</inkml:trace>
  <inkml:trace contextRef="#ctx0" brushRef="#br0" timeOffset="2853.5994">39511 8914 135 0,'7'-17'450'0,"1"0"-58"15,-1 1-91-15,0-4-48 0,1 8-25 0,-2-3-7 0,0 4 0 16,-4-1-7-16,-2 1-9 0,4 1-16 0,-4 2-18 0,0 3-18 15,0-2-18-15,-4 6-18 0,4-4-16 0,-2 5-14 0,-4 1-14 0,0 3-14 16,-2 0-13-16,3 5-11 0,-4 2-11 0,1 2-9 0,1 4-9 16,-5 5-2-16,4-1-3 0,-6 7 1 0,4 2 1 0,-2 3 3 15,5 3 0-15,-5 1-1 0,3 3 0 0,1 3-6 0,1-3-7 0,0 1-8 16,6 2-11-16,1 0-11 0,0-1-15 0,0-3-17 0,0 1-20 16,1 0-19-16,6-1-21 0,0 0-27 0,0-4-28 0,3-1-42 15,2 1-43-15,2-7-75 0,-1 2-88 0,1-5-41 0,-1-4-16 0,1 3-2 16</inkml:trace>
  <inkml:trace contextRef="#ctx0" brushRef="#br0" timeOffset="3306.7357">39675 9243 11 0,'-5'-24'457'0,"3"0"8"0,-5 0 10 0,5 5-90 0,2-1-139 0,0 4-76 15,0 3-46-15,0-2-27 0,0 3-16 0,2 4-12 0,5 3-10 16,0 0-12-16,0 0-13 0,-1 5-12 0,8 0-10 0,1 5-9 0,-1 0-6 15,0 0-3-15,1 3-1 0,7 4 2 0,-1 3 2 0,-6-2 4 16,5 3 4-16,-1 1 2 0,-3 0-1 0,1 4 2 0,-4-4 0 16,1 6-1-16,-1-3-3 0,-4-2-2 0,0 5-6 0,-4-4-1 0,0 2-4 15,-5 2-2-15,0-3 0 0,0-2-1 0,-2 2-1 0,-1 0 1 16,-2-3 0-16,-4 0 0 0,4-1 1 0,0-1 3 0,-4-2 4 0,4-5 7 16,-7 2 10-16,10 1 8 0,-4-5 9 0,1 0 7 0,3-1 7 15,-5-5 4-15,7 0 2 0,0 0 3 0,0-5 1 0,0-3 0 16,0 1 0-16,3-6-1 0,1 1-2 0,-2-2-8 0,3-5-5 0,1 3-9 15,1-4-9-15,2-5-5 0,3 3-7 0,-2 1-6 0,2-6-6 16,2 2-1-16,1 1-3 0,2-3-1 0,0 2 1 0,-2 1 0 0,2-1 1 16,1-3 2-16,-3 6 0 0,-2 1 3 0,5-3 1 0,-5 5 2 15,1-1 1-15,-2 3 4 0,-2 0 3 0,-1 4 3 0,-4 3 2 16,3 0-1-16,-3 4 1 0,-1-1-4 0,-1 0-2 0,-3 2-4 0,0 5-1 16,0 0-2-16,0 0 1 0,-7 5 1 0,6 2 1 0,-6-3-2 15,0 5 0-15,0 5-1 0,0 0 2 0,-1 3 0 0,-1 3 3 0,-3 2 1 16,5 1 5-16,-1 1 0 0,-1 3 2 0,1 3-7 0,-1-2-8 15,4 0-10-15,0 0-13 0,0 5-17 0,2-6-22 0,-1 3-23 16,4-4-22-16,0 4-37 0,7-2-42 0,-5-2-76 0,6 0-96 0,1-2-63 16,1-2-46-16,2 0-20 0,2-5-6 0</inkml:trace>
  <inkml:trace contextRef="#ctx0" brushRef="#br0" timeOffset="3540.4653">40447 8947 436 0,'-5'-17'480'0,"0"1"10"0,0 2-74 15,1 2-114-15,3 0-83 0,-3 4-65 0,4-3-37 0,0 6-24 16,0 1-10-16,4 0-9 0,-4 4-10 0,1 4-13 0,5 0-14 16,2 5-16-16,1-1-11 0,3 8-9 0,-2 4-4 0,0-1 1 0,7 5 3 15,-3 4 6-15,-1 3 6 0,1 0 6 0,0 3 5 0,-2-2 4 16,-2 6 0-16,2 2-1 0,-7-2-6 0,-2 1-7 0,-1 3-10 0,-2 1-8 15,-2 0-14-15,-5-1-18 0,1 3-23 0,-3-4-26 0,-5 2-39 16,1-2-45-16,-3 4-79 0,3-3-95 0,-1-5-62 0,-1 3-45 0,1-6-19 16,1-1-5-16</inkml:trace>
  <inkml:trace contextRef="#ctx0" brushRef="#br0" timeOffset="3807.8872">41138 9375 387 0,'-9'-4'478'0,"4"0"2"0,-3 1 2 15,6 2-81-15,-5-4-120 0,7 5-88 0,0-3-72 0,0 3-37 0,0-4-21 16,7 4-11-16,-2 0-3 0,4 0-9 0,1 0-8 0,2 0-9 15,3 0-5-15,6 0-4 0,1 7-4 0,2-6-7 0,1 3-7 0,3 0-8 16,1 1-10-16,1 1-12 0,6-1-13 0,-4-1-16 0,4 1-16 16,0 2-17-16,-5 1-21 0,5-3-25 0,-4 2-30 0,-1-2-35 0,3 2-40 15,-5 1-50-15,-2-4-58 0,-5 0-43 0,4 4-37 0,-4-1-9 16</inkml:trace>
  <inkml:trace contextRef="#ctx0" brushRef="#br0" timeOffset="3984.5233">41397 9686 416 0,'-26'3'472'0,"4"-2"-50"0,2 3-81 0,3-4-55 0,0 1-43 16,3 3-29-16,4-4-23 0,1 0-19 0,4 0-18 0,-2 0-21 15,6 0-23-15,1 0-19 0,0 0-17 0,0-4-14 0,5 3-13 0,0 1-14 16,7-4-14-16,-2 4-14 0,4-1-18 0,5-2-16 0,1 3-16 16,4-2-18-16,3-1-17 0,0 3-18 0,4-3-14 0,5 2-28 0,-2 1-29 15,2-3-45-15,-4 1-53 0,4 2-75 0,-4-6-86 0,4 4-37 16,-5-1-15-16,1-2 2 0</inkml:trace>
  <inkml:trace contextRef="#ctx0" brushRef="#br0" timeOffset="4254.6207">41534 9215 272 0,'-7'-11'450'15,"-7"-5"-15"-15,6 5-66 0,-1-1-92 0,4 1-51 0,-2 1-30 16,2 2-18-16,3-1-13 0,-1 5-18 0,3-2-20 0,0 1-21 0,3 4-21 16,-1-2-21-16,3-1-18 0,2 4-16 0,3 4-13 0,2-1-11 15,3 2-10-15,2 2-4 0,2 2-2 0,7 1 0 0,-2 2 1 0,1 5 4 16,3 0 3-16,2 3 5 0,-2 0 2 0,-1 3 2 0,0 2 1 16,-3 0 1-16,5 2 2 0,-9 3-2 0,-3-4-1 0,2 4-7 15,-2 2-6-15,-5-3-11 0,-2 4-12 0,-4-1-16 0,-1 3-17 0,-2-3-17 16,-3 0-18-16,-3 3-28 0,-2-3-34 0,-4 4-47 0,2-6-60 15,-1 3-70-15,-6 0-79 0,0-5-36 0,2 2-16 0</inkml:trace>
  <inkml:trace contextRef="#ctx0" brushRef="#br0" timeOffset="4824.1232">42678 9215 72 0,'-2'-24'461'0,"-5"-1"15"15,2 3 13-15,0 1-68 0,0 1-108 0,0 1-73 0,-2-1-52 16,5 4-26-16,-5-2-11 0,2 4-4 0,0 1 2 0,-3 2-7 0,6-1-11 16,-5 4-13-16,5 0-15 0,-4 0-16 0,4 4-13 0,-1 0-15 15,1 0-10-15,-5 4-11 0,5 0-10 0,-1 0-8 0,-2 4-7 0,0 4-9 16,0 0-6-16,-2 4-2 0,-2 4 1 0,2 0 1 0,1 4 1 15,-1 5 2-15,0 2 3 0,2 1 3 0,0 4 3 0,1-1 3 16,3 5 2-16,1-3 3 0,0 5 1 0,0-1 3 0,1-1 1 0,6 0 1 16,-2-2-3-16,4 0-1 0,-2-1-4 0,1-1-1 0,6-2-4 0,-1-1-3 15,4-2-4-15,0-6-8 0,-1 1-4 0,4 1-5 0,2-6-6 16,-1-4-6-16,4 3-7 0,1-5-6 0,1-2-7 0,2-4-4 16,0-2-6-16,0-3-4 0,5-3-3 0,-5-2 1 0,6-4 2 0,-8-2 1 15,4-5 2-15,-4 0 3 0,-3-4 4 0,3-4 4 0,-5 0 3 16,-3-8 5-16,3 4 4 0,-5-7 4 0,-3-1 4 0,-1-4 5 0,-1 2 4 15,-5-4 3-15,2-2 3 0,-3-1 3 0,-4 2 3 0,2-1 2 16,-4-3 5-16,-4 6 1 0,2 1 4 0,-4-2 3 0,-3 8 4 16,2-1 2-16,-5 0 2 0,2 6 0 0,-3-2-1 0,-5 6-1 0,1 4-2 15,2-1-4-15,-5 2-3 0,1 3-4 0,-3-2-3 0,-1 7-4 16,5 4-4-16,-4-1-4 0,-2 6-3 0,2 2-2 0,-4 1-2 16,2 1-2-16,2 6 0 0,0 2-2 0,0 6-2 0,3 0 0 0,-2 3 1 15,6 0 0-15,-2 7 1 0,7-1 2 0,-2 5 3 0,3-1 4 16,8 5 3-16,-6 1 3 0,7-2 4 0,3 4 2 0,2 0 3 0,2 0 4 15,0 0 3-15,5 3 2 0,-2-2 1 0,7 2 0 0,-3-1-2 16,-1 0-8-16,4-2-11 0,-3 2-16 0,1-1-16 0,2-3-23 0,-3 5-23 16,0-4-38-16,-1 1-44 0,1-3-85 0,-2 3-109 0,-2-2-60 15,-1-1-35-15,-4-1-16 0,2-3-6 0</inkml:trace>
  <inkml:trace contextRef="#ctx0" brushRef="#br0" timeOffset="5123.2409">43733 9108 397 0,'-5'-24'470'0,"4"4"-48"15,-3 2-80-15,-4 0-69 0,6 2-62 0,-1 4-37 0,-1-1-20 16,2 2-13-16,-3 3-10 0,2 0-9 0,-1 4-12 0,3 1-17 16,-6 3-18-16,2 3-18 0,-4 1-15 0,4 3-11 0,-3 2-7 0,-1 3-6 15,2 3-5-15,-5 6 1 0,2 1 0 0,-2 3 4 0,4 0 4 16,1 6 1-16,-2 2 4 0,4-2 3 0,-3 5-1 0,3 0-2 0,-2 2-1 16,7 0-7-16,0 2-9 0,0 0-11 0,0 0-11 0,7 0-19 15,-2-2-17-15,-4 3-22 0,8-5-21 0,3 2-32 0,-5-1-33 0,5-4-49 16,1-1-57-16,1-3-81 0,3-2-94 0,-2-3-43 0,6 0-18 15,-6-4-4-15</inkml:trace>
  <inkml:trace contextRef="#ctx0" brushRef="#br0" timeOffset="5590.3483">43899 9243 219 0,'-2'-11'436'0,"2"-2"10"0,0 1-88 0,0 0-133 16,0 4-73-16,2-2-43 0,-2-1-24 0,5 7-13 0,-2-1-9 16,2 2-4-16,2 1-10 0,-2-1-11 0,4 3-12 0,1 3-11 0,0-1-8 15,-1 4-8-15,5 0-3 0,-3 2 1 0,3 2-1 0,3 1 3 16,-7 2 4-16,1-1 0 0,4 3 3 0,-8 1 0 0,1 1 2 16,4 3 1-16,-3-3 1 0,-4 1 2 0,-3 2-1 0,-2 0 1 0,0-4 2 15,0 4-1-15,0 0 2 0,-2-2 1 0,-3-1 0 0,-4-1 2 16,2 1 2-16,1-2 1 0,-3-2 4 0,1 0 5 0,-1-4 5 0,1 4 7 15,-1-2 6-15,4-6 7 0,-4 4 8 0,3-5 7 0,-1 0 5 16,5-4 4-16,-5 2 1 0,2-2 1 0,3-2 0 0,2-2-2 16,-3 0-5-16,3-1-6 0,0-4-6 0,0-4-8 0,3 1-8 0,-1-4-10 15,3 3-9-15,2-6-10 0,-2-1-7 0,4-1-6 0,1 0-8 16,2-1-2-16,1-3-3 0,1 4-3 0,0-6 0 0,3 1-1 0,-2 2-1 16,-1-1 2-16,3 1 2 0,0 0 1 0,-3 3 3 0,-1-1 3 15,-3 1 5-15,2 4 3 0,-5 2 4 0,0-1 4 0,-2 4 1 0,0 3 2 16,-1 2-1-16,-3 2-2 0,-1 0-1 0,0 0-2 0,0 5-1 15,-1 0-1-15,-3 5-1 0,3 0 1 0,-6 3 0 0,2 1-1 0,-1 3-1 16,1 7-2-16,-1-3 1 0,4 1 0 0,-3 5 3 0,-2 0 3 16,5 2 3-16,-5-1 0 0,6 1 0 0,-3 2-4 0,4-1-7 15,0-4-8-15,0 6-12 0,4-6-11 0,-3 4-16 0,3-3-16 0,-1-1-20 16,2 2-22-16,0-2-25 0,1-1-26 0,2 2-39 0,1-2-47 16,3-3-84-16,1-2-102 0,-3-1-52 0,4-2-26 0,0 0-8 15,-1-4 3-15</inkml:trace>
  <inkml:trace contextRef="#ctx0" brushRef="#br0" timeOffset="5907.2499">44472 8816 245 0,'0'-16'481'0,"0"5"19"0,0-5-68 15,0 8-109-15,0-5-62 0,0 6-40 0,2-5-25 0,-2 4-18 16,3 4-17-16,-1 0-15 0,-2 0-19 0,3 3-18 0,-3 1-20 16,3 1-19-16,3 3-20 0,2 0-16 0,-3 7-12 0,5-2-10 0,6 6-6 15,-3 2-4-15,1 4-2 0,1 2 0 0,6 4 4 0,-2 1 6 0,-1 5 5 16,1 1 4-16,2 0 1 0,-3 1 2 0,-1 0 0 0,-1 2 2 16,1 0 0-16,0 0-1 0,-7 0 0 0,2-1-3 0,-7 0-4 0,0-1-5 15,-1-2-10-15,-4 3-12 0,0-2-16 0,-7-1-17 0,2 1-24 16,-4-3-24-16,-1 1-34 0,0-1-38 0,-7-2-72 0,3-1-88 15,0 0-77-15,1-3-70 0,-1-2-33 0,1 0-15 0,-3-3-2 0</inkml:trace>
  <inkml:trace contextRef="#ctx0" brushRef="#br0" timeOffset="6750.5977">44409 8407 229 0,'0'-5'333'0,"0"2"-87"0,1 2-46 16,3-3-31-16,-4 0-16 0,2 4-10 0,1-1-9 0,0-3-7 15,2 4-11-15,1 0-12 0,-1 4-15 0,3-3-15 0,4 4-11 16,-5 2-9-16,7 1-5 0,1 2-1 0,-1 5-1 0,1-1 1 0,7 3 2 16,-3 2 3-16,3 2 3 0,0 4 2 0,4 3 3 0,-4 2 0 0,0 2-2 15,2 1 0-15,-2 2-5 0,4 1-3 0,-7 0-4 0,3 3-2 16,-7 1-2-16,6 0-3 0,-6-1 1 0,-1 2-2 0,-6 0 0 16,4 1 0-16,-7-1-3 0,-2-1-5 0,-1 2-5 0,-4 0-8 0,-1-2-11 15,-2 2-14-15,-7-1-19 0,2 0-22 0,-4 1-27 0,-3-1-26 0,-2-1-50 16,-3 1-59-16,0-2-91 0,-4-3-107 0,3 2-53 0,-3 2-26 15,-1-6-11-15,3 1-3 0</inkml:trace>
  <inkml:trace contextRef="#ctx0" brushRef="#br0" timeOffset="16881.5654">35457 9429 24 0,'0'0'114'0,"0"0"-3"0,0 0-6 15,0 0-8-15,0 0-11 0,0 0-10 0,2-3-8 0,-2 1-6 0,7 2-4 16,-5-3-4-16,6 1-2 0,-3 0 2 0,7-1-1 0,-3 1 0 15,4-3 1-15,1 2 1 0,1 0 0 0,2-1 1 0,2-1 0 16,3 0 1-16,-3 1-2 0,3-4-3 0,4 4-4 0,-2-4-4 0,-2 3-5 16,5-2-7-16,-5 0-5 0,4 1-4 0,-2-1-4 0,-2 4-2 15,0-2-3-15,-3 0-1 0,3-2-3 0,-1 3-2 0,-6 0-4 16,2 2-3-16,0-4-3 0,-7 4-5 0,2-1-2 0,-2 1-3 0,-1-1-5 16,-1 1-7-16,-6 2-5 0,5-2-7 0,0-1-7 0,-4 3-5 0,1-2-8 15,-3 2-6-15,3-3-7 0,-3 3-6 0,-1 0-6 0,0 0-6 16,0 0-5-16,0 0-8 0,0 0-6 0,0 0-6 0,0 0-9 15,0 0-7-15,0 0-7 0,0 0-4 0,0 0-5 0</inkml:trace>
  <inkml:trace contextRef="#ctx0" brushRef="#br0" timeOffset="17233.8275">35570 9208 19 0,'-5'0'138'0,"1"0"0"0,1-1-3 0,-2 1-3 15,5 0-8-15,0 0-8 0,0 0-12 0,0 0-11 0,0 0-14 16,0 0-11-16,0 0-10 0,0-3-7 0,5 3-6 0,2-4-4 16,-5 3-4-16,6 1-4 0,2 0-1 0,6-4-3 0,-3 4-2 0,3-1-1 15,4-2 0-15,1 3 1 0,8-3 0 0,0 2 1 0,6-2 1 16,5 1-1-16,4-3-1 0,-1 2-2 0,8 0-2 0,-2-2-4 0,2 4-2 15,4 1-3-15,3-3-2 0,0 1-3 0,0 2-3 0,0-3-1 16,-4 0-3-16,4 3-1 0,-3-2-2 0,-2-1-1 0,-7 3-2 16,3 0-1-16,-6 0-3 0,0 0 0 0,-4 0-1 0,-7 0 0 0,2 0 0 15,-6 0 1-15,-5 0 0 0,3 0 3 0,-7 3-1 0,-2-3 0 16,-4 0 2-16,-2 0 1 0,2 0 1 0,-4 0 5 0,-4 0 1 0,2 0 2 16,-2 0-2-16,-3 0-3 0,4 0-8 0,-6 0-10 0,0 0-19 15,0 0-24-15,0 0-34 0,0 0-41 0,0 0-72 0,0 0-87 16,0 0-50-16,0 0-31 0</inkml:trace>
  <inkml:trace contextRef="#ctx0" brushRef="#br0" timeOffset="20163.7348">35578 11214 266 0,'-8'-3'322'0,"3"2"-80"0,1-2-67 15,1 3-57-15,1-1-32 0,2 1-20 0,0 0-8 0,2-3-2 16,-2-1-4-16,7 3-5 0,-2-3-4 0,3 1-6 0,-1 2-6 0,9-2-3 16,-3-1-2-16,3 0-1 0,4 3-1 0,1-2-3 0,1-2 0 15,3 0 1-15,6 1-1 0,-7-1-2 0,7 2-1 0,-1-2-2 0,-1 0-2 16,2 1-4-16,-4-2-1 0,-1 1-1 0,1 0-1 0,-5 0 0 16,0 2 1-16,-3-2 0 0,-2-2 2 0,-3 6 1 0,-4-3 6 15,-1 0 7-15,-4 4 6 0,0-3 6 0,3 0 6 0,-4 3 4 0,-4 0 5 16,0 0 3-16,0 0 2 0,0 0 3 0,0 0 1 0,0 0-1 15,-4 0-4-15,4 0-7 0,-5 0-7 0,2 0-11 0,-2 3-8 0,3 0-7 16,2-2-5-16,-3 6-4 0,-1-2-5 0,4 4-2 0,-1 3-4 16,-3 3-1-16,4 3 0 0,-2 4 0 0,2 1 4 0,0 4 4 0,0 2 4 15,0 3 4-15,2 3 4 0,-2 2 1 0,4 2 2 0,-3-2 0 16,-1 3 0-16,4 0-1 0,-4-1-2 0,0 2 1 0,0-3 0 16,0-1-2-16,-4 0 1 0,4 0-2 0,-5-1 0 0,3-6-2 15,-4 5 1-15,0-6-2 0,-2 0 1 0,-1-3 0 0,3-1 0 0,-8 2 1 16,2-4 0-16,-2-3 0 0,-3 0-2 0,4 0-3 0,-6-2-3 15,0-3-8-15,-1-3-7 0,1 0-9 0,-3-2-11 0,0-3-13 0,-1-2-16 16,0 0-17-16,0 0-23 0,1-5-27 0,-2 0-33 0,2 0-37 16,2-5-44-16,-2 0-49 0,3 0-57 0,0-2-60 0,2-3-26 0</inkml:trace>
  <inkml:trace contextRef="#ctx0" brushRef="#br0" timeOffset="20367.0598">35732 11623 151 0,'0'0'380'0,"3"-5"-1"0,-3 4-80 0,5-3-120 0,1 1-70 16,-1 2-43-16,3-3-25 0,6 4-19 0,0-3-13 0,3 3-12 15,5-4-15-15,2 3-17 0,6 1-20 0,3-3-23 0,3 3-26 16,6-4-30-16,1 4-48 0,5 0-60 0,3 0-50 0,2 0-45 0</inkml:trace>
  <inkml:trace contextRef="#ctx0" brushRef="#br0" timeOffset="20793.0517">36738 11700 385 0,'-2'-11'382'15,"-1"3"-12"-15,3 1-88 0,3 1-125 0,-1-2-71 0,7 0-43 16,-4 2-20-16,8-2-11 0,-4 3-6 0,5 0-5 0,-1 0-10 0,1 5-9 16,-1 0-6-16,8 3-3 0,-11 1-3 0,4 4-2 0,-1 2 0 15,1 2-2-15,-2 1 3 0,-3 3 4 0,-3 1 5 0,1 2 4 16,-5 2 3-16,-2 2 3 0,-2 1 4 0,-1 0 5 0,-2 3 6 0,0-2 6 16,-7 1 6-16,1-1 6 0,-1-4 6 0,2 6 7 0,-2-6 3 15,-1-1 1-15,2-1 0 0,-2-2-2 0,1-2 2 0,3 1-1 0,4-3 2 16,-3-5 4-16,3 0 2 0,3 0 3 0,2-4 2 0,0-1-1 15,0-3 0-15,2-3-3 0,3 2-2 0,1-3-3 0,1-8 0 16,5 4-2-16,-2-7-2 0,8-2-2 0,-5 1-5 0,4-5-5 0,-1-3-9 16,4 1-8-16,-1-5-5 0,0 0-5 0,-2-2-1 0,1 1-1 15,-1 1 0-15,0 0-1 0,-3 2 4 0,-4-2 3 0,2 5 5 0,-1 0 5 16,-3 3 4-16,-3 3 4 0,0 1 3 0,2 2-2 0,-7 4 1 16,0 0-1-16,0 5-1 0,0 2 2 0,0 3-1 0,-7 3 0 0,2 2 0 15,0 3-3-15,0 4-4 0,-7 2-2 0,3 4-6 0,3 1-2 16,-6 5-7-16,1 0-1 0,0 3-7 0,2 2-7 0,2 2-12 15,0-2-12-15,-1 3-16 0,3 0-17 0,3-1-21 0,2-2-24 0,0-2-27 16,2 3-31-16,6-4-34 0,4-1-35 0,-2 2-60 0,4-9-72 16,3 2-32-16</inkml:trace>
  <inkml:trace contextRef="#ctx0" brushRef="#br0" timeOffset="21892.1348">38582 11825 337 0,'-7'0'326'0,"5"0"-87"16,2 0-50-16,0 0-29 0,0 0-15 0,0 0-6 0,0 0-7 0,2-1-7 15,5 1-12-15,-1-3-11 0,3-1-15 0,-1 4-15 0,4-4-12 16,2 1-11-16,0 2-8 0,1-3-7 0,7 0-8 0,-1-1-8 16,3 2-7-16,3-1-6 0,-2-1-2 0,3 0-2 0,2 0-1 0,-2 0-1 15,1 0 0-15,1 0-1 0,-2 0 1 0,2 0 0 0,-2 1-1 16,-1 0-1-16,-2-3-2 0,-1 2 1 0,-1 1-1 0,2 0 2 0,-6 1-1 16,0-1 1-16,1 3 1 0,-6-6-2 0,-1 6 3 0,-2-3 1 15,2 3 2-15,-1 1 4 0,-5-2 3 0,2-2 3 0,-3 4 4 16,-4-1 2-16,3 1 2 0,2 0 3 0,-5 0 2 0,-2 0 1 0,0 0 2 15,0 0 0-15,0 0 1 0,0 0-1 0,0 0-1 0,0 0-3 0,0 0-3 16,0 0-3-16,0 0-3 0,0 0-3 0,0 0-2 0,0 0-2 16,0 0-1-16,0 0-4 0,0 1 1 0,0 3-2 0,0-2 0 15,0-1 2-15,0 4 1 0,0 2 2 0,0-2 3 0,0-2 2 16,0 5 2-16,0 0 2 0,3 1 1 0,-3 4 2 0,0-1 1 0,0 4 1 16,0-2 2-16,0 2-1 0,0 4 2 0,0 1-2 0,-3-1-1 15,3 2-3-15,-2 3-8 0,-1-1-10 0,-1 3-13 0,-1-2-14 0,3 2-16 16,-4 1-22-16,0 0-28 0,1 0-34 0,0-2-54 0,-2 0-66 15,2-2-75-15,4 3-86 0,1-2-42 0,-4-1-19 0,4-5-8 16</inkml:trace>
  <inkml:trace contextRef="#ctx0" brushRef="#br0" timeOffset="22463.8518">40321 10958 149 0,'-5'-11'322'0,"0"2"-50"0,0 2-54 0,-2-1-32 16,2 3-22-16,-4 2-12 0,4 1-7 0,-5-1-11 0,1 6-12 0,-3-1-17 15,6 6-15-15,-10 0-14 0,3 4-13 0,-3 3-7 0,3 5-2 16,-8 6-1-16,6 7-1 0,-7 4 1 0,3 5 2 0,-2 7 1 16,6 4 4-16,-5 6 1 0,4-1 2 0,-1 12-2 0,4-2-5 15,1 5-4-15,5-1-7 0,-2 3-12 0,6 1-15 0,1-1-19 0,4-2-20 16,3-1-20-16,3-1-24 0,4-1-32 0,2-5-34 0,1-4-59 16,8-1-71-16,4-6-77 0,2-2-80 0,5-7-37 0,2-1-20 0,6-8-6 15</inkml:trace>
  <inkml:trace contextRef="#ctx0" brushRef="#br0" timeOffset="23100.9312">41158 11380 286 0,'-6'-17'294'0,"0"0"-49"15,3 0-44-15,-2 2-29 0,3 3-18 0,-1 2-14 0,-1-1-9 16,4 7-12-16,-1-1-10 0,1 5-13 0,0 5-15 0,0-1-11 0,1 7-10 16,-1 0-8-16,7 8-8 0,-5 2-3 0,1 6-1 0,2 3 1 15,1 3 1-15,0 0 6 0,-1 5 4 0,-3 4 0 0,2-3-5 0,-1 4-4 16,-1-1-3-16,1 1-6 0,-1-5-3 0,-2 4-4 0,0-5-4 15,0-2-5-15,0 0-5 0,-2-6-4 0,-1 2-5 0,3-7-3 16,-2 1-3-16,2-6 0 0,-3 1 1 0,-1-4 2 0,4-4 1 0,-2 1-1 16,2-6-2-16,-3 1-1 0,1-4-3 0,-1 0-1 0,3-4-3 15,-3-7-1-15,1 2-2 0,-5-3-1 0,5-4-2 0,-1-3-2 0,1-5-4 16,-5-2-5-16,6-4-5 0,-3-3-4 0,3-6-5 0,-6-3-1 16,5-4-5-16,2-1-2 0,-3-5 0 0,-1-1-2 0,4-4 1 0,4-2-2 15,-1 0-2-15,2 3 1 0,0-4-1 0,4 5-1 0,1 2 0 16,2-1 1-16,5 4 2 0,-3 3 4 0,1 3 3 0,5 4 2 15,3 3 2-15,-3 6 2 0,2 5 2 0,4 1 2 0,-2 6 1 16,1 6 4-16,3 1 3 0,-5 7 5 0,3 2 4 0,0 7 6 0,-6 1 3 16,2 4 6-16,-1 2 5 0,-6 2 6 0,-1 3 7 0,-1 1 5 15,-4 2 5-15,-4 4 5 0,-5 1 5 0,0-2 4 0,-5 6 1 0,0-4 1 16,-6 2 1-16,-2 3-3 0,-4-1 0 0,-2 0-5 0,-3-2-6 16,0-1-12-16,-4 0-15 0,2 1-26 0,-1-2-29 0,1-2-42 15,2-2-51-15,3 4-77 0,-2-5-92 0,6-4-46 0,0 2-26 0</inkml:trace>
  <inkml:trace contextRef="#ctx0" brushRef="#br0" timeOffset="23355.0901">42180 11425 111 0,'-5'-25'448'0,"0"3"11"0,-1 2-51 0,0 0-82 16,1 4-68-16,-4 0-62 0,4 2-38 0,-4 2-24 0,8 1-13 0,-8 4-9 16,4 2-13-16,-7 0-16 0,7 5-15 0,-4 5-16 0,4 0-13 15,0 5-10-15,-3 2-10 0,3 6-9 0,-4 3-8 0,4 2-10 16,-4 5-6-16,4 3-3 0,-2 2-6 0,6 2-8 0,-3 2-9 0,1 2-15 16,3 1-17-16,3-1-18 0,1 3-27 0,1 1-31 0,3-5-34 15,3 4-36-15,1-2-51 0,1-3-55 0,3 0-50 0,4-3-46 0,-5 1-20 16</inkml:trace>
  <inkml:trace contextRef="#ctx0" brushRef="#br0" timeOffset="23729.4453">42449 11655 115 0,'7'-22'313'0,"-2"-1"-80"0,4 2-55 0,-1 2-45 0,2 6-24 15,1 0-14-15,1 1-8 0,1 4-7 0,1 3-14 0,3 0-15 16,-2 1-14-16,-1 4-13 0,6 2-10 0,-6 0-4 0,1 6 0 0,2-1 2 15,-3 3 2-15,-2 0 3 0,-2 2 2 0,2 1 2 0,-7 2 0 16,-3-2 3-16,1 3 0 0,-3-1 3 0,-3 3 3 0,1-4 0 0,-3 2 3 16,-3 1 1-16,1-2 2 0,0-3 3 0,-5 0 1 0,4 2 2 15,1-3 1-15,-2 1 0 0,2-2 2 0,1-3 4 0,-1-2 0 16,2 0 2-16,5-1 0 0,0-4-1 0,0 0-1 0,3-1-6 0,6-2-3 16,-3-2-6-16,6-2-6 0,-1-3-7 0,2-2-4 0,8-4-6 15,-3-1-4-15,1 1-6 0,3-4-5 0,4-1-4 0,-2-1-2 0,1 0 1 16,-1-1 4-16,2 2 8 0,-4-3 8 0,0 5 8 0,-6 0 9 15,4 2 10-15,-6 0 8 0,-4 2 7 0,0 3 2 0,-1 0 1 16,-1 4-2-16,-3 1-3 0,-1 2-1 0,-1 4-3 0,-3 1-2 0,-3 1-5 16,-1 4-4-16,4 1-4 0,-1 3-7 0,-4 3-9 0,-2 4-4 15,5 4-6-15,-7 2 0 0,4 3-3 0,2 3 0 0,0 0-2 0,-3 0-6 16,5 4-7-16,1-3-11 0,-4 5-10 0,4-3-17 0,4 1-16 16,-3-2-21-16,3 1-20 0,1-2-27 0,0-3-29 0,7 0-40 0,-2 1-46 15,2-6-72-15,2 2-84 0,-1-4-38 0,1-3-17 0,5-3-3 16</inkml:trace>
  <inkml:trace contextRef="#ctx0" brushRef="#br0" timeOffset="23938.9232">43350 11393 199 0,'-5'-18'456'0,"5"6"7"0,-4-1-53 15,1 1-79-15,3 3-87 0,0 2-88 0,3-1-52 0,1 4-30 0,-3 0-15 16,4 4-10-16,2 0-8 0,0 3-13 0,2 2-11 0,3 4-10 15,-4 2-8-15,6 5-5 0,-4 0-1 0,7 4 2 0,-3 4 1 16,-4 0 3-16,2 4 1 0,1 3-1 0,-4 0-4 0,1 3-2 0,-5 2-8 16,0-2-8-16,2 3-10 0,-7-1-11 0,0 4-16 0,0-2-15 15,-7-1-26-15,2 0-30 0,0 0-40 0,-5-2-48 0,1 0-69 0,-3-2-79 16,4-3-37-16,-2-1-16 0</inkml:trace>
  <inkml:trace contextRef="#ctx0" brushRef="#br0" timeOffset="24503.5826">43996 11681 172 0,'-12'-1'460'0,"7"-2"3"15,0-1 3-15,1 1-89 0,3 3-135 0,1-2-75 0,0-1-45 0,5 3-25 16,-3-2-15-16,6-1-11 0,4 3-13 0,2-3-14 0,1 1-16 15,7 2-13-15,4 0-13 0,4 0-12 0,3 0-10 0,4 0-11 16,3 0-9-16,1 0-11 0,3 0-10 0,2 0-11 0,-2-3-11 0,4 3-12 16,-5-1-16-16,1-2-11 0,0 3-12 0,-3-2-3 0,-2-1-2 15,-1-2 4-15,-4 2 7 0,-2 1 10 0,-4-3 12 0,-3 0 13 0,-2 0 12 16,-5 0 15-16,-1 1 17 0,-6 0 16 0,-3-3 20 0,1 3 15 16,-8-1 15-16,3-2 7 0,-8 7 4 0,3-4 0 0,-5 3-2 0,-2-6-4 15,-1 7-5-15,-2-1-9 0,0-3-11 0,-2 4-13 0,-4 0-16 16,3 4-18-16,-3-3-22 0,-2 6-22 0,4-2-18 0,-7 2-16 15,-1-2-14-15,3 3-13 0,-4 0-14 0</inkml:trace>
  <inkml:trace contextRef="#ctx0" brushRef="#br0" timeOffset="24632.5054">44139 11825 115 0,'-8'5'171'16,"-1"-2"-16"-16,4 1-11 0,2-4-8 0,3 0-7 0,0 0-6 15,3 4-12-15,4-4-12 0,1 0-13 0,6-4-14 0,7 4-15 16,1 0-17-16,-2-4-20 0,11 1-27 0,3-2-30 0,2 4-33 0,5-6-36 15,0 3-36-15,3 1-67 0,-1-2-84 0,8 1-43 0</inkml:trace>
  <inkml:trace contextRef="#ctx0" brushRef="#br0" timeOffset="25017.7666">44451 11454 391 0,'-6'-9'424'15,"-1"-2"-66"-15,5 2-105 0,-5 2-58 0,5-3-33 0,-1 2-16 0,3 4-5 16,-2-4-5-16,2 0-5 0,0 3-10 0,0 1-17 0,2-1-14 16,-2 2-15-16,3 2-14 0,-1-3-10 0,5 3-10 0,-5-2-10 0,5 3-7 15,-1 0-7-15,3 0-6 0,-1 3-4 0,3-2-3 0,4 4-1 16,-1 3 0-16,1 1-2 0,5 2 1 0,-4 3 0 0,6-1 3 0,0 3 2 16,-3 4 2-16,3 4 2 0,-1-3 2 0,-1 7 2 0,-3-1 0 15,0 1-1-15,-3 7-3 0,-4-4-4 0,4 2-6 0,-8 4-6 0,0-4-11 16,-5 5-13-16,-2-3-15 0,-3 2-17 0,-4 0-20 0,1-2-22 15,-9 1-32-15,3-1-36 0,-3 2-56 0,-1-6-63 0,-1 2-63 16,-3-3-62-16,2-2-28 0,1-4-12 0</inkml:trace>
  <inkml:trace contextRef="#ctx0" brushRef="#br0" timeOffset="25742.6484">45631 11532 220 0,'-1'-20'408'0,"-6"-3"-58"0,5 7-94 15,2-4-59-15,-3 1-43 0,-1 5-18 0,4-1-8 0,-1 1 1 0,-3-2 3 16,4 4-4-16,-1-1-5 0,1 5-8 0,-4-4-10 0,1 5-6 16,3-2-5-16,-2 4-5 0,-3-1-5 0,2 2-6 0,-1 2-6 0,2-1-9 15,-3 1-13-15,2 2-7 0,-1 0-9 0,3 2-6 0,-6 3-7 16,2 2-5-16,3 1-6 0,-6 4-4 0,-1 4-4 0,4 4-1 16,-4 1-1-16,4 4 0 0,-3 6 0 0,3 3 2 0,-4 0 4 0,4 5 2 15,-2-3 1-15,5 8 0 0,2-2-1 0,0-4-1 0,0 5-2 16,0-1 0-16,2-3-2 0,5 0-2 0,0-3-2 0,0-1 0 0,-1-2-1 15,3-5-1-15,3-1 2 0,-2-3-1 0,4 0 1 0,-2-4 1 16,1-3 2-16,-2-2 3 0,2-3 1 0,1-2 3 0,0 0 2 16,3-6 0-16,0-1 1 0,-4-2 2 0,6-1-2 0,-2-1 2 0,-2-6-1 15,6-1 1-15,-2-2-1 0,-1-4-1 0,3-2 1 0,-6-4-2 16,6-1-3-16,-8-5-1 0,3 0-2 0,-3-4 0 0,-1-5-3 0,-1 1-3 16,0-5-2-16,-5-1-6 0,-1-5-5 0,-2 0-5 0,-3 0-6 15,0-1-4-15,-3-4-4 0,-2 2-2 0,-1 2-1 0,-5 0-1 0,0 1-1 16,-1 6-1-16,-1-1-1 0,-1 3 1 0,0 5 1 0,-3 2 2 15,2 5 3-15,-4 2 3 0,2 7 3 0,-2 3 2 0,2 1 1 0,-1 7 3 16,-3 0 1-16,6 5 1 0,-6 5 1 0,6 3 1 0,1 6-1 16,1-2 1-16,-4 7 0 0,5 1-1 0,5 5 0 0,0 1 0 15,5 0-1-15,2 5-1 0,0-2-4 0,6 4-3 0,2 1-2 0,1-2-4 16,4 0-4-16,1 3-4 0,1-2-5 0,6 2-4 0,1-4-8 16,0 4-4-16,-2-4-5 0,3 4-10 0,2-2-8 0,-1-2-15 0,-2 0-15 15,6 2-22-15,-6-3-25 0,0 0-23 0,0 2-22 0,-3 0-48 16,-2-2-63-16,0 0-37 0</inkml:trace>
  <inkml:trace contextRef="#ctx0" brushRef="#br0" timeOffset="25998.8206">46610 11541 74 0,'-1'-22'440'0,"-3"-3"12"16,1 5 9-16,1 0-83 0,-3 5-130 0,2 1-71 0,-3 2-37 0,3 2-21 15,0 0-11-15,-4 3-9 0,0 1-5 0,5 4-16 0,-3-1-16 16,-2 6-17-16,2-1-16 0,0 4-12 0,0 4-9 0,-2-1-7 0,2 4-6 16,0 3-7-16,0 3-2 0,0 1-6 0,-2 5-6 0,5 1-8 15,-5 0-9-15,7 6-14 0,0-1-16 0,0 4-24 0,0-2-26 16,7 4-36-16,2-4-45 0,-3 3-77 0,6-2-96 0,-1 2-45 0,2-3-20 15,4 2-6-15</inkml:trace>
  <inkml:trace contextRef="#ctx0" brushRef="#br0" timeOffset="26400.4974">46916 11685 240 0,'-2'-20'417'0,"2"3"3"15,0 2-69-15,2 0-107 0,1 2-73 0,-3 2-58 0,2-1-32 16,4 8-19-16,-4 0-12 0,7 0-6 0,-1 3-10 0,1 1-13 0,-1 1-12 16,3 6-11-16,0-2-9 0,-4 7-7 0,5-1-5 0,-2 1-4 15,2 1-3-15,-3 5-1 0,-2-1-2 0,0 3-1 0,-6 0 2 0,-1 0 1 16,0 1 3-16,0 4 4 0,-1-3 4 0,-6-2 3 0,0 0 6 16,-2 0 8-16,1-3 7 0,-4 3 6 0,5-5 7 0,-5 0 6 15,4-2 5-15,-1 2 6 0,2-7 5 0,0 4 7 0,2-4 4 0,4-3 1 16,-3-2 2-16,4 1 0 0,0-4-5 0,4 0-5 0,1-4-5 15,-4 0-3-15,8-3-4 0,0-1-3 0,2-4-5 0,0-1-2 0,2-2-7 16,4-3-6-16,-1-2-6 0,1-2-5 0,0-2-3 0,2 0-1 16,-2 0 1-16,-4-2 5 0,1 1 6 0,0 1 8 0,-1-1 7 15,-3 2 8-15,-1 4 7 0,-4-2 6 0,2 4 1 0,-5 6 2 0,1-2 0 16,-3 2-1-16,-3 7 0 0,3 0-1 0,-2 3-1 0,-5 2-3 16,0 6-4-16,-1-2-5 0,-1 7-6 0,-3 3-7 0,2 2-4 0,0 3-7 15,1 2-2-15,-3-1-2 0,2 8-4 0,2-5-1 0,-3 5-6 16,5 1-7-16,0-2-9 0,5 1-10 0,-3-2-12 0,4 0-15 15,4-3-17-15,1 1-18 0,3-2-24 0,-1 2-27 0,7-6-39 0,1 1-43 16,-1-3-70-16,1-2-84 0,6-2-39 0,-6-1-16 0,7-4-4 16</inkml:trace>
  <inkml:trace contextRef="#ctx0" brushRef="#br0" timeOffset="26618.8319">47531 11459 207 0,'-5'-9'451'0,"3"-2"-2"0,-1 2-7 0,0 1-94 0,3-1-134 0,0 4-75 16,3 0-46-16,0 2-24 0,-1 1-13 0,3 2-10 0,2 2-9 0,0 1-11 15,1 2-13-15,4 5-9 0,-1-2-9 0,2 5-1 0,1 2-2 16,3 4 1-16,0 2 2 0,-3 1 2 0,1 3-1 0,2 3-1 16,-3 0-1-16,-2 3-5 0,-2 1-6 0,-2-3-9 0,1 7-12 0,-7-4-11 15,4 2-13-15,-6-1-17 0,0 1-21 0,0-2-29 0,-3 3-35 16,0-4-52-16,-3 2-59 0,1-3-56 0,0-1-50 0,-3-5-23 0</inkml:trace>
  <inkml:trace contextRef="#ctx0" brushRef="#br0" timeOffset="26976.8512">48155 10884 169 0,'-1'-13'458'15,"-3"2"6"-15,4-2-86 0,0 2-132 0,0 3-74 0,4 3-45 0,-3 1-24 16,3 0-13-16,-1 4-9 0,2 0-5 0,4 5-8 0,-1 3-12 15,3 4-10-15,2 3-9 0,1 5-4 0,-1 1 1 0,8 6 2 0,-2 2 5 16,3 5 7-16,-3 2 3 0,-1 4 6 0,3 0 2 0,-6 3 2 16,6 2 1-16,-8-1-1 0,1 6-3 0,-7-4-3 0,1 4-6 0,-1 3-10 15,-7-4-11-15,0 5-12 0,-7-1-15 0,-1-2-17 0,1 3-16 16,-10-2-20-16,0-1-21 0,1 4-26 0,-6-4-28 0,-3 0-49 0,1-4-57 16,-2 0-85-16,-4-3-103 0,2 2-46 0,-4-8-19 0,1 2-4 15</inkml:trace>
  <inkml:trace contextRef="#ctx0" brushRef="#br0" timeOffset="28175.7392">41080 14474 27 0,'-5'-4'411'15,"-4"1"-48"-15,4 2-81 0,0 1-51 0,0-3-39 0,1 3-24 0,1 0-21 16,3 0-14-16,0 0-15 0,0 0-15 0,0 0-14 0,0 0-15 15,7-1-14-15,-5 1-10 0,6-3-11 0,4 3-8 0,-2-4-6 16,7 4-5-16,-1-1-3 0,4-3-2 0,4 4-4 0,2-3-1 0,1 2 2 16,4 1-1-16,-2-6 1 0,6 5-1 0,0-3-3 0,0 0-3 15,-1-1-2-15,-3-2-2 0,5 3-2 0,-5 0-1 0,-1 0-1 0,-2 0 0 16,-5 2 1-16,3-1 0 0,-4-2 0 0,-6 3-1 0,4 0 0 16,-6-1 0-16,-4 3 1 0,2-2 4 0,-7-1 0 0,4 3 0 15,-8 0 0-15,6 0 1 0,-7 0-2 0,0 0 0 0,0 0-3 0,0 0 0 16,-3 5 0-16,-1-2 1 0,3 1 2 0,-3 1 1 0,1 3 0 15,-2 1-1-15,3 2-1 0,-5 2-3 0,2 2-1 0,0 1-4 16,0 4-7-16,0 2-6 0,-2 0-9 0,5 6-11 0,-6 1-12 0,2 1-16 16,0-1-20-16,4 2-31 0,-2 3-34 0,3 1-37 0,-3-3-38 0,4 3-70 15,0-2-82-15,4 0-39 0,-4-2-15 0</inkml:trace>
  <inkml:trace contextRef="#ctx0" brushRef="#br0" timeOffset="28465.0459">42386 14376 59 0,'-2'-15'451'15,"-4"1"14"-15,1 2-52 0,-1 0-86 0,3 4-70 0,-2-4-65 0,3 8-41 16,-1-4-30-16,-1 4-15 0,3 0-9 0,-4 4-14 0,1 0-14 15,1 4-16-15,1 0-16 0,-5 4-16 0,2 3-13 0,3 2-10 0,-1 2-7 16,0 2-4-16,-3 4-1 0,5 1 0 0,-3-1 3 0,1 6 1 16,1 1 1-16,-1 1-2 0,1-1-5 0,-5 3-4 0,6 1-6 0,-3 0-7 15,1 0-7-15,-2-3-9 0,3 2-9 0,-1 1-12 0,-1-5-11 16,2 1-14-16,-3 0-13 0,-2-5-19 0,7 2-21 0,-1-4-24 16,1-1-25-16,-4-1-21 0,1 1-22 0,3-7-53 0,0 3-67 0,0-4-29 15</inkml:trace>
  <inkml:trace contextRef="#ctx0" brushRef="#br0" timeOffset="28669.0232">42277 14378 302 0,'-3'-39'253'0,"1"2"-48"0,2 2-31 0,0 3-19 0,0 0-14 0,2 1-10 16,3 5-13-16,3 1-15 0,4 3-15 0,-2-2-18 0,7 4-16 16,2 1-17-16,0 5-12 0,3 2-13 0,5 0-8 0,-1 4-8 0,1 3-1 15,1 4-2-15,-1 1 1 0,4 4 2 0,-4 1 0 0,0 4 1 16,0 4-2-16,-4-1 1 0,-3 5-3 0,2 2-2 0,-8-3-2 15,0 8-4-15,-6-3 0 0,-3 1-3 0,-3-1-5 0,-2 4-5 16,-2 2-6-16,-3-6-6 0,-7 6-10 0,-2-3-8 0,-3 0-14 0,2 0-17 16,-5 1-21-16,1-3-25 0,-3 3-33 0,3-2-35 0,0-2-52 15,-1 3-62-15</inkml:trace>
  <inkml:trace contextRef="#ctx0" brushRef="#br0" timeOffset="28938.3195">43067 14406 3 0,'-4'-20'439'0,"1"-2"11"0,1 5-36 0,-1-4-58 16,3 5-72-16,-2-3-79 0,-1 7-41 0,-1 0-21 0,2-1-13 0,-3 4-6 15,2 1-13-15,-1 2-13 0,3-2-15 0,-6 5-15 0,2 2-14 16,3 1-12-16,-5 4-12 0,2 0-10 0,-3 4-10 0,3 2-11 0,-4 2-8 15,1 6-5-15,1-2-4 0,-2 8-3 0,1-1 2 0,-1 3 1 16,1 3-1-16,2 0-2 0,-2 8-7 0,-1-4-10 0,4 2-7 0,0 1-5 16,0 3-13-16,2 0-14 0,-1-2-16 0,4 3-18 0,4-3-24 15,-1-2-29-15,2 1-27 0,4 1-30 0,1-4-39 0,2-1-42 16,2-3-47-16,-1-1-49 0,3-4-20 0</inkml:trace>
  <inkml:trace contextRef="#ctx0" brushRef="#br0" timeOffset="29346.2654">43358 14586 199 0,'-7'-16'440'0,"6"1"-50"0,-4-2-77 16,5 6-68-16,-4-2-63 0,1 4-38 0,3-4-27 0,0 4-16 0,3 1-11 16,1 0-14-16,1 3-19 0,-4-2-16 0,8 2-18 0,-1 2-11 15,1 2-11-15,1 1-9 0,2 1-6 0,-2 2-4 0,2 2-5 0,2 3-2 16,0-1 0-16,-4 3 0 0,2 2 1 0,-4 1 0 0,-1-1 0 15,2 2 0-15,-1 1-1 0,-3 1 0 0,-1 1 0 0,-3 3 1 16,-1-3 0-16,-1 0 4 0,-3 0 4 0,-1 0 4 0,-3 2 0 0,-1-3 3 16,2 3 3-16,-1-5 1 0,-1 3 3 0,1-4 4 0,-1 0 3 0,1-2 3 15,-3-2 3-15,6 3 6 0,-3-5 4 0,3 1 3 0,1-3-1 16,1-2 1-16,1-2 0 0,2-1-2 0,0 0-1 0,0-4 0 16,2-4 0-16,1-1-1 0,1 1-1 0,1-7-3 0,3-1-2 0,-3-1-6 15,6 0-7-15,1-5-4 0,-4-1-1 0,6 1-2 0,-1-1-2 16,1-1-1-16,1 0 2 0,2 0-2 0,-3-3-3 0,3 7 0 0,0-2-2 15,-1 3 0-15,-3-1 0 0,1 5 0 0,-2 0-4 0,-2 2-1 16,2 4-3-16,-7 2 2 0,0 2 3 0,-1 2 2 0,-4 3 4 0,1 3 3 16,-1 2 5-16,0 3 2 0,-1 4 3 0,1 3 3 0,-6 2 0 15,3 3 3-15,0 2 3 0,-2 4 3 0,-4 0 0 0,7 3 0 0,-5 1-4 16,2 0-9-16,0-2-10 0,0 7-12 0,2-4-15 0,1-2-19 16,-1 0-22-16,3 6-27 0,0-10-34 0,3 2-38 0,-1-3-44 15,3 1-62-15,3-2-75 0,4-3-36 0</inkml:trace>
  <inkml:trace contextRef="#ctx0" brushRef="#br0" timeOffset="29566.4515">43984 14326 374 0,'-2'-7'436'0,"-1"-1"-4"0,0 0-88 0,3 4-129 16,0 1-78-16,0 3-54 0,0 0-28 0,3 0-18 0,2 3-10 15,0 1-6-15,4 4-10 0,-1 4-12 0,4-4-5 0,2 8-3 0,-1 1 1 16,1 0 3-16,-4 5 0 0,4 1 3 0,0 1-1 0,-1 5-5 16,-4-3-4-16,3 3-3 0,-7 0-7 0,0 6-5 0,-2-5-11 0,-1 0-15 15,-2 6-22-15,-2-4-26 0,-1 2-37 0,1-4-37 0,-5 2-72 16,-1 0-84-16,3-1-43 0,-4-3-20 0</inkml:trace>
  <inkml:trace contextRef="#ctx0" brushRef="#br0" timeOffset="30276.3389">44891 14505 216 0,'-7'-18'369'15,"1"1"-68"-15,1 1-47 0,-1-3-38 0,1 3-17 0,-1 0-6 0,4 4-4 16,-2-3 0-16,3 3-9 0,-3-2-11 0,1 3-20 0,3 2-21 16,-2 2-17-16,2-1-19 0,-3 3-14 0,1 2-15 0,2 3-12 0,0 0-9 15,0 0-11-15,0 4-8 0,2 4-11 0,1 4-7 0,-1 1-9 16,1 2-2-16,2 4-2 0,1 4 1 0,2 2 1 0,-3 3 2 0,4 1 1 16,-1 0 1-16,4 2 4 0,-5 4-1 0,1-2 1 0,1 0 1 15,0-3 1-15,-1 6 1 0,1-4 2 0,-3-2 2 0,10 0 0 0,-9 1 0 16,1-8 1-16,1 2 3 0,-1-4 0 0,1-1 3 0,-1-1 1 15,-1-4 1-15,2-1 2 0,2-2 2 0,-2-2 3 0,-4-3 2 0,4-2 1 16,-4-2-1-16,3-1 0 0,-3-4-1 0,4-3 0 0,-1 0 0 16,3-5-1-16,-3-3-3 0,2-4-2 0,2-3 1 0,-3-3-3 15,1 0-3-15,0-5-1 0,-1-2-2 0,3-6 1 0,-4-4-1 16,-1 1-1-16,2-5 1 0,-1 1-1 0,1-2 0 0,-1-3 0 0,-3 5-1 16,1-2-2-16,5 2-4 0,-5 5-9 0,-1-1-9 0,0 5-17 15,2 5-17-15,-6 2-16 0,3 6-15 0,-3 2-16 0,6 6-13 0,-5 6-18 16,1 2-19-16,-1 5-26 0,5 4-29 0,-2 3-38 0,4 6-43 15,-1 3-71-15,-1 4-86 0,1-1-35 0,4 6-6 0,2-1 2 0</inkml:trace>
  <inkml:trace contextRef="#ctx0" brushRef="#br0" timeOffset="30780.46">46146 14384 189 0,'0'-15'473'0,"-6"-3"11"16,1 5-61-16,3-2-99 0,-5 2-65 0,5 2-52 0,-3 2-33 15,-2 1-21-15,2 1-18 0,0 2-15 0,0 2-17 0,-2 3-20 16,2 0-19-16,0 3-18 0,0 2-14 0,-4 2-12 0,1 2-11 16,-1 7-9-16,1 0-8 0,1 5-6 0,-2 2-4 0,-3 1-2 0,4 0 2 15,1 3 2-15,-5 5-1 0,4-3-1 0,2 2 2 0,1-2 2 0,2 7 4 16,1-7 1-16,-1 1 3 0,3-1 0 0,0 2 1 0,3-5 3 15,-1-1 3-15,3-1 3 0,2 0 1 0,-2-4 3 0,4-1 5 16,1-1 3-16,2-4 4 0,-2-1 1 0,2-5 1 0,2 4 1 0,-1-7 1 16,3-2-1-16,4 1 1 0,-5-4-1 0,6-5 1 0,1-1-1 15,-2-2-2-15,3-1-1 0,-1-3 0 0,3-5 2 0,-6-1-2 16,3-2 0-16,-3-1 1 0,2-6 0 0,-6 2 0 0,-2-5 2 0,1-3-2 16,-2 1 1-16,-3-2-2 0,-3-3 1 0,1 0 1 0,-5-3-1 0,-2 1-2 15,-2-4-2-15,-1 6-5 0,-2-2-2 0,0-2-4 0,-4 1-3 16,-3 7-1-16,-2-3-4 0,4 2 0 0,-3 5-1 0,-4 2-3 15,0 2-4-15,1 2-2 0,-4 3-3 0,4 8-2 0,-6-1-3 0,0 4-1 16,0 7-2-16,0 0 1 0,-2 4-2 0,-2 0-2 0,2 7-3 16,2 4-3-16,0 3-1 0,0 0-5 0,3 7-1 0,-1-1-3 0,6 0-3 15,5 2-1-15,3 1-1 0,2 6-1 0,1-4-2 0,6-2 0 16,2 2-2-16,4 1 0 0,1-2 1 0,7 2 2 0,2-5 2 16,3 4 1-16,0 1 1 0,6-5 2 0,1 1 1 0,-2 1-1 0,2 3 1 15,-2-4-2-15,4 1-2 0,-1 2 0 0,1-3-1 0,-4 1-2 0,1 2-5 16,-1-3-2-16,-5 0-4 0,-3 0-2 0,1 1-2 0,-1 2-3 15,-2-2-4-15,-7 0-5 0,1 1-4 0,-4 1-8 0,-2-3-11 16,-4 3-14-16,3-2-15 0,-4-1-20 0,-4 1-20 0,3 1-61 0,-3-3-77 16,-1-2-36-16</inkml:trace>
  <inkml:trace contextRef="#ctx0" brushRef="#br0" timeOffset="31043.8767">46977 14302 198 0,'-7'-20'433'16,"0"0"-4"-16,0 1-67 0,1 3-101 0,-3-4-52 0,1 8-28 16,-1 3-16-16,1-2-9 0,-1 3-15 0,2 1-12 0,-1 6-20 15,-4 1-20-15,2 1-20 0,-2 2-17 0,-2 6-15 0,4 3-14 0,-2 3-12 16,-2 1-12-16,0 4-8 0,4 5-8 0,-3-2-3 0,1 9-4 15,3-3-5-15,4 3-7 0,-4-1-8 0,8 4-10 0,1 3-9 0,0-1-9 16,0 1-11-16,1 1-13 0,6-2-18 0,-5-1-19 0,7 3-29 16,2-3-31-16,0-1-37 0,-1-1-42 0,7 1-52 0,0-5-58 0,-2-1-24 15</inkml:trace>
  <inkml:trace contextRef="#ctx0" brushRef="#br0" timeOffset="31455.7819">47219 14492 39 0,'0'-13'397'0,"2"0"1"0,1-3-83 0,-3 6-123 0,2 1-69 15,-2 0-39-15,7 2-23 0,-6 3-13 0,5 0-11 0,-3 4-8 16,0 0-10-16,3 0-13 0,-1 0-12 0,0 4-8 0,2 0-6 16,-6 3 0-16,4 2 2 0,2-1 2 0,-5 0 3 0,1 7 3 0,1-3 3 15,-4-1 4-15,0 1 2 0,0 3 2 0,0 0 1 0,-7 0 2 16,5 0 3-16,-5-1 2 0,2 1 0 0,-3 1 0 0,3-2 0 0,-4-2 0 15,1 1 0-15,-3-1 0 0,3-3 0 0,-1 2 0 0,2-2 0 16,-1-1 1-16,1 0 3 0,0-4 2 0,0 3 5 0,6-2 0 16,-3-1 1-16,3-4 2 0,1 0-3 0,0 0-2 0,1-3-2 0,3-2-2 15,-3-3-1-15,6 1-3 0,-2-2-2 0,4-3-3 0,-1 0-4 16,-1-1-4-16,5-3-4 0,-3-1-2 0,4-1 0 0,1-2 0 0,-4-1 3 16,4 1 1-16,0 0 4 0,3 0 4 0,-7 2 6 0,5-2 7 15,-8 0 7-15,5 0 7 0,-4 7 7 0,-2-2 4 0,-1 2 2 16,0 4 4-16,2-1-1 0,-7 1-2 0,1 3-3 0,-1 1-3 0,0 4-3 15,-1-2-2-15,-3 3-5 0,-1 3-5 0,-2 2-7 0,2-1-5 16,3 4-6-16,-6 4-4 0,3-1-4 0,-4 4-2 0,1-1-1 0,3 6-1 16,-4 0 0-16,4 3 0 0,-4-1-2 0,1 0-5 0,3 2-9 15,1 0-7-15,3 4-11 0,1-7-8 0,0 4-13 0,0-3-13 16,5 2-19-16,-3 3-19 0,6-6-28 0,1 1-29 0,-1 0-39 0,2 1-44 16,2-7-53-16,-1 5-60 0,0-5-24 0</inkml:trace>
  <inkml:trace contextRef="#ctx0" brushRef="#br0" timeOffset="31680.214">47611 14303 234 0,'-1'-7'389'0,"1"2"-17"0,0 1-84 15,0 0-118-15,0 4-63 0,0 0-37 0,0 0-21 0,0 0-11 0,0 4-9 16,5 0-9-16,-4 4-11 0,3 3-11 0,1-2-6 0,0 7-4 15,2-1 1-15,1 4 3 0,-2 3 4 0,2-2 2 0,-3 4 0 0,4 3 4 16,-4-2-1-16,0 5-2 0,-2-4-1 0,-1 6-1 0,1-4-6 16,-3 2-9-16,0-1-11 0,-3 3-15 0,1 0-21 0,-1-3-25 0,-2 1-32 15,0-4-34-15,-4 4-68 0,4 0-84 0,-3-3-41 0</inkml:trace>
  <inkml:trace contextRef="#ctx0" brushRef="#br0" timeOffset="31972.6476">48014 13904 358 0,'-7'-10'434'0,"7"-1"-2"0,-2 5-83 0,2-2-120 16,0 3-77-16,2 5-56 0,-2 0-28 0,3 2-16 0,2 6-7 15,1 1 0-15,0 4-5 0,3 2-7 0,5 2-5 0,-8 7-3 0,8 3-1 16,-2 1 3-16,2 1 3 0,-1 3 2 0,1 8 1 0,-2-2-2 16,2 2-1-16,-4 1-4 0,2 2-3 0,-5-2-3 0,-1 4-2 0,1 2-2 15,0 0 0-15,-7 0 1 0,0 2-3 0,0 3-2 0,-7-4-9 16,0 4-10-16,-1 0-8 0,-6-4-12 0,1 4-12 0,-1-1-11 0,-3-2-19 16,-2 0-22-16,-1-3-27 0,4 2-33 0,-6-3-33 0,0-1-38 0,3-1-65 15,-3-1-80-15,-4-4-37 0,3 3-14 0</inkml:trace>
  <inkml:trace contextRef="#ctx0" brushRef="#br0" timeOffset="32572.9981">40882 13836 201 0,'-2'-16'444'0,"-6"-3"12"0,-1 6-52 15,1-3-86-15,-2 4-64 0,-2 2-54 0,-2 1-34 0,4 1-23 0,-11 7-13 16,3 1-9-16,-5 5-14 0,1 3-17 0,-2 7-16 0,-3 3-16 15,0 5-11-15,-4 12-13 0,0 3-10 0,-1 4-10 0,5 9-7 16,-7 2-2-16,6 3-4 0,6 6-3 0,-2 3-3 0,4 2 0 0,6 2-5 16,7-1-7-16,0 5-9 0,7-2-10 0,7-1-11 0,0-1-12 15,10 1-13-15,5-4-16 0,9-1-21 0,-2-3-25 0,7-3-40 0,6-5-50 16,5 1-76-16,2-7-92 0,0 0-43 0,4-3-21 0,2-3-5 16</inkml:trace>
  <inkml:trace contextRef="#ctx0" brushRef="#br0" timeOffset="33293.1106">38889 14326 372 0,'-23'0'456'0,"8"0"10"15,-5 0-71-15,1 0-113 0,2 0-68 0,3 0-41 0,4 0-25 0,-2 0-13 16,5 0-13-16,0 0-17 0,-1 0-16 0,6 0-17 0,2 0-16 16,0 0-14-16,0 0-12 0,2 0-9 0,6 0-9 0,-1 0-6 0,0 4-5 15,5-3-2-15,-2-1-2 0,4 7 1 0,6-6-1 0,-1 3 1 16,0-3-1-16,3 2 2 0,3-3 1 0,-2 3 0 0,4-3-3 15,-3 0-4-15,3 0-4 0,0 0-5 0,4 0-2 0,-4 0-4 0,1-3-4 16,1 3-5-16,-2-4 0 0,0 0 0 0,-3 3 0 0,2-6-1 16,-2 7 0-16,-4-5-1 0,2 5 2 0,-3-3 1 0,-4 3 3 0,1 0 4 15,-3-4 1-15,-3 1 3 0,-1 3 4 0,0 0 1 0,-1 0 2 16,-6 0-1-16,3 3 4 0,-5 1 4 0,3-4 4 0,-3 3 5 16,0 2 3-16,-3 2 2 0,3-1 1 0,-2 1 1 0,-1 6 2 0,1-1 1 15,-5 1 1-15,6 1 2 0,-6 2 0 0,2 5-1 0,3 1-3 16,-5-1-6-16,2 1-11 0,0 0-12 0,0 2-12 0,0 4-12 0,-2-1-18 15,5 0-15-15,-5 1-23 0,2-2-26 0,3 5-33 0,-4-2-39 16,6-2-57-16,0 4-67 0,0-3-54 0,0-3-47 0,3 0-17 16</inkml:trace>
  <inkml:trace contextRef="#ctx0" brushRef="#br0" timeOffset="34160.0099">36585 14275 343 0,'-12'-8'449'0,"1"3"-53"0,1-3-86 15,-2 4-55-15,4-1-39 0,-1 3-25 0,2-1-20 0,1-2-17 16,4 5-16-16,-5-3-19 0,7 2-19 0,-2 1-19 0,2 0-19 0,0-3-17 15,2 2-13-15,1 1-13 0,1-4-11 0,1 4-7 0,0-3-6 16,0 2 0-16,4 1-1 0,4-4 1 0,-1 3 0 0,2 1 2 16,1 0 0-16,2-3 1 0,2-1 1 0,3 4 3 0,-1 0 2 0,1-4-1 15,-2 4 2-15,3-4-3 0,-3 0-1 0,2 1-3 0,-3 2-2 0,-4 1 0 16,2-4-2-16,-3 3-1 0,0 1 1 0,-2-2-2 0,-4 2-1 16,-1 0 0-16,0 0 0 0,-2 0 0 0,-3 0-1 0,-2 0 0 15,0 0-2-15,0 0 1 0,0 0-2 0,0 2-2 0,0-2 1 0,0 1 1 16,0 4 2-16,0 2 1 0,0-3-1 0,0 7 1 0,0-2 1 15,0 0-1-15,0 4 1 0,0 2 0 0,0 0 0 0,0 5 0 0,0 0 1 16,0 4 0-16,3 1-1 0,0 2-1 0,-1 1-2 16,2 7-2-16,1-2-1 0,0 2 1 0,2 0 3 0,-2 2 3 0,0-3 2 0,0 4 3 15,0-2 2-15,2 2 4 0,-5-4 3 0,4 2 2 0,-4-5 1 16,-2 4 3-16,3-6 2 0,-3 0 4 0,0 2 3 0,-3-4 2 16,1-2-2-16,-4 2 0 0,4-5 1 0,-7 1 0 0,1-1 2 0,-2-5-1 15,-4 3 1-15,2-4-1 0,-2 1-2 0,-3-1-1 0,2-1-2 16,-6-2-7-16,-1-4-7 0,4 2-12 0,-5-4-10 0,-4 0-15 15,5-2-15-15,-2-2-24 0,-3-3-27 0,1-3-46 0,4-2-53 0,0 0-87 16,0-2-102-16,3-3-52 0,2-2-24 0,2-1-11 0</inkml:trace>
  <inkml:trace contextRef="#ctx0" brushRef="#br0" timeOffset="34319.0994">36793 14730 194 0,'0'-4'402'0,"0"0"1"16,6 3-83-16,0-2-120 0,2-1-78 0,2-1-58 0,9-2-37 15,-2 3-28-15,9 0-23 0,3-3-21 0,1 6-26 0,3-4-28 0,9-3-31 16,-4 2-32-16,6 0-61 0,2-1-74 0,-1 3-47 0</inkml:trace>
  <inkml:trace contextRef="#ctx0" brushRef="#br0" timeOffset="34726.7366">37637 14571 396 0,'-5'-5'433'0,"0"1"-71"16,1-1-106-16,4-1-72 0,0-2-56 0,4 3-31 0,1-2-18 16,0 3-15-16,7-3-11 0,-2 1-14 0,2 1-15 0,-2 4-14 0,4-2-11 15,-1 1-7-15,8 2-5 0,-7 2-4 0,1 1-4 0,-1 1-3 16,1 1 0-16,-1 5-3 0,-4 0-1 0,-2 3-2 0,-3-1 2 0,1 4-1 15,0 0 1-15,-6 1 1 0,-3 0 3 0,-2 5 6 0,0-2 6 0,-4 0 6 16,-3 4 7-16,-1-3 7 0,-1 1 5 0,0-1 2 0,1-1 4 16,-1 0 2-16,0 0 0 0,-3-2 0 0,7 0 0 0,-2-7-2 15,4 2 0-15,1-2 1 0,-2 1 3 0,4-5 4 0,2-2 5 16,-1-1 3-16,4-4 2 0,0 0 2 0,7 0-1 0,-5-3 0 0,6-2 0 16,-2-2 2-16,5-1 0 0,-4-4 1 0,9 1-2 0,-3-4-2 0,3-3-4 15,-3-2-6-15,8-1-8 0,-6 1-4 0,6-3-4 0,-6 1-1 16,2 0 0-16,0 1 1 0,-2-2 3 0,-1-1-1 0,0 8 3 0,-1-2-1 15,-4 1-2-15,-2 5-3 0,-1-1-3 0,-2 5-4 0,1 0-1 16,-5 1-2-16,0 6 0 0,0-3 0 0,-5 8 1 0,0-3-2 16,0 6-2-16,-2 2 0 0,-2 2-3 0,2 1 1 0,-1 5-2 0,-1 0 2 15,-1 1 3-15,-2 2 3 0,4 7 2 0,-1-2-5 0,2-1-4 16,-1 0-10-16,3 0-8 0,-2 4-11 0,7-3-11 0,0 0-11 16,0 0-14-16,7-4-16 0,-2 3-18 0,3-1-28 0,6-5-31 0,1-1-44 15,6-1-49-15,-2-3-58 0,4-1-65 0,6 0-29 0</inkml:trace>
  <inkml:trace contextRef="#ctx0" brushRef="#br0" timeOffset="36693.5845">37308 16216 164 0,'-11'-10'225'0,"-4"7"-5"16,0-6 1-16,1 1-1 0,0 4 3 0,1 0-8 0,-1 0-13 15,-1 1-16-15,1 2-19 0,4 1-22 0,-2-4-23 0,5 4-18 16,-5 0-19-16,7 0-15 0,-3 0-15 0,3 0-11 0,1 4-9 0,4-4-8 16,0 0-7-16,0 0-3 0,7 1-3 0,0 2-3 0,1-3-2 0,6 4 0 15,0-4-1-15,6 1 1 0,4-1 0 0,3 0 2 0,7-1 2 16,2 1 3-16,0-4 0 0,7 0-1 0,1-4-3 0,0 4-3 15,2-8-3-15,4 6-3 0,-6-4-3 0,4 2-1 0,-6-2-1 16,1 3-2-16,-7 0 1 0,-4-1-2 0,-1 1 0 0,-7 3 0 0,-2-5 2 16,-3 5 1-16,-6 0 3 0,1 1 3 0,-5-1 3 0,-1 3 3 15,-3 1 2-15,-5 0 3 0,0 0 1 0,0 0 0 0,-1 5-2 0,-3-2 1 16,-1 1-3-16,0 4-2 0,-2 1-3 0,-3 0-4 0,1 4-3 16,-1 4-3-16,-2 1-4 0,2 4-3 0,-2 2-3 0,-2 6-3 15,4 0-1-15,-2 2-2 0,5 4 0 0,-5 0 1 0,4 4 3 0,-1 0 3 16,3 1 3-16,-3-1 2 0,-3 3 4 0,4 1 2 0,1-5 2 15,-2 4 3-15,1-5 3 0,-3 3 2 0,3-4 3 0,-6 3 3 0,1-6 2 16,-3-3 0-16,3 1-3 0,-1 0-1 0,-1-6-4 0,-2-1-6 16,0 0-7-16,1-2-11 0,-4-2-10 0,4-4-13 0,-4 0-15 0,6-1-20 15,-1-3-25-15,1-2-37 0,1-2-44 0,-3-4-78 0,9-2-97 16,-4 1-56-16,2-8-39 0,2 0-17 0</inkml:trace>
  <inkml:trace contextRef="#ctx0" brushRef="#br0" timeOffset="36888.9275">37439 16595 149 0,'-5'0'412'0,"5"0"1"0,0 0-77 0,0 0-113 0,5 0-79 15,2 0-62-15,3 0-32 0,4 0-19 0,3 0-10 0,7 0-6 0,3 0-8 16,4 0-8-16,4-2-11 0,6-1-10 0,4 3-19 0,2-1-20 0,3-6-27 15,1 6-27-15,4-3-31 0,1 1-33 0,-2-1-65 0,1 3-82 16,3-3-42-16</inkml:trace>
  <inkml:trace contextRef="#ctx0" brushRef="#br0" timeOffset="37294.7193">38431 16785 272 0,'-13'-3'441'0,"6"-2"4"0,-5 4-69 0,7-6-108 16,2 2-79-16,1 2-63 0,2-5-37 0,2 3-23 0,4-3-12 0,1 4-6 16,2-3-10-16,4 1-13 0,1-1-12 0,3 4-14 0,0-4-9 15,2 2-8-15,0 1-5 0,3 4-4 0,0 0-1 0,-3 0-1 0,1 4-2 16,-4 1 1-16,1 2 0 0,-4-2-1 0,-3 6 1 0,-1 0 1 16,0 0 2-16,-4 1 4 0,-5 2 5 0,0 2 5 0,0 0 5 15,-5 4 7-15,-4-4 6 0,4 1 8 0,-4 0 2 0,-1 1 4 0,-2-2 3 16,5 3 0-16,-5-2 3 0,2-1 0 0,-2-3-2 0,4 0 1 15,3-4-1-15,0 2-3 0,1-5 0 0,2 1 0 0,2-2 3 0,0-2 0 16,2 1 2-16,5-4 0 0,-2-4 0 0,0 1-2 0,4-3 0 16,1-1-2-16,4-3-1 0,-1-2-2 0,1-4-2 0,3-1-1 0,2 1-4 15,-2-8-2-15,0 3-1 0,-2-2 0 0,6 1 2 0,-6-3 2 16,-1 4 4-16,1-3 4 0,-1 3 3 0,-8 5-1 0,6 2 1 16,-3 1-2-16,-7 5-1 0,1-4 1 0,0 8 1 0,-3 4 4 0,0 0 0 15,-6 4 0-15,4 1-1 0,-5 7-3 0,0 1-2 0,-1 4-2 0,-1 4 0 16,1 3 1-16,-1 4 2 0,1-2 2 0,1 4 1 0,-5-2-4 15,7 7-7-15,0-4-12 0,-2-2-13 0,7 0-12 0,0-1-16 16,0 0-15-16,7-2-18 0,1-5-19 0,-1-1-29 0,5-4-33 0,5-1-48 16,-2-2-58-16,7-8-70 0,4 1-76 0,1-6-35 0,2-6-13 15,2-3-4-15</inkml:trace>
  <inkml:trace contextRef="#ctx0" brushRef="#br0" timeOffset="38494.2908">39890 16748 5 0,'0'-22'331'0,"0"-3"-80"16,3 4-41-16,-3-1-21 0,0 4-11 0,0 1-6 0,0 1-7 15,0 4-6-15,0 2-15 0,0 2-21 0,0 0-19 0,0 1-18 0,0 2-15 16,0 5-14-16,-3 4-11 0,3 0-10 0,0 5-8 0,0 2-9 16,0 2-4-16,0 1-1 0,0 6-1 0,0 1 2 0,0 6 3 0,0-1 3 15,0 4 4-15,-2-2 2 0,2 4 1 0,-4 1 1 0,1-3-1 16,3-1-1-16,-2 4-5 0,2-1-7 0,-6-2-4 0,4-1-9 0,-2 0-7 15,3-2-6-15,-6-1-6 0,5-1-6 0,-1-4-9 0,1 3-7 16,-5-7-9-16,6 3-7 0,-5-5-1 0,3-3 1 0,0 1 3 16,3-6 7-16,-2 0 2 0,2 1 1 0,-4-7-1 0,4-1 1 15,0 0 2-15,-3-1 4 0,3-4 4 0,-2-2 6 0,-1-3 4 0,1-3 1 16,-1-2-1-16,-1-3-1 0,-1-5-3 0,4-2-2 0,-3-5 1 16,1-2 3-16,3-2 4 0,-2-5 4 0,2-2 5 0,0-3 2 0,0-1 2 15,2-1 4-15,5-8 4 0,-1 8 4 0,3-4 3 0,3 1 3 16,2 5 3-16,1 0 2 0,2 1 3 0,2 3 3 0,3 4 2 0,0-1 2 15,0 9 0-15,4 1-3 0,-2 3 0 0,1 4-2 0,-3 1-1 16,-1 8 0-16,1 0-2 0,-2 4 1 0,1 7 0 0,-4 0 1 0,-3 6 0 16,-1 0 3-16,1 6-1 0,-2 0 3 0,-4 7 2 0,-6 2 1 15,2 0 0-15,-4 4 0 0,-4-1 1 0,-1 2-1 0,-4 6 0 16,-1-3 0-16,-3 0-2 0,-4 4-1 0,-1 0-5 0,-4 0-7 0,2 0-7 16,-2-1-12-16,0 2-12 0,-6 0-11 0,6-5-14 0,-4 6-12 15,3-3-21-15,2-4-24 0,2 0-35 0,2 0-39 0,4-3-46 0,6-1-50 16,0-5-55-16,7 1-60 0,0-4-25 0</inkml:trace>
  <inkml:trace contextRef="#ctx0" brushRef="#br0" timeOffset="38752.65">40676 16649 167 0,'3'-25'428'0,"-3"6"-55"15,0-4-87-15,0-2-58 0,-3 5-39 0,3 0-20 0,-2 4-9 0,-1-1-5 16,-1-1-3-16,-1 6-9 0,3-1-13 0,-4 5-16 0,0 0-20 16,1 0-15-16,0 2-12 0,0 6-12 0,-3 0-10 0,1 3-10 15,0 1-10-15,-5 4-9 0,3 4-11 0,-1 4-11 0,-2 1-6 0,2 3-4 16,0 2 0-16,-2 6 3 0,2 5 4 0,-2-2 2 0,3 5 0 16,-1 3-3-16,1-1-5 0,1 5-7 0,6 0-8 0,-5 0-11 0,6 2-12 15,1-1-12-15,1 1-14 0,3-3-18 0,1 0-21 0,7 0-28 16,-2-2-32-16,2-6-29 0,2 3-28 0,1-4-33 0,5-5-34 15,-1 0-42-15,0-3-45 0,3-3-16 0</inkml:trace>
  <inkml:trace contextRef="#ctx0" brushRef="#br0" timeOffset="39131.5797">41008 16887 191 0,'9'-20'320'0,"-2"0"-56"0,-2 3-71 0,-4 3-40 16,6-1-26-16,-2 2-14 0,-3 1-10 0,5 0-12 0,-2 7-13 15,-3-3-15-15,5 3-17 0,-2 2-13 0,-2 3-11 0,2 3-6 16,-3-1-4-16,5 6 1 0,-6-1-1 0,5 3 1 0,-3-1 1 0,0 5 3 16,-3-1 3-16,0 7 4 0,0-4 2 0,-6 1 1 0,0 3 2 15,1-2-1-15,-3 2 0 0,3 0 0 0,-4 0 2 0,1-4-3 16,-3 2-1-16,-1-4-2 0,6 2-1 0,-3 1-3 0,-3-6-1 0,7 5-1 16,-3-7-1-16,6 2 0 0,-5-5-1 0,7 0 3 0,0-4 3 15,0 1 0-15,0-3-3 0,7-3-2 0,-5 1-4 0,6-4-2 0,1-3-2 16,1 0-1-16,3-3-2 0,-1-8-2 0,2 4-2 0,3-4-4 15,-2 0-2-15,-1-2-4 0,7-3-7 0,-6 1 1 0,-1-5 1 0,6 5 4 16,-6-3 6-16,-1 2 5 0,-3 1 6 0,2 0 5 0,-5 3 3 16,2 4 5-16,-1 0 1 0,-3 1 1 0,-1 4-1 0,-1 3 2 15,-3 2 2-15,0 0 0 0,-3 7-2 0,-1 0 1 0,-1 3-1 0,0 6-3 16,0-2-2-16,-7 9-1 0,4-3-1 0,1 7 0 0,-2 2 1 16,-3 3 0-16,2 3 1 0,-2 1-3 0,5 3-5 0,-1-1-6 0,-4 3-9 15,7 0-7-15,0-1-10 0,0-3-13 0,1 6-12 0,4-4-18 16,0-2-20-16,4 0-21 0,1-2-26 0,3-1-31 0,-1-6-35 0,2 2-47 15,4-3-53-15,1-7-51 0,-1 2-50 0,4-3-23 0</inkml:trace>
  <inkml:trace contextRef="#ctx0" brushRef="#br0" timeOffset="39348.1111">41583 16537 263 0,'0'-15'486'0,"-2"4"1"0,-1 1-64 0,3 0-98 0,-2 3-85 15,2-1-79-15,0 6-46 0,0 2-27 0,2 2-17 0,1 1-10 16,2 2-15-16,0 4-17 0,4 4-13 0,-4 3-13 0,4 8-2 16,3-1 2-16,-2 3 5 0,2 2 5 0,-5 2 6 0,5 3 4 0,-2 4 4 15,-3 1 2-15,-1 2 1 0,1-1 1 0,-5 3-4 0,-2-3-4 16,0 6-8-16,-2-3-11 0,-5 1-17 0,1 0-20 0,-3 2-21 0,-3-1-22 16,2 1-34-16,-2-1-40 0,-2 3-65 0,1-4-77 0,-1-5-71 15,-3 5-64-15,3-5-32 0,4-4-14 0</inkml:trace>
  <inkml:trace contextRef="#ctx0" brushRef="#br0" timeOffset="40877.0445">42766 16734 316 0,'-5'-5'371'0,"-1"-1"-79"0,0 1-54 0,1 3-45 16,0 0-26-16,-3 2-19 0,-1 2-7 0,1 0-5 0,-3 3-10 15,-2 3-13-15,-1 1-14 0,0 2-16 0,-6 2-11 0,5 5-9 0,-6 1-6 16,-1 5-4-16,2-2-2 0,-3 3-3 0,-2 3-1 0,1-3-1 0,2 3-4 16,-4 0-4-16,4-1-4 0,0 1-2 0,3 0-5 15,0-4-5-15,2-1-3 0,-2 1-4 0,2-3-4 0,7-1-1 0,-3 0-1 16,1-4 0-16,3-2 1 0,2-2 0 0,-1-2 4 0,1 0 2 16,5-4 2-16,-1 1 3 0,1-6 3 0,2 2 0 0,0-3-1 0,0 0-3 15,2-3-2-15,3-5-2 0,2 2-4 0,-2-4-4 0,3-5-4 16,1-2-4-16,1-3-6 0,2-4-4 0,-2-4-6 0,4-2-4 0,3 0-5 15,-2-6-4-15,2-1 1 0,0-1 2 0,6-2 2 0,-8 4 4 0,5-2 1 16,1 4 2-16,1 2 0 0,-1 0-1 0,-3 2-1 0,1 5-1 16,2 4-3-16,-6 2-2 0,4 5 1 0,-4 3 0 0,0 5 2 15,2 3 0-15,0 6 3 0,-3-1 3 0,0 7 5 0,-1 3 5 0,1 7 6 16,0 1 6-16,-1 4 5 0,1 3 6 0,0 1 5 0,-2 5 5 16,-2 0 3-16,0 2 4 0,-1 0-1 0,2 5-1 0,-2-1-7 15,-2-1-11-15,1 4-14 0,4-2-15 0,-3-3-23 0,-2 7-22 0,1-6-35 16,4 0-40-16,-5-2-72 0,8-3-89 0,-5-1-70 0,1-6-62 15,4 2-31-15,-1-4-16 0,1-8-4 0</inkml:trace>
  <inkml:trace contextRef="#ctx0" brushRef="#br0" timeOffset="41506.7681">43641 16900 117 0,'-20'0'433'0,"4"-3"-59"15,-1-1-94-15,0 4-58 0,4-1-40 0,-1-3-21 0,6 4-15 0,2-1-8 16,1-2-6-16,2 3-10 0,1-2-17 0,2 2-19 0,0 0-18 16,0-3-15-16,2 1-15 0,5 2-10 0,0-2-10 0,1 2-7 15,4 0-4-15,2 0-4 0,4 0-2 0,1 0 1 0,3-3 2 0,6 3 4 16,-1-2 3-16,4 2 2 0,3-6 0 0,-2 4 1 0,4-3-2 15,-4 1 0-15,8-2 0 0,-5-1-2 0,1 3 0 0,-7-7 0 0,5 3 2 16,-3 0 0-16,-4 0-3 0,1 0-3 0,-6 0-1 0,0 0-2 16,-2 0-1-16,-3 2 1 0,-3 2-1 0,0-2-1 0,-2 1-2 0,-4 0 0 15,-1 2-1-15,0 3-4 0,-5 0-3 0,-2 0-1 0,0 0 0 16,0 3 2-16,-2 2 3 0,-2 0 2 0,1 3 2 0,-2 4 1 16,0 0 1-16,-4 4 2 0,1 4 2 0,-1 1-2 0,2 1-3 0,-1 2-3 15,-4 5-6-15,-2-1-9 0,1 3-11 0,2-1-16 0,-1 1-20 16,2 4-20-16,-2-2-23 0,5-3-33 0,1 7-35 0,1-2-44 15,3-4-44-15,2 2-63 0,0-1-69 0,5-3-31 0,3 1-8 0</inkml:trace>
  <inkml:trace contextRef="#ctx0" brushRef="#br0" timeOffset="42397.6051">45084 16884 23 0,'-2'-9'423'0,"-5"-2"13"0,2 2-62 0,4-1-94 15,-6 2-66-15,5 1-52 0,-1 2-29 0,1 1-17 0,-5-1-8 16,7-2-4-16,-2 3-6 0,2 3-7 0,-3-2-14 0,0 3-18 0,3 0-14 16,0 0-11-16,0 0-9 0,0 0-8 0,0 0-4 0,0 0 0 15,0 0-3-15,0 0-3 0,0 0-2 0,0 0 1 0,0 0-1 0,0 0 1 16,0 0 1-16,0 0 3 0,0 0 1 0,0 0 2 0,0-4-1 15,0 3 3-15,3 1-2 0,0-3 1 0,-3 3-1 0,2-4 2 16,-2 3-1-16,4 1 1 0,-1-3 0 0,-3 0-1 0,2 3-1 0,1-1-3 16,-3-3-2-16,0 4-2 0,2 0 1 0,-2 0 0 0,0-1-2 15,0 1 0-15,0 0-2 0,0 0-2 0,0 0-1 0,0 0-1 0,3 0-1 16,-3 0 1-16,0-3 1 0,0 3 1 0,0-4-1 0,0 4-1 16,0-1-1-16,0 1-1 0,0-4 1 0,0 4 0 0,0-3 0 15,0 3 1-15,0-2-1 0,0 2 4 0,-3-3-4 0,3 3 1 0,0 0 0 16,0-3 0-16,0 3 0 0,-2 0 0 0,2 0 1 0,0 0 1 15,0 0-1-15,0 0 1 0,0 0 0 0,0-2 0 0,0 2 0 0,0 0 1 16,0 0 0-16,0 0 1 0,0 0 2 0,0 0-1 0,0 0 2 16,0 0 1-16,0 0 2 0,0 0 1 0,0 0 2 0,0 0 2 0,0 0 0 15,0 0 4-15,0 0 1 0,0 0 2 0,0 0 0 0,0 0 0 16,0 0 1-16,0 0 0 0,-3-3 1 0,3 3 0 0,0 0 0 16,0 0-2-16,0 0-1 0,-2 0-2 0,2 0-1 0,0 0-2 0,0 0-3 15,0-2 0-15,0-1-2 0,-3 3 0 0,3-3-1 0,0 3-1 16,-4 0-3-16,4-1-1 0,0-2-1 0,0 3 0 0,0-2 0 0,-2-1-1 15,2 3-1-15,0-2 0 0,0-1 0 0,-3 0 2 0,0 1-3 16,1-1-2-16,2-1 1 0,-3 3 0 0,3 1 2 0,-2-4 0 16,2 1 2-16,-4 2-1 0,4-3 1 0,-3 4 0 0,3-1 1 0,-2-2 2 15,2 3 2-15,0 0 1 0,0 0 2 0,-3-4 1 0,3 4 2 16,0 0-1-16,-2 0 3 0,2 0 1 0,0 0 1 0,-3 0 2 0,-1 0 3 16,4 0-1-16,-1 0 2 0,-6 0-1 0,5 0-2 0,-1 0-5 0,1 4 0 15,-5-4-2-15,2 4-1 0,-3 1-2 0,1 3 0 0,-2 1-1 16,-3 4-2-16,2-1-2 0,-4 4-1 0,1 8-1 0,-4-3 1 15,0 6-1-15,1-1 2 0,3 4 2 0,-1-1 1 0,-3 3 1 0,5 3 0 16,-2-3 1-16,6 0 1 0,1 4-3 0,-1-5 0 0,2 3-2 16,3 0-1-16,3-5 0 0,3-2-3 0,-1 1 0 0,3-3-1 0,4-1-4 15,3-2-1-15,1 1-3 0,1-9-1 0,8 2-2 0,-3-3-3 16,3-2-1-16,2-2-3 0,5-1-1 0,-2-5-3 0,2 0-4 0,5-6-2 16,-3 0-2-16,1-5-2 0,1 0-2 0,1 0 1 0,-5-9 1 15,2 4-2-15,-1-4-1 0,-2-1 2 0,-5-5-1 0,3 2 2 16,-2-6 0-16,-4 2 0 0,-4-2 3 0,-3-5 0 0,3-1 2 0,-6-2-1 15,-5-1-2-15,0-4 1 0,-1 0 0 0,-8 1 2 0,2-3 2 0,-3-1 2 16,-3 1 1-16,-6 1 3 0,1 1 2 0,-1 2 2 0,-1 1-1 16,-4 4 0-16,3 4-1 0,-4 5-1 0,1 1 2 0,0 3-1 15,-1 9-1-15,-2-1-2 0,3 8-2 0,4 3-3 0,-7 2-1 0,1 10-2 16,2-2-1-16,1 10-1 0,-3 1 0 0,7-2 1 0,1 7 2 16,-1 1 2-16,4 2 4 0,5 4 0 0,-2-2 0 0,7-1 1 15,0 3-1-15,7 1 1 0,-2 0-1 0,5-3-3 0,2 1-4 0,-2-1-4 16,4-1-4-16,0 0-5 0,6-1-6 0,-5 4-9 0,6-5-11 0,-2 1-14 15,3 1-16-15,-7-1-20 0,6 0-24 0,-6-1-26 0,5-2-30 16,-6 6-50-16,0-1-62 0,-1-2-44 0,-2 1-35 0</inkml:trace>
  <inkml:trace contextRef="#ctx0" brushRef="#br0" timeOffset="42667.064">45843 16777 200 0,'-5'-18'445'0,"-4"-1"-50"0,4 0-87 16,0 4-66-16,-4 2-56 0,4-3-33 0,-3 9-21 0,3-5-12 0,-4 7-5 15,4 5-10-15,-3 0-9 0,-4 5-14 0,3 7-14 0,2-2-15 16,-1 7-15-16,-1 0-12 0,1 5-9 0,-1 3-4 0,1 3-1 0,1 4 1 15,-2 2-1-15,4-1-4 0,2 4-9 0,-1 3-14 0,4-2-16 16,0 2-18-16,4 1-17 0,-1-3-24 0,2 0-25 0,4 3-34 16,-2-1-41-16,5-6-75 0,-2 2-90 0,2-3-53 0,1 0-33 0,1-3-11 15</inkml:trace>
  <inkml:trace contextRef="#ctx0" brushRef="#br0" timeOffset="43043.9319">46148 16893 228 0,'0'-21'297'0,"7"4"-82"0,-5 2-70 16,1 4-63-16,2-2-35 0,0 6-20 0,0-1-11 0,2 3-7 0,0 2-2 15,0 3-3-15,1 3-3 0,-2 2-6 0,2-1-2 0,-1 7 1 0,0-2 2 16,1 3 3-16,-3 6 3 0,-3-1 1 0,-2-1 5 0,0 8 5 16,0-3 1-16,-2 6 3 0,-3-6 2 0,-2 4 2 0,-1-2 1 15,1 5 2-15,-5-1 3 0,2-6 2 0,-4 4 1 0,2-7 3 16,2 6 1-16,-2-4-1 0,-1-4 0 0,4 0-1 0,2-2-2 0,0-1 1 15,2-4 3-15,4 2 1 0,-3-7 0 0,4 0 0 0,4 0-1 16,-3-3-4-16,4-1-2 0,2-1-4 0,0-6-3 0,7 2-1 0,-2-6 1 16,1 2-1-16,4-7-1 0,-3 2-2 0,5-3-3 0,-2-4-1 15,-2 2-2-15,6-5-1 0,-8 1 4 0,3-2 4 0,-3 1 6 16,3-3 7-16,-10 3 6 0,6 1 6 0,-3 0 5 0,-2 4 7 0,-4-1 5 16,0 1 2-16,-1 6 0 0,-2-3-3 0,0 7-4 0,-2 1-3 0,-1 3-5 15,-6 2-5-15,8 3-6 0,-8 3-6 0,1 5-5 0,-1-1-6 16,1 3-5-16,-3 4-8 0,0 5-3 0,4 1-8 0,-5 1-4 15,3 1-4-15,1 3-6 0,1 3-8 0,0 1-11 0,5 0-11 16,-1 4-16-16,1-1-19 0,2 1-25 0,2-1-30 0,1-3-39 0,2 2-41 16,4 1-68-16,0-4-82 0,-3-1-36 0,10-3-15 0</inkml:trace>
  <inkml:trace contextRef="#ctx0" brushRef="#br0" timeOffset="43275.6299">46665 16672 38 0,'0'-14'441'0,"-2"5"2"0,2 0-40 15,0 1-63-15,2 0-90 0,-2 4-101 0,7-1-56 0,-6 2-32 0,6 3-16 16,-2 0-7-16,4 0-7 0,1 5-8 0,0 2-7 0,7 4-9 16,-3-1-3-16,6 3 1 0,-1 2 2 0,0 5 4 0,0 1 3 0,1 4 3 15,-4-1 4-15,4 2 2 0,-6 6 3 0,-1-3 0 0,1 0 1 16,-6 4 2-16,-2 0-2 0,-1-2-7 0,-2 1-11 0,-3 4-14 15,-3 0-18-15,-2-2-18 0,-1 0-31 0,-2 5-35 0,-4-5-56 0,5 0-65 16,-5 2-70-16,2-3-75 0,-4 2-41 0,6-6-22 0,-4 2-8 16</inkml:trace>
  <inkml:trace contextRef="#ctx0" brushRef="#br0" timeOffset="43705.3086">48099 16493 73 0,'-8'-9'452'0,"-1"-1"15"0,4 1-67 0,-2-2-106 0,2 3-71 15,3 0-53-15,-5 3-37 0,7-2-25 0,-1 6-14 0,1 1-11 16,0 0-11-16,1 0-12 0,-1 8-13 0,7-3-12 0,-5 11-14 0,3 1-12 15,4 5-4-15,-1 2-2 0,1 9 2 0,1 6 4 0,2-4 5 16,-2 11 9-16,2 2 5 0,-3 3 6 0,-3 5 2 0,3 1 2 0,-2 1-1 16,-6 0-2-16,-1 1-6 0,-1 3-8 0,-6 0-9 0,-3 0-16 15,-4-1-13-15,-3 2-13 0,-5-3-15 0,-2-2-17 0,-3 0-21 0,-9-2-24 16,0-1-32-16,-3-2-38 0,-2-5-53 0,-4 3-61 0,-1-8-59 16,-1-2-57-16,-3 3-25 0,4-10-8 0</inkml:trace>
  <inkml:trace contextRef="#ctx0" brushRef="#br0" timeOffset="44445.6135">39818 15769 86 0,'-15'-3'398'0,"-8"3"7"15,1 3-75-15,2 2-114 0,-1 1-58 0,-4 8-30 0,1-1-16 16,2 7-7-16,-7 4-5 0,8 3-3 0,-1 6-8 0,-4 6-11 0,4 5-8 15,0 2-9-15,0 6-9 0,3 6-7 0,4 3-4 0,-2 3-2 16,5 6-7-16,2 2-7 0,5-1-12 0,-2 3-13 0,7 4-14 16,8-2-17-16,1 1-17 0,4-3-18 0,10-1-21 0,2-5-22 0,4 1-40 15,7-7-46-15,8-1-78 0,4-8-90 0,3-3-45 0,7-4-22 0,5-7-8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49:09.4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17519 5538 139 0,'-9'-5'228'0,"-4"0"-39"0,4 1-18 0,4-1-7 0,-3 3-1 16,2-2-2-16,1 3-2 0,0-6-8 0,2 7-14 0,-1-1-12 0,-1-3-11 16,5 4-12-16,-1-3-12 0,1 3-11 0,-4 0-9 0,4 0-10 0,0 0-8 15,0 0-7-15,0 0-9 0,0 0-5 0,0 0-8 0,0 0-4 16,0 0-4-16,4-1-4 0,-3 1-2 0,4 0-3 0,2 0-2 0,0 0 0 15,2 0 0-15,4 1 1 0,1-1-1 0,3 3 3 0,2-3 1 16,1 4 3-16,4-3 3 0,3-1 1 0,1 4 3 0,1-1 0 0,0-3 0 16,1 0-1-16,3 0-2 0,-3 0-2 0,1-3-1 0,-4-1-2 15,4 4-4-15,-4-1 0 0,-3-3-1 0,-2 4-3 0,1-3-1 0,-5 3-2 16,-4-1 0-16,3 1-2 0,-5 0 2 0,-2 0 0 0,-5 0 1 0,4 0 0 16,-4 0 1-16,-2 1-1 0,-3-1 1 0,4 3-2 0,-4-3-2 15,0 4 0-15,0-3 0 0,0 6 1 0,0 0 0 0,-4-1 1 0,4 6 1 16,-3-1 2-16,3 4 1 0,0 5 3 0,0 1 1 0,0 4 2 15,0 6 2-15,0 3 4 0,-2 3 3 0,2 4 2 0,0 0 0 0,0 6 0 16,0 1 1-16,0 0-1 0,0 2-1 0,-3-4-1 0,3 4-2 0,0-1-2 16,0-2 0-16,-4 1-2 0,4-4 1 0,-1-2-2 0,-3 1-2 15,4-4 0-15,-1-3 1 0,-3 1 0 0,1-3 2 0,1-5 1 0,-1 1 1 16,-2-4 2-16,1-1 1 0,-1-2 1 0,0-1 0 0,0-5 1 16,-2 3 1-16,2-7 3 0,0 3 1 0,1-4 0 0,-1 3 2 0,-3-5-1 15,3 1-1-15,-4-4-6 0,4 0-8 0,-4 1-14 0,4-3-15 16,-5-1-20-16,2 2-21 0,-1-1-32 0,0-5-39 0,1 1-52 0,-1 3-60 15,3-4-85-15,-1-4-99 0,-2 3-49 0,2-4-24 0,1-3-10 0</inkml:trace>
  <inkml:trace contextRef="#ctx0" brushRef="#br0" timeOffset="217.1264">17846 6279 56 0,'-5'-5'434'0,"-2"1"0"0,6 1 1 0,-3 2-93 15,3-5-138-15,1 5-75 0,1-3-47 0,3 3-25 0,1-6-15 16,0 2-11-16,7 1-7 0,-2 0-14 0,7-3-17 0,2 3-15 0,3-1-14 16,5-2-22-16,1-1-23 0,2 3-31 0,6-2-37 0,0 0-30 15,0 2-25-15,0-1-67 0,5 1-86 0,-6 1-42 0</inkml:trace>
  <inkml:trace contextRef="#ctx0" brushRef="#br0" timeOffset="693.0629">18776 5941 82 0,'8'-12'213'0,"3"2"-100"15,0 0-53-15,5 0-30 0,-3 0-12 0,3 4-6 0,-1-6 1 0,4 8 1 16,1-3 1-16,-1 2 0 0,0 5 0 0,-2 0 2 0,5 0 1 16,-5 5 1-16,-1-1 2 0,1 3 0 0,-4 5 1 0,1-4 2 0,-1 9 3 15,-4-4 5-15,1 4 5 0,-3 4 4 0,-2 3 5 0,-3-1 4 16,-2 2 3-16,-2-1 2 0,-1 4 3 0,-6 0 5 0,2 4 3 0,-5-7 1 16,2 5 3-16,-2-2 2 0,-3 0-1 0,1-2 0 0,-1-1-3 0,1 0 0 15,1-4-3-15,2-1-1 0,-2-1-2 0,1-3-2 0,5-3-3 16,0-1 0-16,-1-2 3 0,6-1 4 0,-1-3 4 0,1-1 4 0,2 0 3 15,2-5 4-15,-2 0 2 0,3 0-1 0,-1 0-2 0,5-5-2 16,-2-3-4-16,3-1-2 0,1-4-5 0,1 1-4 0,4-5-9 0,-1-3-8 16,1-5-9-16,0-2-9 0,3-3-8 0,1-3-9 0,3 1-3 15,-6-2-3-15,4 0 0 0,-2-2 1 0,0 1-2 0,-3 4 0 0,-1-2 1 16,1 5-1-16,-4-4 0 0,2 9 3 0,-3-2 1 0,-4 5 2 16,0 0 1-16,0 4-1 0,-2 3-1 0,1 1-4 0,-2 4-4 0,-2 0-3 15,0 6-3-15,0 2-1 0,-2 2 0 0,-2 3 1 0,1 3-2 16,-2 0-1-16,3 8-1 0,-1 4 0 0,-2 4-1 0,0 0 1 0,-2 3 2 15,2 6 5-15,1 2 3 0,-3 0 4 0,4 2 1 0,0 0 2 0,-3-2-3 16,6 1-5-16,-1 3-7 0,1-5-8 0,1-2-10 0,-1-1-11 16,6 4-13-16,-3-10-12 0,7 3-15 0,-1-3-18 0,-1 0-22 0,6-4-27 15,0-1-34-15,3 0-39 0,1-2-41 0,4-4-40 0,1 1-55 16,4-2-58-16,0-2-27 0,1-2-8 0</inkml:trace>
  <inkml:trace contextRef="#ctx0" brushRef="#br0" timeOffset="1293.3944">20043 5916 32 0,'-5'0'365'0,"0"0"-67"16,1 0-99-16,4 3-57 0,0-3-37 0,0 0-16 0,0 2-10 0,0 1-10 15,4 2-12-15,1-2-10 0,3-1-8 0,-3 0-5 0,7 3 0 16,2 0 1-16,0 0 1 0,1-2-1 0,2-1 0 0,2 1-4 0,3-3-3 16,-2 4-4-16,3-4-4 0,0 0-2 0,0-4-2 0,0 4-4 15,3-3-1-15,-4 1-4 0,0-3-1 0,1-1 1 0,-5 1 2 0,-1 1 5 16,-1-1 7-16,1 0 9 0,-4-3 12 0,-2 4 9 0,1-4 12 0,-4 3 9 16,-3-3 8-16,0 1 8 0,0 3 9 0,-1-5 5 0,1 5 5 15,-2 0 0-15,1-3 0 0,-4 2-6 0,0 2-8 0,0 2-10 0,0 1-16 16,0 0-13-16,0 0-13 0,-4 0-10 0,1 1-7 0,-2 6-7 15,1-2-7-15,3 3-5 0,-3 4-5 0,-1-1-4 0,2 6-5 0,-2 1-7 16,0 5-5-16,-1 0-10 0,0 5-8 0,-1 0-14 0,0 1-16 16,0 4-23-16,0 0-26 0,2 0-41 0,0 0-48 0,0 1-50 0,2 2-53 15,-1-5-63-15,4 1-71 0,0-3-31 0,0 2-11 0</inkml:trace>
  <inkml:trace contextRef="#ctx0" brushRef="#br0" timeOffset="1756.8323">20778 5699 68 0,'-4'-15'463'0,"-1"3"0"16,0 0 2-16,2 4-100 0,-2-1-146 0,1 2-81 0,3 6-48 0,-3-1-26 15,4 2-14-15,0 2-8 0,0-1 0 0,0 7-7 0,0 4-9 0,0-2-5 16,4 5-4-16,-3 3 0 0,3 2 1 0,1 1 3 0,-2 4 4 15,-1 3 3-15,1-3 2 0,2 4 1 0,-1 0-1 0,-1 3-2 0,-1-2-1 16,-2 3-2-16,3 0-1 0,-1-2-2 0,-2-1 0 0,3 0-2 16,-3-2 0-16,0 0-1 0,0 0-2 0,0-4-1 0,0 0-2 0,0 0 1 15,0-5-3-15,-3 1 0 0,3-5-1 0,-2 0 0 0,-1-3 3 0,3-1-1 16,0 0 3-16,-2-3 1 0,2 0 3 0,-3 0 0 0,3-4 2 0,-4-3-1 16,4-1 0-16,0 0 1 0,-1-1-1 0,-3-3 1 0,1-3-2 15,-2-2-2-15,0-3-4 0,1-4-1 0,-3-4-3 0,1-2-3 0,-1-3-5 16,-2-3-3-16,1-5-3 0,-1-5 0 0,1 0-3 0,-1-5-1 0,1-4-3 15,3-1-2-15,-4-3-3 0,4-1-2 0,0-1-1 0,-4-3-3 16,8 0 0-16,1 1-2 0,-4-2 2 0,4 3-1 0,4 1 1 0,-4 4-1 16,1 6 0-16,4-1-2 0,2 6 0 0,0 2-2 0,0 6 0 0,0 6 0 15,1 0 1-15,1 6 0 0,-1 6-1 0,6-1 0 0,-1 8 0 16,1 2 1-16,0 3-1 0,-1 3 3 0,4 2 1 0,1 8 5 0,-3-1 5 16,-1 5 5-16,-1 4 6 0,3 0 3 0,-3 2 4 0,-3 2 4 15,-4 4 4-15,-1 1 1 0,-2 2 1 0,0 0-3 0,-3 0-4 0,-3 3-9 16,0 1-8-16,-2-3-16 0,-1 3-19 0,-2 3-22 0,-6-2-25 0,4-2-37 15,-2 5-43-15,-2-4-57 0,4 1-61 0,-2-2-65 0,2 0-67 16,-2-6-30-16,7 1-12 0</inkml:trace>
  <inkml:trace contextRef="#ctx0" brushRef="#br0" timeOffset="2000.7798">21335 5648 416 0,'-1'-13'473'0,"-3"-2"-32"0,1 3-56 0,1-1-75 16,-1 3-84-16,-2 3-46 0,1-1-30 0,-1 3-13 0,0 1-10 0,0 4-14 15,-2 0-16-15,2 0-15 0,-3 4-15 0,1 6-15 0,-2 0-11 16,-3 1-12-16,4 8-10 0,-6 1-7 0,0 1-7 0,1 4 0 0,-1 2 0 16,4 4 2-16,-4 2 2 0,2-3 2 0,2 4 2 0,2 1-4 15,-1 2-6-15,6-2-9 0,-3 5-10 0,6-3-16 0,0-2-14 0,0 5-20 16,6-5-23-16,-3-1-28 0,6 0-33 0,-1-1-39 0,2-4-43 0,2-2-37 15,2-2-34-15,0 0-60 0,-1-4-69 0,1 3-30 0,-1-8-9 16</inkml:trace>
  <inkml:trace contextRef="#ctx0" brushRef="#br0" timeOffset="2382.1254">21460 6065 93 0,'2'-25'385'0,"-2"4"-37"0,3-3-53 0,0 5-62 0,-1-1-39 16,5 0-28-16,-5 3-20 0,3 1-15 0,3 1-18 0,-3-2-17 15,4 6-16-15,0-1-16 0,-1 4-14 0,2 0-14 0,2 1-9 0,-2 4-8 16,4 1-5-16,-2 2-2 0,-2 2-1 0,4 1-1 0,0 2 2 16,-2 1 3-16,-2 5 2 0,-2 2 1 0,1-2 1 0,-1 2 2 0,-3 6 2 15,-1-3 0-15,1 1 2 0,-3 6 0 0,-2-2-1 0,-2 3-1 16,-3-1 1-16,1-2-1 0,-1 1 2 0,0-1 0 0,-2-1 0 0,-1 4 1 16,3-8 1-16,-4 1-2 0,4-1 2 0,0-2-1 0,2 2 4 0,-3-7 1 15,5 2 6-15,-3-6 6 0,1 3 6 0,3-1 9 0,0-2 5 16,0-4 8-16,0-1 2 0,0 0 0 0,3 0-1 0,1-5-1 0,1-3-1 15,0 0-3-15,0 0-3 0,4-5-5 0,-4-4-8 0,3 0-6 0,1-3-9 16,1-1-10-16,4-6-9 0,-6 2-9 0,6-1-6 16,-2-4-4-16,-2 2-2 0,-1 0-1 0,2 0-1 0,0 1 1 0,-1 2-2 0,-2 2 0 15,-1 2 1-15,0 2-2 0,-3 3-4 0,1 4-2 0,-2 0-3 16,-1 4-1-16,-2 4 0 0,0 4 2 0,0 0 2 0,0 4 0 0,0 4 3 16,0 4 3-16,-2 2 1 0,-1 4 3 0,3 2 0 0,-2 3 1 15,-1 2 1-15,3 1-2 0,-4 3-4 0,2 0-7 0,-1 6-13 0,3-7-15 16,-2 7-20-16,2-6-20 0,0 2-29 0,2-5-30 0,-2 4-36 15,5-2-44-15,-1-3-46 0,4-1-49 0,-3-4-67 0,5-1-76 0,2 1-33 16,-1-8-12-16,0 0 2 0</inkml:trace>
  <inkml:trace contextRef="#ctx0" brushRef="#br0" timeOffset="2590.8847">22081 5561 389 0,'-2'-16'486'0,"-1"-1"1"0,3 6-2 0,-4-1-94 0,4 3-138 16,0 2-87-16,4-2-62 0,-4 6-33 0,5 3-19 0,0 0-13 0,2 7-6 16,1 2-9-16,-1 2-9 0,7 4-3 0,-2 3-2 0,-2 0 0 15,3 7 2-15,1-1 4 0,1 7 5 0,-1-2 3 0,-4 6 1 0,2-2-3 16,-5 7-1-16,2-4-9 0,-1 4-10 0,-4 3-18 0,-3 0-18 0,-1 2-27 16,-1 3-30-16,-3-2-50 0,-1 0-60 0,-4 2-88 0,-1 0-104 15,-5-1-54-15,-4 0-27 0,-3 1-17 0,0-3-7 0</inkml:trace>
  <inkml:trace contextRef="#ctx0" brushRef="#br0" timeOffset="4398.3353">17550 8185 4 0,'-4'-5'315'0,"3"2"-81"0,1-2-47 0,0 3-32 16,0-1-20-16,1 1-12 0,3 2-11 0,-3 0-8 0,6 0-14 15,0 0-16-15,2 0-11 0,4 5-8 0,1 0-3 0,6 2 0 0,2 3 0 16,6 3 1-16,1 0 4 0,7 6 4 0,3-2 5 0,7 5 3 0,7 3 0 15,1 3-3-15,4-3-6 0,10 10-8 0,4-4-5 0,3 6-2 16,7-2-4-16,7 4-4 0,4-1-4 0,3 2-2 0,3 1-6 0,8 1-5 16,1-1-4-16,-1 4-2 0,2-3 0 0,2 2 1 0,-2-1 3 15,-1-2 3-15,-1 3-6 0,-3-6-4 0,-7 4-8 0,-1 2-5 16,-2-6-5-16,-4 2-4 0,-5 1-4 0,-5-5-3 0,-3 3-2 0,-5-5-3 16,-6 1-1-16,-3 0-3 0,-5-3-2 0,-5-3 2 0,-3-1 3 0,-8 0 1 15,-2-1 3-15,-1-6 3 0,-10-1 6 0,-2-1 4 0,-5-3 7 16,0-1 7-16,-5 0 6 0,1-5 8 0,-8 0 7 0,0-4 9 15,-1 3 8-15,-1-6 7 0,-3 2 7 0,-1-2 9 0,1 1 4 0,-5-4 3 16,0-4 0-16,0 1 0 0,0 2-3 0,0-4-5 0,-5-2-5 16,1-1-8-16,-1-1-8 0,0-2-9 0,-4-1-9 0,-1-3-8 0,-3-1-9 15,1 0-8-15,-2-1-4 0,-3-2-2 0,3 1-3 0,-5 1-2 16,2-6-1-16,-1 4-1 0,-5-5 1 0,1 1 0 0,4 0 1 16,-5 0 0-16,0-3 0 0,-3 2 1 0,4-4 0 0,-6 0 0 0,3 1 3 15,-2-2 0-15,-1 2 3 0,4-3 2 0,-1 0 1 0,-2 1 3 16,4 2 2-16,1-1 1 0,-2 1 2 0,4-1 1 0,-1 3 2 0,1 4 3 15,1-2 1-15,6 3 0 0,1 3-1 0,-2-1-4 0,7 5-3 16,-5 1-4-16,7 0-7 0,0 3-4 0,2 2-6 0,-1-1-3 16,4 4-6-16,0 0-2 0,0 4-3 0,4 3-2 0,4-2-3 0,2 4-2 15,-1 3-2-15,5 4-1 0,3 3 2 0,0-2 3 0,5 4 2 16,-3 6 7-16,3-1 3 0,0 3 4 0,2 3 4 0,1-2 2 0,-1 4 1 16,2-2 2-16,-4 7 2 0,-2-6 3 0,3 2 4 0,-1 2 3 15,-2-2 2-15,-4 2 2 0,1 0 1 0,-4-4 1 0,-2 0 2 0,-3 1 2 16,-3 0 1-16,-1-3 1 0,-1 2-3 0,-6-1-2 0,-1 0-10 15,-3-1-11-15,-5-2-14 0,-1 2-19 0,-1-3-20 0,-8 1-23 16,0 2-37-16,0-6-45 0,-6 2-72 0,1-3-89 0,-4 0-66 0,-1-2-58 16,0-1-28-16,-4-5-10 0</inkml:trace>
  <inkml:trace contextRef="#ctx0" brushRef="#br0" timeOffset="4922.6357">17637 7591 37 0,'0'-7'186'0,"3"2"1"0,-3-3 6 15,0 0 3-15,0 4 5 0,0-1-4 0,0 0-7 0,-3 2-9 16,3-2-10-16,-2 5-15 0,-2-2-14 0,-1 0-15 0,2 2-14 0,1 0-16 16,-5 0-12-16,2 0-17 0,0 2-12 0,0 0-14 0,-3 1-10 15,-1 2-9-15,-1 0-7 0,-2 4-7 0,2 2-5 0,-4-1-7 0,0 5-3 16,-3 0-2-16,0 5-1 0,4-1 0 0,-3 6 3 0,-1-1 2 15,5 4 1-15,-1 1 2 0,2 4 1 0,3 1 0 0,-1-1-1 0,4 2-3 16,5-1-5-16,0 1-6 0,0 5-6 0,5-7-13 0,4 5-13 16,-1-2-24-16,3 0-29 0,2-2-35 0,4-1-39 0,2 0-30 15,2 0-27-15,2 1-63 0,3-1-81 0,1-2-39 0,4-1-18 16</inkml:trace>
  <inkml:trace contextRef="#ctx0" brushRef="#br0" timeOffset="10510.9106">33506 7284 77 0,'-1'-12'223'0,"-3"3"-54"0,4-2-34 0,-1 3-19 0,1 1-12 0,0 3-3 16,0 0 0-16,0 4-7 0,1 4-5 0,3 3-10 0,1 1-11 15,0 4-7-15,0 5-7 0,4 0-2 0,-1 8 1 0,4 1 3 0,-2 5 7 16,2 1 6-16,2 6 5 0,-4-4 1 0,4 5-1 0,-1 1-4 16,1 0-6-16,0 0-6 0,-1-1-9 0,1-1-4 0,3 4-5 15,-5-6-6-15,2 1-2 0,-4-2-4 0,0-2-3 0,5-4-4 0,-1 0-3 16,-7-4 0-16,5-2 0 0,-4-4 5 0,1-2 5 0,-2-2 9 15,0-2 10-15,-1-4 9 0,-2-1 9 0,4-4 2 0,-3 0 4 0,1-4 1 16,0-4 0-16,1-4 1 0,0 0 0 0,0-5-1 0,1-4-2 0,1-4-7 16,3-4-7-16,-2-7-12 0,2-1-12 0,-2-5-11 0,0-6-10 15,2-1-7-15,-1-3-8 0,-3-7-1 0,4 0-2 0,-5-2 0 16,1-2 0-16,-1-2 2 0,-2 3 1 0,0-2 2 0,-1 1 1 0,-2 5 2 16,-2 2 1-16,3 4 2 0,-3 5-2 0,0 0-3 0,0 10-4 15,0 1-10-15,0 8-17 0,-3 2-14 0,3 5-14 0,0 4-13 0,-2 6-13 16,2 2-18-16,0 5-19 0,0 2-25 0,0 6-29 0,0 4-33 15,0 5-38-15,0 3-25 0,2 4-21 0,3 8-53 0,2 2-71 0,-1 1-28 16</inkml:trace>
  <inkml:trace contextRef="#ctx0" brushRef="#br0" timeOffset="10705.3921">33034 7867 32 0,'-8'-7'355'0,"8"2"-69"0,5-3-98 15,2 3-72-15,3 2-58 0,3-2-37 0,6 2-23 0,7-1-10 16,1 3 0-16,5-3-3 0,11 3-1 0,-2 1-9 0,5 0-10 0,3 0-16 16,8 0-21-16,-3 0-23 0,6 0-28 0,1 0-60 0,-1 0-79 15</inkml:trace>
  <inkml:trace contextRef="#ctx0" brushRef="#br0" timeOffset="11093.3065">34494 7743 276 0,'7'-12'394'0,"-6"4"-72"16,5-4-107-16,2 4-71 0,1 3-50 0,3-6-27 0,1 6-16 15,1-2-8-15,1 2-5 0,6 0-8 0,-6 5-14 0,5 0-7 0,1 0-6 16,-4 5-2-16,2-2 0 0,-2 4 1 0,2 0 2 0,-6 5 2 15,-1 0 2-15,-3 4 1 0,-1 0 2 0,-6 0 3 0,1 4 1 0,-6-3 1 16,1 5 7-16,-5 0 4 0,0 1 6 0,-4 1 6 0,0-3 5 16,-2 1 5-16,-3-2 5 0,3 1 5 0,-1-2 4 0,0-3 4 15,4 1 6-15,-2-6 6 0,5 1 7 0,-1-5 3 0,1 1 2 16,5-3-2-16,-1-2-6 0,3-3-6 0,0 0-5 0,3-5-6 0,-1-1-9 16,5-3-6-16,1-4-7 0,-1-4-10 0,5 1-8 0,-2-8-9 15,4 2-9-15,3-5-6 0,-3 0-6 0,5-2-4 0,1-3-1 0,-5 1-2 16,2-4-1-16,0 3 1 0,-3 3-1 0,0-4 2 0,-4 3 1 15,2 5 2-15,-4-2 2 0,-1 6 2 0,0-1 0 0,-5 4-2 16,1 3-2-16,-1 7 1 0,-2 0-1 0,-2 3 1 0,-1 1 2 0,-2 8 0 16,-4 1 3-16,1 3 2 0,-1 8 1 0,-1 1-1 0,0 3 1 15,-2 6-1-15,1 2 0 0,-1 2 0 0,2 4-1 0,2 2-4 0,-1-1-5 16,7 1-9-16,-4 1-11 0,6-1-13 0,0 0-13 0,3 1-17 16,2-6-18-16,0 3-26 0,7-3-31 0,2-3-41 0,-4-2-45 0,4-1-75 15,3-2-92-15,0-3-43 0,5-6-19 0,-3 2-4 0</inkml:trace>
  <inkml:trace contextRef="#ctx0" brushRef="#br0" timeOffset="11848.3517">36167 7508 261 0,'-12'-5'462'0,"3"-2"1"0,3 6 2 0,-1-3-97 0,2-3-144 0,5 3-81 16,0 0-48-16,5 3-23 0,3-3-11 0,6 1-9 0,6-2-8 16,4-2-13-16,7 2-13 0,6 0-9 0,6-1-7 0,3-1-4 0,7-1-5 15,-2 1-2-15,5-1-2 0,1 1-2 0,-1 0-2 0,-5-2-2 16,2 1-1-16,-7 1 0 0,-2-1-1 0,-4 0 1 0,-5 0 1 15,-6 4 4-15,-3-4 3 0,-4 3 4 0,-3 1 6 0,-2 1 4 0,-3 1 5 16,-4-4 4-16,-2 6 3 0,-3-2 2 0,2 2 1 0,-2 0 0 16,-3 2 1-16,-2 1 0 0,0 2 2 0,-2 2 0 0,-3 1 1 0,-2 1 0 15,2 10 2-15,-3-2 0 0,-1 4-2 0,2 7 2 0,-4 2 0 16,-3 3-1-16,4 3-3 0,-4 6-5 0,2-1-8 0,2 4-15 16,-4 2-15-16,2 1-19 0,-1 1-24 0,2 1-34 0,3-1-41 0,3-1-48 15,-4 0-53-15,6-1-77 0,1-3-89 0,2-4-45 0,2 0-24 16,3-4-7-16</inkml:trace>
  <inkml:trace contextRef="#ctx0" brushRef="#br0" timeOffset="12283.2284">37482 7344 132 0,'-9'-22'449'0,"2"-1"1"0,2 4-85 0,0 2-127 15,2 3-79-15,1 5-56 0,-1 2-25 0,3 3-14 0,0 4-2 0,3 4 1 16,-1 3-8-16,1 2-11 0,2 6-9 0,0 3-7 0,2 2 0 16,-2 5 1-16,0 1 5 0,4 5 5 0,-1 3 3 0,1-1 1 0,-4 7 0 15,0-7-3-15,4 6-3 0,-4-2-2 0,0 2-3 0,2 0-4 16,-6-2-2-16,5-2-4 0,-6-1-3 0,3 0-6 0,-3-1-8 0,0-2-6 16,0-5-7-16,-3 0-6 0,3-3-6 0,-6-1-4 0,5-3-3 15,-3-3-3-15,-1-3-1 0,0-1-3 0,-2-5-2 0,2 0 0 16,0-7 0-16,0 0 2 0,-7-4 3 0,3-4 3 0,-1-2 4 0,-2-7 3 15,-1 1 2-15,2-11 2 0,1 1 0 0,-7-7-1 0,3 0 1 16,1-7-1-16,-1-3 1 0,2-3-1 0,-1-2 0 0,2-6-1 0,-1 1 1 16,4-3 5-16,3 1 1 0,-4-4 3 0,4 6 1 0,5-3 2 0,0 3-1 15,0 3 2-15,5 0 1 0,2 7 1 0,-2-1 0 0,4 5 2 16,1 4 2-16,2 2 3 0,2 4-5 0,-1 4-5 0,3 7-2 0,-3-1-1 16,8 6-1-16,-6 1 0 0,5 3 0 0,-1 7-2 0,3-2 3 15,-3 8 3-15,3-2 1 0,-3 7 2 0,2 3 2 0,-6 0 2 0,2 3 3 16,-3 4 2-16,-4 1 2 0,2 5 0 0,-7 1 3 0,0 0 5 0,-5 3 2 15,-2 1 2-15,-3 1 1 0,-3 3 1 0,-6 0-4 0,0 0-5 16,-6 3-8-16,-2-2-12 0,0 2-20 0,-2-1-25 0,-2 3-38 16,-1-5-44-16,3 3-83 0,-2-1-102 0,4-3-60 0,0 0-38 0,7-4-19 15</inkml:trace>
  <inkml:trace contextRef="#ctx0" brushRef="#br0" timeOffset="12564.0712">38206 7286 328 0,'-1'-18'486'0,"-3"-2"11"0,1-4-78 0,-2 4-124 16,0 2-63-16,0-2-29 0,-1 2-15 0,0 3-5 0,4 2-12 0,-7-2-14 15,1 7-20-15,-1-4-21 0,4 6-17 0,0-1-16 0,-3 4-14 16,-1 1-14-16,0 4-14 0,-1 4-13 0,-2-1-11 0,-3 7-9 0,1 1-7 15,1 6-5-15,-4 2-2 0,0 4 1 0,3 5 1 0,0 3 4 16,4 2 4-16,-4 1 2 0,6 4 3 0,1 3 3 0,2 0-2 16,3 3-4-16,2 2-10 0,2-1-14 0,3 1-18 0,4-2-19 0,3 4-24 15,-2-2-22-15,3-2-29 0,8 0-28 0,-6-1-40 0,6 0-43 0,-1-7-80 16,2 3-99-16,0-4-55 0,1-3-30 0,-5 0-8 0,5-8 2 16</inkml:trace>
  <inkml:trace contextRef="#ctx0" brushRef="#br0" timeOffset="12961.1548">38447 7591 291 0,'0'-22'443'0,"0"2"-39"0,5 3-61 0,0 1-80 16,0 3-88-16,7-2-50 0,-2 2-32 0,4 1-15 0,0 0-10 16,8 4-14-16,-3 0-18 0,3 3-15 0,3 0-14 0,-1 3-7 15,-2 2-4-15,4 2-3 0,-4 0 0 0,0 6 2 0,-3 0 0 0,0 0 3 16,0 4 0-16,-4 1 2 0,-1 6 1 0,-4-3 2 0,0 2 2 15,-3 2 2-15,-2 2 0 0,-2-1 4 0,-3 2 0 0,-3 1 1 0,0-3 4 16,-3 1 2-16,-2 3 1 0,-1-5 4 0,3 3 1 0,-3-6 2 16,0 0 0-16,1 0 1 0,-1-1 2 0,1-6 4 0,3 3 4 0,0-2 7 15,1-3 9-15,3-1 6 0,-6-6 4 0,7 6 0 0,0-7-1 16,7-4-2-16,-6 1-4 0,6-4-3 0,-2-2-2 0,4-2-3 16,-2-3-3-16,1-3-7 0,6-3-5 0,-1-2-11 0,1-2-9 0,3-4-10 15,-3 0-7-15,3-2-4 0,2 1-2 0,-6-4-2 0,4 4 1 16,0 0 2-16,-3 0 4 0,0 1 1 0,-4 3 5 0,2 0 2 15,-5 3 0-15,-1 6-1 0,3-3-1 0,-7 6 0 0,3 6 2 0,-5-1 1 16,3 7 3-16,-3 1 2 0,-3 8 3 0,3 0 2 0,-5 5-1 16,3 6 1-16,-5 2 0 0,-1 6 2 0,2 1 0 0,-2 3 1 0,1 4 1 15,0 2-6-15,-1 0-8 0,1 3-17 0,0-1-14 0,0 1-21 16,0 0-23-16,6-3-31 0,-3 1-37 0,4-1-57 0,4-4-67 0,-3 0-87 16,6-3-94-16,0-2-48 0,2-4-21 0,3-5-6 0</inkml:trace>
  <inkml:trace contextRef="#ctx0" brushRef="#br0" timeOffset="13194.2171">39412 7075 365 0,'2'-24'493'0,"1"5"4"0,-1 3-86 0,5 1-132 0,-2-2-82 15,0 7-57-15,0 4-31 0,4-1-19 0,-1 6-10 0,2 2-7 16,4 6-13-16,1-1-15 0,-1 8-12 0,1 0-11 0,7 9-4 15,-3-1 0-15,3 7 2 0,-1 4 4 0,1 2 2 0,-1 4 4 0,-4 2 3 16,1 7 2-16,3-1 2 0,-11 2 2 0,4 4 3 0,-6 1 0 16,-3 0-6-16,-1 4-9 0,-4 3-17 0,-5 1-22 0,-4 0-20 0,-3 0-23 15,-3 3-32-15,-6-2-36 0,1-1-49 0,-6 0-56 0,-1-5-89 16,-4 2-106-16,1-3-55 0,-3-3-29 0,1-2-9 0</inkml:trace>
  <inkml:trace contextRef="#ctx0" brushRef="#br0" timeOffset="18625.6445">10457 10918 159 0,'-3'-10'176'0,"-2"3"0"0,-1 2 0 0,3-3-10 16,1 1-13-16,-1 2-14 0,1 0-15 0,-1 2-20 0,3 2-19 15,0 1-16-15,0 0-11 0,0 0-12 0,0 0-10 0,5 4-9 0,-2 5-9 16,2-1-7-16,1 5-3 0,2 4-1 0,2 3 1 0,2 1 3 16,2 7 6-16,0 5 5 0,-1 1 9 0,1 0 5 0,3 6 6 0,-3 0 4 15,3-1 4-15,-2 5 1 0,-1-1 0 0,3-3-1 0,-4 1-4 16,1 0-3-16,0-4-4 0,-1-1-3 0,1-1-2 0,-2-2-3 0,-2-5-1 15,2 0-2-15,-2-3-2 0,-1-3-2 0,1-1 1 0,-1-2 1 16,-1-5 3-16,1 0 6 0,-4-5 8 0,3 0 6 0,-3-4 6 16,-1 1 4-16,1-6 2 0,0 0-1 0,0-3 1 0,4-5 0 0,-1-1-1 15,-3 0-3-15,4-6-2 0,-6-4-4 0,6-2-5 0,-4-1-10 16,0-6-10-16,0-1-9 0,-2-7-8 0,1 2-6 0,-2-4-6 0,-2-6-5 16,3 2-4-16,-3-1-1 0,0-4-3 0,0 4-3 0,0-5-2 15,0 4-5-15,2 2-6 0,-2 3-8 0,3 0-11 0,-3 8-15 16,4-1-20-16,-3 4-19 0,-1 7-23 0,4 4-27 0,-3 1-32 0,6 7-33 15,-5 1-37-15,1 6-70 0,-3 2-90 0,9 2-41 0,-4 6-19 16</inkml:trace>
  <inkml:trace contextRef="#ctx0" brushRef="#br0" timeOffset="18837.8642">10295 11315 187 0,'-3'0'372'0,"3"0"-84"0,0 0-122 15,0 0-69-15,3-1-44 0,2 1-22 0,7-4-10 0,-2 4-7 16,9-4-3-16,3 1 0 0,4 2-2 0,3-4-5 0,7 0-3 0,3-1-10 16,2 1-13-16,8 1-24 0,1-4-29 0,3 1-30 0,5 2-34 15,1 0-63-15,-1 0-81 0,5 0-44 0</inkml:trace>
  <inkml:trace contextRef="#ctx0" brushRef="#br0" timeOffset="19225.4294">11489 11274 57 0,'-4'-2'403'0,"4"-3"-50"16,0 2-77-16,4 1-71 0,-2-3-64 0,1 3-39 0,6-1-21 15,-4-2-15-15,3 4-12 0,2-3-12 0,2 4-12 0,-1 0-11 16,2 0-8-16,4 5-6 0,0 0-8 0,-1 0 0 0,-3 5 0 0,4 0-1 15,-3-1 3-15,0 4 2 0,-1 2 3 0,-4 0 1 0,-1 2 2 16,1 3 3-16,-4 0 4 0,0-1 6 0,-5 1 7 0,0 1 7 0,-5 3 7 16,2-5 8-16,-3 4 5 0,1-3 6 0,-3-2 8 0,3 1 4 15,-4-6 5-15,4 3 6 0,0-4 4 0,-2 1 6 0,5-3 1 16,-1-3 1-16,0-1-3 0,3-4-6 0,0-2-5 0,0 0-7 0,3-2-9 16,2-6-7-16,-1-2-7 0,4-1-8 0,-3-4-8 0,4-5-8 15,1 0-8-15,2-1-8 0,1-6-9 0,-2 0-6 0,2-2-5 0,1-3-4 16,0 2 0-16,-2-3-1 0,1 0 0 0,1 5 0 0,-6-2 1 15,3 0 0-15,-3 6 4 0,-3 0 1 0,2 5 2 0,-2 0 0 16,-3 6-1-16,1 1 1 0,1 4-1 0,-4 1 0 0,0 6 1 0,0 1 3 16,-4 1 2-16,1 6 3 0,1 3 2 0,-1 2 0 0,-2 4 2 15,1 1-1-15,-1 4 3 0,0 2 2 0,2 2 4 0,1 5 0 0,-1-4 2 16,-3 5-3-16,6-2-4 0,0 4-11 0,0-4-9 0,6-1-12 16,-1 1-15-16,1-1-13 0,1-4-16 0,5 0-17 0,2-4-21 0,3 4-32 15,-2-8-40-15,7-1-50 0,1 0-57 0,2-8-75 0,2 1-82 16,2-3-36-16,0-3-14 0</inkml:trace>
  <inkml:trace contextRef="#ctx0" brushRef="#br0" timeOffset="20595.0601">12654 11128 117 0,'-2'-10'168'0,"2"2"-1"0,-4 0-11 0,4 0-13 0,-1 2-17 16,1 1-20-16,0 5-16 0,0 0-16 0,0 5-13 0,0 1-11 0,0 3-8 15,1 4-7-15,-1 4-5 0,4 6-5 0,-2-1-2 0,1 7-4 16,2 2 3-16,-1 3 6 0,1 3 5 0,-2 0 4 0,-1 3 2 0,1 0 1 16,2 4-1-16,-1-4-1 0,-3-1-4 0,-1 1-3 0,4-3-4 15,-4 0-2-15,0-2-1 0,0-4-3 0,0 2-1 0,-4-6-2 16,4 0-2-16,-1-2 1 0,-3-5 1 0,4 0 0 0,-1-1 3 0,-3-4 1 15,4-2 6-15,-3-5 7 0,3 4 7 0,-2-6 4 0,-1 1 3 16,3-3 4-16,-5-1 0 0,1-3-1 0,-1-3 0 0,2-2-2 0,-3-6-1 16,1 3-4-16,2-4-4 0,-4-5-5 0,0 0-8 0,-1-8-10 15,3-1-9-15,-4-5-8 0,4-3-6 0,-3-3-4 0,1-4-4 16,0 0-3-16,-2-6-5 0,4-1-3 0,0-3-3 0,2-4-4 0,3 1 2 16,0-1 2-16,0-1 2 0,7 0 0 0,-2 4 3 0,5-1 1 15,-2 2 0-15,6 3 1 0,0 5 1 0,3-1 3 0,0 10 2 0,-2 1 1 16,7 1 2-16,-5 7 0 0,2 4-3 0,0 4-4 0,3 1-2 15,-5 4-1-15,2 6-3 0,-2 2 0 0,0 4 0 0,-3 4-1 0,-4 1 1 16,2 1 1-16,-5 6 1 0,-1 4 1 0,-4-3 3 0,-2 7 3 16,0 4 6-16,-5-3 6 0,-4 7 4 0,-1-1 2 0,-3 2 2 0,-4 5 2 15,-6 0-3-15,5 0-3 0,-5 0-6 0,-2 6-8 0,-2-3-12 16,3 4-15-16,-4-5-22 0,3 3-27 0,3-2-32 0,0-1-38 0,6 1-37 16,-1-6-37-16,7 1-59 0,1 0-69 0,3-4-32 0</inkml:trace>
  <inkml:trace contextRef="#ctx0" brushRef="#br0" timeOffset="20865.1951">13513 11156 58 0,'-3'-16'388'0,"-1"4"-46"0,-1-1-59 0,0 5-67 16,0-1-39-16,-2-1-21 0,0 5-15 0,-5 4-6 0,4-2-14 0,-2 3-20 16,1 3-18-16,-5 2-18 0,1 2-15 0,-4 6-13 0,3-2-9 15,-3 7-8-15,2 2-4 0,-2 2-5 0,-2 3-2 0,2 3-1 16,3-2 0-16,1 6 0 0,-1-3 0 0,4 7 1 0,1-2-1 0,1 0-3 16,4 2-5-16,-1-1-7 0,5 1-9 0,3-3-10 0,-1 2-12 15,3-2-15-15,4 0-16 0,3-3-17 0,3-2-24 0,0-3-22 0,1 3-29 16,3-6-30-16,3-2-23 0,-2 1-19 0,-1-6-31 0,5-2-39 15,1-3-31-15</inkml:trace>
  <inkml:trace contextRef="#ctx0" brushRef="#br0" timeOffset="21216.4757">13801 11374 67 0,'5'-16'98'0,"1"4"-15"0,-3 1-11 0,2 5-5 0,4 0-4 0,-4 1-4 16,3 5-3-16,-3 0-2 0,2 5-2 0,-2 1 0 0,0 0 2 15,1 5 1-15,-1 1 2 0,-2 4 4 0,0 1 2 0,-1 0 2 16,-2 0 4-16,0 3-3 0,0 1-4 0,-2-1-3 0,-1-2-5 0,0 5-6 16,-2-4-4-16,-1-3-3 0,1 4-5 0,0 0-4 0,-2-5-1 15,2 1-6-15,0-1-1 0,2-3-5 0,1-2-2 0,-1 0-2 16,3-4-2-16,0 2 2 0,0-4 1 0,0-2 0 0,5-2 2 0,-2 0 0 16,7-6 0-16,-3 1-1 0,0 1-2 0,5-4-2 0,-2-4 1 15,4-1-2-15,3-1 1 0,0-2-2 0,-2-4-2 0,2 0-3 0,2-4-6 16,-2 2-5-16,0 0-2 0,-1-3-2 0,-3 2-1 0,4-1 0 15,-5 0 0-15,-2 2 2 0,1 1 1 0,-3 3 2 0,-3 3-1 0,2-1-1 16,-5 4-1-16,1 1 2 0,1 7 0 0,-4-1 2 0,0 5 0 16,-4 3 4-16,4 2 4 0,-3 3 1 0,1 5 2 0,-1-1 2 0,-2 10 1 15,1-4 2-15,2 7 1 0,-4 1 1 0,4 2 4 0,-1 5-2 16,-3-1-3-16,6-2-8 0,-3 3-8 0,3-2-16 0,3 2-20 16,1-5-21-16,1 3-26 0,0-2-29 0,4-4-30 0,1 0-32 0,3-4-34 15,4-2-58-15,2-2-72 0,-2-1-35 0</inkml:trace>
  <inkml:trace contextRef="#ctx0" brushRef="#br0" timeOffset="21395.942">14734 11139 213 0,'-3'-16'390'16,"3"8"-71"-16,0 0-104 0,0 4-60 0,0 4-39 0,0 4-23 0,0 4-14 15,0 0-12-15,0 8-13 0,3 1-11 0,-1 5-7 0,1-1-1 16,-1 7 2-16,1 2 3 0,-3 2 1 0,4 2-5 0,-3 1-9 15,-1 5-13-15,0 0-15 0,0 0-15 0,0 4-15 0,-1-1-29 0,-3 2-36 16,1 2-44-16,-2 1-50 0,3-2-74 0,-5 4-86 0,2-6-43 16,-3 4-26-16</inkml:trace>
  <inkml:trace contextRef="#ctx0" brushRef="#br0" timeOffset="24145.6019">6129 16046 172 0,'-9'-12'252'0,"4"-1"-41"0,0 3-18 0,-2-3-8 15,6 4-1-15,-3 1-1 0,-1-1-4 0,5 1-6 0,-3 2-17 16,3-2-18-16,0 2-21 0,0 1-23 0,0 4-16 0,0 1-16 0,0 0-13 15,0 0-9-15,0 1-8 0,3 3-6 0,2 0-5 0,0 4-1 0,4 1-2 16,-1 3 1-16,1 4 3 0,1-2 3 0,2 2 4 0,2 5 4 16,-4-1 4-16,4 5 7 0,-2-2 3 0,1 1 4 0,4 0-1 0,-3 2 1 15,-4-1-2-15,4-1 0 0,-1-2-3 0,5 0-1 0,-5 1-1 16,1-2-1-16,-1-1 2 0,4-4 2 0,2-2 3 0,0 2 6 0,1-6 3 16,1 3 5-16,8-3 4 0,0-5 4 0,5 2 2 0,4-6 3 15,6-1 0-15,0-1 2 0,11-7 0 0,3 0-2 0,1-3-1 0,8-3-4 16,-1-1-7-16,6-4-7 0,1-1-8 0,-1-3-8 0,3-2-8 15,-2 1-7-15,-3-1-6 0,2-2-8 0,-4-1-5 0,0 1-5 0,2 1-4 16,-5-2-2-16,-2 2-2 0,0 1 0 0,-5-2 0 0,0 1 2 16,-3 4 0-16,-2 1 0 0,0-2 1 0,-7-1 2 0,-2 8 1 0,-3-4 4 15,-5 2 1-15,0 4 3 0,-4-1 3 0,-7 2 0 0,3-2 2 16,-9 6-2-16,-2-2 0 0,-4 5 1 0,1 1 0 0,-2-2 1 0,-5 2-1 16,1 2 0-16,-4 0-1 0,1 1-1 0,-5-1-1 0,0 3-3 15,0 0-4-15,0 0-5 0,0 0-7 0,0 3-9 0,-5-1-12 16,1-2-15-16,-1 3-23 0,2 0-25 0,-2-1-27 0,-4 3-29 0,0 0-31 15,3 1-33-15,-3-1-43 0,-3 2-50 0,2 5-79 0,-4 0-94 16,-3 0-57-16,-2 0-36 0,-3 4-10 0,0-2 4 0</inkml:trace>
  <inkml:trace contextRef="#ctx0" brushRef="#br0" timeOffset="24617.6951">6098 16577 42 0,'-17'-7'464'0,"2"-1"-51"16,1 0-83-16,2 3-58 0,-1-3-50 0,4 1-27 0,-1 2-18 15,-2-2-11-15,7 2-7 0,-4 4-12 0,4-2-15 0,0 1-18 0,2-1-18 16,1 1-18-16,2 2-16 0,0 0-14 0,-3 2-12 0,3 1-9 15,0 2-7-15,0 1-6 0,3 5-5 0,-1 2-4 0,1-2-2 0,1 6 1 16,1-1 6-16,0 4 5 0,0-1 6 0,3 4 6 0,1-2 7 0,1 3 6 16,2-3 8-16,-2 1 3 0,4-1 7 0,0-1 4 0,6 0 5 0,-1-4 11 15,3 3 11-15,5-8 9 0,4-1 7 0,5-3 7 0,5-1 5 16,8-4 1-16,6-4 1 0,11-9 0 0,6-1-1 0,5-2-3 0,8-10-3 16,5 0-7-16,4-5-3 0,5-4-11 0,5-4-13 0,2-3-13 0,-2-1-15 15,3-2-8-15,-3-2-8 0,0 4-4 0,-1-1-2 0,1 0-3 16,-7 2-3-16,-3 3 0 0,-2 0-2 0,-7 5-2 0,-5 0-2 0,-3 3-1 15,-7 2 1-15,-5 4 1 0,-7 0 2 0,-6 6 1 0,-6 1 0 16,-1 0-4-16,-9 3-1 0,-4 3 0 0,-5 4-2 0,-1-1 3 16,-4 1 2-16,-7 2 3 0,1-2 5 0,-6 4 3 0,0-1 4 15,-1 1 3-15,-2-1 5 0,-1 3 1 0,-2 0 4 0,-1 0 2 0,-3 0 1 16,0 0 1-16,0 0-1 0,0 0 0 0,0 0-4 0,0 0-4 16,0 0-3-16,0 0-4 0,0 0-6 0,0 0-11 0,-3 0-16 0,-1 0-28 15,3 0-33-15,-4 0-42 0,1 3-42 0,4-1-58 0,-3 3-67 16,3 3-139-16,-2-1-175 0,-1 1-92 0,3 1-52 0,-4 2-27 0,2-2-15 15,2 2-4-15,-3-6 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54:23.0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11760 7711 194 0,'-32'4'314'0,"-4"0"-50"0,5 0-52 0,-1-3-23 0,4 2-9 0,3-3-2 15,3 3 1-15,1-2-5 0,1-1-9 0,6 4-14 0,-1-4-18 16,3 0-15-16,3 0-13 0,1 0-12 0,3 0-10 0,3 0-11 15,2 0-13-15,0 0-13 0,0 0-11 0,2-4-8 0,3 4-8 0,3-1-5 16,1-2-2-16,3 3-4 0,3-3-2 0,4 3-2 0,3-5-3 0,4 2-5 16,6 2-2-16,-1-4-7 0,8 2-7 0,-2-1-6 0,8 0-5 15,1 0-10-15,-2-1-7 0,6 0-12 0,2 0-11 0,-2 0-9 16,5 3-8-16,-3-1-8 0,0-2-6 0,0 3-5 0,3-1-4 0,-6-2 1 16,1 5 1-16,-6-2 3 0,-3 1 3 0,-2 1 7 0,-6 0 8 15,-3 0 19-15,-6 1 20 0,-1 1 18 0,-6-2 12 0,-9 2 12 16,1 1 13-16,-8 0 9 0,-1-1 11 0,-5 3 9 0,-3-2 8 0,-6 2 7 15,-1-1 9-15,-6 1 6 0,-1 3 7 0,-5-1-1 0,-1-2-5 16,-2 3-3-16,-3 1-1 0,-2-2-1 0,-1 1 0 0,0 3 0 0,-5-3-3 16,5 1 1-16,-3-1-2 0,3-2-1 0,-1 2-2 0,1-1-3 15,0 3-5-15,5-2-4 0,-1-1-6 0,1-2-4 0,1 3-1 16,2-3-6-16,1 2-2 0,0-2-3 0,5-1-1 0,-1 1-2 0,1 1-2 16,3-5-2-16,2 6-1 0,2-6-3 0,-2 3-2 0,7-1 0 15,-2-3-1-15,3 1-2 0,1 3 0 0,3-4-2 0,0 0-1 0,1 0-2 16,-1 0-2-16,5 0-6 0,0 0-6 0,0 0-6 0,0 0-9 15,5 0-3-15,-1 0-5 0,4-4-1 0,-3 3-3 0,5 1-4 16,2-3-4-16,7 3-8 0,-2-5-7 0,2 1-10 0,6 1-12 0,3 2-10 16,-1-5-11-16,9 1-12 0,-4 1-12 0,9 0-17 0,-2-1-21 0,2 2-16 15,4-2-14-15,-1-2-9 0,2 2-7 0,-2 1-9 0,2 3-10 16</inkml:trace>
  <inkml:trace contextRef="#ctx0" brushRef="#br0" timeOffset="105.219">12563 7809 3 0,'-15'2'184'0,"-2"4"-45"0,-5-5-31 0,5 2-24 16,-2 2-14-16,0-4-13 0,-3 3-6 0,5-1-4 0,0 2-9 16,3-4-11-16,-5 1-21 0,6 3-30 0,3-1-30 0,-2-1-33 15,3-2-67-15,4 3-85 0</inkml:trace>
  <inkml:trace contextRef="#ctx0" brushRef="#br0" timeOffset="1083.1216">22950 6865 83 0,'-17'-7'319'0,"-1"2"-71"16,1 1-38-16,1-1-19 0,-4 3-8 0,4-3-4 0,1 0-5 0,1 0-4 16,1 2-13-16,6 0-13 0,-5-1-13 0,3 2-16 0,1-1-13 15,3 0-12-15,0 1-11 0,1 2-11 0,4-3-10 0,0 3-12 0,0 0-10 16,0-2-11-16,4 2-10 0,-1-3-7 0,2 3-6 0,0-2-5 0,6 2-3 16,1 0 0-16,1 0-3 0,1 0-3 0,5 0 1 0,6 2 1 15,-1-2-1-15,7 3-2 0,1-3 0 0,4 0-2 0,0 0-3 0,3 2-3 16,2-2-6-16,3 0-6 0,-3 0-5 0,7 3-8 0,-7-3-6 15,3 0-4-15,-1 0-7 0,1 2-7 0,-3-2-5 0,2 0-3 0,-1 0-3 16,-1 0-1-16,-1 0-1 0,0 0 1 0,0 0 1 0,-3 0 4 0,-1 0 6 16,0-2 6-16,-5 2 8 0,-4-3 7 0,0 1 12 0,-5 2 11 15,0-3 9-15,-3-1 10 0,-5 1 11 0,-2 1 11 0,-4-3 7 0,-3 2 9 16,1 0 4-16,-6 1 7 0,0-2 3 0,-2 1 1 0,-5-1 0 16,0-1-1-16,-5-2-5 0,-1 6-5 0,-4-3-4 0,-2-3-3 0,2 2-5 15,-5 1-7-15,-2-3-3 0,-2 3-5 0,2 0-2 0,-6-1-4 0,2 1-2 16,1 3-2-16,0-4-2 0,-1 3 1 0,1-1 0 0,2-2 3 15,1 3 4-15,-2-1 3 0,7-2 3 0,-1 2 5 0,4 2 1 0,-1-2 4 16,4 3 2-16,3-5 1 0,1 5 1 0,4-5-1 0,-2 5 1 16,2-3-2-16,5 1-3 0,0 2-6 0,0-3-4 0,5 1-4 0,2 0-5 15,-5-2-5-15,6 0-3 0,2 3-2 0,2-2-3 0,2 3-2 16,3-4 0-16,-2 3-1 0,6 1 0 0,-1 0 0 0,2 0 1 0,4 0 2 16,-2 0 0-16,2 5 1 0,-3-2-2 0,0 2 0 0,-1-1 1 15,0 0-1-15,-3 4 0 0,-2 2 2 0,-4-3 1 0,1 6-1 0,-5-1 2 16,-4 1 3-16,1 0 1 0,-6 2 2 0,0 2-1 0,-6-1 0 0,-3 1-3 15,-5 3-5-15,1 3-10 0,-6-4-11 0,2 1-18 0,-5 2-23 16,-2 1-30-16,2-1-33 0,0-2-68 0,-1 1-86 0,1-1-50 0,4 0-34 16</inkml:trace>
  <inkml:trace contextRef="#ctx0" brushRef="#br0" timeOffset="1765.1882">25573 6701 285 0,'-1'-18'280'0,"1"3"-64"0,-4 1-31 16,4-3-14-16,0 5-2 0,-3-3 2 0,3 2 2 0,0 1 2 0,0-1-5 15,-2 3-11-15,2 3-16 0,-3-1-17 0,3 1-17 0,-2 2-18 0,-2 0-16 16,1 2-17-16,3 3-14 0,0 0-14 0,0 3-10 0,-2 2-10 16,-1 2-6-16,3 6-6 0,-3-1-3 0,-3 6-2 0,5 3 1 0,-3 3-2 15,1 0 1-15,-2 5 2 0,3 2 3 0,-5 4 2 0,2-2 1 16,-3 2 3-16,3 1-3 0,-4 3-2 0,0-5-2 0,4 0 0 0,-3 2 0 16,3-3-1-16,-4-3 2 0,4 3 0 0,-3-5 0 0,2-3 3 15,-2 0 0-15,6-3 2 0,-5 1 3 0,-1-5 5 0,6-2 8 0,-1-2 9 16,-2-1 9-16,5-5 8 0,-4 0 8 0,4-1 8 0,0-4 5 15,0 2 5-15,0-5 2 0,0 0 2 0,0-3-2 0,4-2-1 0,1 0-4 16,-2-5-3-16,2-2-6 0,0 0-6 0,2-5-6 0,-2-6-7 16,4 1-8-16,-4-6-7 0,0-2-6 0,5-1-4 0,-1-3-3 0,-1-4 2 15,6 2 0-15,-5-5 2 0,4-1 1 0,-1 2 0 0,2 0-1 16,-1 1-3-16,3 1-3 0,-3-2-2 0,1-1-2 0,1 7-3 0,-1 1-1 16,1 2-2-16,-1 1-3 0,0 4-3 0,-2 1-2 0,-2 5-3 0,2 0-5 15,-2 5-2-15,-2 0-3 0,1 8-1 0,-4-3-2 0,4 7-1 16,-4 0 0-16,3 6 1 0,3 0 0 0,-3 7 0 0,4-1 2 0,-2 6-1 15,-1 3 4-15,1 3 2 0,2 2 4 0,-2 5 2 0,-1-2 2 16,4 7 0-16,-4 1 0 0,-4 1 0 0,4 2-4 0,-4-3-4 0,1 6-5 16,0 0-8-16,-1 0-5 0,-2 0-6 0,-1-2-6 0,5 1-9 15,-6 0-10-15,3-2-8 0,-3 2-11 0,6-4-12 0,-5-3-16 0,3 0-16 16,-2 0-24-16,1-3-26 0,-2 2-31 0,4-4-34 0,-4-2-69 16,2 2-84-16,-3-6-41 0,6-1-16 0,-5 1-5 0</inkml:trace>
  <inkml:trace contextRef="#ctx0" brushRef="#br0" timeOffset="1960.7838">25282 7002 382 0,'-9'-5'413'0,"-1"-3"-81"0,1 3-125 15,8 2-76-15,-6-4-52 0,7 2-27 0,0 4-15 0,0-2-7 16,7-2 0-16,-1 5-10 0,6-3-10 0,2 2-12 0,3 1-13 0,4-3-8 15,4 1-11-15,2 2-12 0,6-3-12 0,6 0-9 0,5 3-10 16,1-2-16-16,1-1-20 0,3 3-19 0,1-5-21 0,4 3-27 0,-1 0-31 16,-3-3-49-16</inkml:trace>
  <inkml:trace contextRef="#ctx0" brushRef="#br0" timeOffset="2189.5767">26475 6661 309 0,'0'-15'264'0,"4"0"-42"0,-3 2-31 0,-1-2-13 0,0 2-5 15,0 3-1-15,4-6 2 0,-4 4-6 0,0 0-5 0,0-1-4 0,0 4-5 16,0-3-6-16,0 0-10 0,0 5-9 0,0-2-8 0,0 4-14 16,0-2-13-16,-4 2-14 0,4 2-14 0,-1 1-12 0,1 2-12 0,0 0-11 15,-4 2-9-15,4 2-11 0,-1 5-10 0,1-2-8 0,-4 5-5 16,1 4-5-16,3 0-1 0,-2 4 0 0,-1 5 1 0,3 2 2 0,0 1 1 16,-4 1-3-16,4 3-3 0,-1 3-7 0,-3 0-7 0,4-3-9 0,-2 4-12 15,-1 1-10-15,3 2-11 0,-3-5-13 0,3 3-16 0,0 0-14 16,0 0-17-16,0-3-21 0,0 2-19 0,0-4-23 0,0-1-22 0,3 2-30 15,0-4-33-15,-1-2-48 0,3-2-55 0,-1 0-22 0</inkml:trace>
  <inkml:trace contextRef="#ctx0" brushRef="#br0" timeOffset="2394.9916">26767 6749 421 0,'0'-27'405'0,"3"3"-48"0,-1 0-67 15,-2 4-78-15,4-1-46 0,-4 5-26 0,0 1-18 0,0 2-10 0,0 1-11 16,0 2-11-16,3 3-15 0,-3 2-16 0,0 5-15 0,0 0-13 16,0 5-10-16,2 4-11 0,-2 2-8 0,3 3-7 0,-1 2-4 0,1 4-3 15,1 1 1-15,-4 4 2 0,1 2 1 0,-1 4 1 0,4 1-5 16,-3 1-8-16,-1 1-15 0,0 2-20 0,0 1-23 0,0 0-24 0,0 2-42 16,0-4-52-16,4 2-80 0,1 1-94 0,-2-5-50 0,2 5-24 0</inkml:trace>
  <inkml:trace contextRef="#ctx0" brushRef="#br0" timeOffset="3234.1098">28128 6842 31 0,'0'-21'358'0,"-2"2"-49"0,-1-1-59 0,3 4-66 15,-4-1-34-15,4 1-22 0,0 1-11 0,0 2-5 0,0 1-8 0,4 2-6 16,-4 3-16-16,3 2-16 0,-1 0-16 0,3 0-13 0,-2 5-11 0,2 0-11 16,4 5-7-16,-4 0-7 0,4 0-3 0,3 4-3 0,-2 4-1 15,2-2 1-15,-2 6 1 0,0-2 6 0,2 1 1 0,-2 4 3 0,-1-2 0 16,-1 4 1-16,-2-2 1 0,2 1 1 0,-3-1 1 0,2-1 1 0,-7-1 2 16,2 2 0-16,-2-2 2 0,0-3-1 0,0-1 2 0,0 1 0 15,-2-3 2-15,2 0 3 0,-3-1 4 0,3-1 5 0,0-2 8 0,0-4 5 16,0 1 8-16,0 0 6 0,0 0 4 0,0-5 3 0,0 0 2 15,0 0-1-15,3-2 0 0,-3-1 0 0,2-2-1 0,-2-4-2 0,5 1-7 16,-2-5-6-16,2 0-9 0,0-2-9 0,2-5-10 0,2-1-10 16,-2-4-7-16,5-1-8 0,1 2-5 0,-3-3-3 0,4 1-4 0,0-2-4 15,1 3-4-15,0 0-3 0,-1 5-2 0,0 0-4 0,-1 4 0 0,-1 1-2 16,-1 3 1-16,2 4 0 0,-1 3 2 0,-2 5 0 0,-1 0 1 16,3 3 0-16,-5 4 2 0,1 4 1 0,1 1 2 0,1 2 2 0,-3 3 3 15,1 3 2-15,-6 0 2 0,3 3 0 0,-1-1 3 0,1 3-1 16,-2 0 1-16,-1-4 1 0,-2 2 2 0,3-1 1 0,-3 0-1 0,0-2 2 15,0-3 2-15,4-2 1 0,-3 1 3 0,-1-4 1 0,4-3 7 16,-1 2 4-16,-3-5 6 0,2 2 6 0,-2-3 5 0,3-2 4 0,-1-1 3 16,5-2 2-16,-6-2 1 0,5-1 2 0,0-2 0 0,1-3 2 0,0 2-3 15,2-5-1-15,-3-1-4 0,3-2-2 0,-1-1-6 0,4-4-3 16,-1 1-5-16,-1-3-2 0,-2-1-3 0,1-2-1 0,3 0-2 0,-5 1 0 16,1-2-2-16,1 3-2 0,-4 0-2 0,3 2-4 0,-3 1-3 15,2 6-6-15,-2 0-2 0,1 1-3 0,-3 4-1 0,-1 0-1 0,3 7-1 16,-2 1-1-16,2 1-4 0,2 7-3 0,-5 2-3 0,3 1-5 15,3 6-3-15,-2-1-5 0,-3 3-6 0,2 2-8 0,0-1-12 0,2 5-17 16,-2 1-21-16,0-1-23 0,0 3-27 0,2-3-25 0,0 4-29 16,0-5-35-16,3 5-64 0,-1-5-81 0,1 3-36 0</inkml:trace>
  <inkml:trace contextRef="#ctx0" brushRef="#br0" timeOffset="3674.2045">29258 6785 319 0,'-3'-12'417'16,"3"0"-79"-16,-2 4-121 0,-1-3-66 0,3 6-41 0,-2 2-20 16,2 3-11-16,0 0-12 0,-3 3-10 0,-1 2-16 0,4 6-15 0,0-3-14 15,0 4-10-15,0 2-6 0,0 1 2 0,0 4 0 0,0 2 2 16,0-5 1-16,0 4 2 0,4 3 1 0,-1-3-2 0,-1-1 0 0,1 1 0 16,-1 1-1-16,5-5 1 0,-2 3-1 0,0-6 0 0,4 3-1 15,-1-5 0-15,2 2 0 0,-1-2 0 0,1 1 1 0,6-7 0 0,-6 2 2 16,3-2 2-16,1-5 1 0,0 0 0 0,3 0 3 0,0-4 3 0,-4-1 2 15,3-2 3-15,-3-1 3 0,1-2 5 0,0-1 3 0,1-3 5 16,-1 1 3-16,-4-3 2 0,2-3 4 0,-5 1 4 0,1-1 2 0,4-1 3 16,-7-2 1-16,0 0 3 0,7-1 1 0,-10 3 1 0,3-1 0 15,2-4-1-15,-5 3-1 0,1 2-2 0,-1 3-5 0,1-2-4 0,-3 3-8 16,4 3-10-16,-4 1-8 0,0 4-6 0,0 2-5 0,0 3-4 0,0 3-5 16,0 3-5-16,-4 3-5 0,4 7-4 0,-3 2-3 0,3 1-4 15,-5 8-2-15,3 0-1 0,-1 6 1 0,-1 5 4 0,-1 1 4 0,-4 4 5 16,4 2 3-16,0 3 2 0,0 0 3 0,-3 3 3 0,3 2 5 15,-7 5 0-15,3-2 4 0,1-2 2 0,2 2 3 0,-2 5 0 0,1-5 3 16,0 4 1-16,-1-1-2 0,1-1-2 0,-2-4-2 0,1 2-2 16,-2-7-1-16,-2 4-1 0,-5-6-3 0,3-2 0 0,0-1-2 15,-4-2 0-15,-5-5 1 0,5-2 1 0,-5-5 1 0,1 1 3 0,-3-8 1 16,1-1 3-16,-2-7 0 0,2-1 0 0,2-5 0 0,0-3-2 0,0-8-2 16,0-2-4-16,3-6-8 0,2-7-11 0,3-3-13 0,4-5-15 15,1-4-19-15,4-6-21 0,2-3-32 0,6-4-33 0,2-1-48 16,6-2-53-16,4-2-77 0,4 0-89 0,3 1-43 0,2-1-19 0</inkml:trace>
  <inkml:trace contextRef="#ctx0" brushRef="#br0" timeOffset="4203.8045">30520 6726 245 0,'6'-18'399'0,"0"-2"-73"0,-1 3-111 0,4 2-65 0,0 4-40 16,-4-3-23-16,3 8-13 0,-1-1-6 0,5 7-3 0,-2 0-4 15,2 7-7-15,3-1-11 0,1 5-9 0,-3 1-8 0,1 5-7 0,1 3-3 16,-1 2-1-16,0 2-1 0,1 5 1 0,-1-3-1 0,-7 3 1 0,1 0 1 16,1 2-2-16,-1-1 1 0,-3-1-1 0,-1 4-1 0,-3-5 2 15,-1 0 3-15,-1-3 3 0,-3 1 5 0,3-1 2 0,-3-5 4 16,1 3 2-16,-2-5 4 0,1-1 3 0,-1-2 5 0,3-4 5 0,-4 0 4 16,6-2 4-16,-2-2-2 0,2-3-3 0,0-1-6 0,0-3-5 15,0 0-8-15,2-3-7 0,-2-4-7 0,3-2-8 0,0-2-10 0,-1-2-12 16,3-4-12-16,-1 0-16 0,1-5-13 0,2 2-13 0,-6-6-14 0,8 3-13 15,-4-5-17-15,3 6-16 0,-2-2-27 0,2 0-28 0,-3 3-42 16,2-2-45-16,-5 3-58 0,3 5-63 0,2 2-27 0</inkml:trace>
  <inkml:trace contextRef="#ctx0" brushRef="#br0" timeOffset="4556.7258">31080 6287 181 0,'-4'-25'452'0,"1"2"9"0,-2 2-72 0,-4-4-115 0,4 5-63 16,-3 2-37-16,-1-1-20 0,2 5-9 0,-5 2-8 0,4-2-5 15,-1 8-15-15,-1-5-18 0,-2 7-18 0,2 2-19 0,0 2-14 0,-4 2-11 16,2 2-9-16,2 7-6 0,-4 1-9 0,-3 5-5 0,4 3-5 15,-1 5-3-15,2 0-2 0,-2 5-1 0,4 10-1 0,-2-4 1 0,5 6 0 16,1 3 0-16,0-1 0 0,3 3-2 0,1 2 0 0,-1 3-1 0,3 0-1 16,3 1 0-16,-1 1 0 0,1-2 1 0,1 5 3 0,-2-6 1 15,4 1 3-15,-6 4 2 0,2-7 3 0,-2 1 2 0,0 3 3 0,0-3 2 16,0-4 3-16,-2-1 1 0,-4 0 1 0,-3 0 2 0,2-6-1 16,-5 1-2-16,4-7-3 0,-6 3-5 0,0-5-8 0,-1 1-8 15,-2-7-11-15,0 3-13 0,-5-6-18 0,6-5-16 0,-4-1-25 0,1-3-30 16,0-2-47-16,2-7-53 0,4 0-85 0,-1-4-98 0,-3-5-49 15,3-2-24-15,1-6-10 0</inkml:trace>
  <inkml:trace contextRef="#ctx0" brushRef="#br0" timeOffset="4704.4427">30389 6865 48 0,'-3'-16'449'0,"3"-1"3"15,0 2 3-15,3-3-80 0,6 4-119 0,-4-1-81 0,5-1-60 0,2 4-37 16,3-1-23-16,6 2-17 0,3-4-13 0,3 5-20 0,9-3-20 0,0 4-28 15,4 1-31-15,3 3-32 0,3 1-34 0,7 1-40 0,-2 3-42 16,5 3-72-16,-4 1-83 0,2 4-41 0,-1 0-22 0</inkml:trace>
  <inkml:trace contextRef="#ctx0" brushRef="#br0" timeOffset="5317.5029">31291 7372 345 0,'-7'0'484'16,"2"0"5"-16,4 0-61 0,-3 0-98 0,4-5-83 0,4-2-81 0,-3 3-43 16,4-7-26-16,4 2-14 0,3-5-7 0,-2-1-8 0,4-3-10 15,6-2-8-15,-4-1-9 0,4-3-3 0,1-2-5 0,1-2 2 16,0 2 0-16,0-5 0 0,4-2-1 0,-4 3 1 0,-2-4-2 0,2 0 1 16,1-3 1-16,-3 1-2 0,-5 0-3 0,-1 0-2 0,3-2-2 0,-7 5-4 15,2-4-4-15,-3 6-3 0,-1-1-3 0,-3 3-3 0,1 2-1 16,-3 2-2-16,-1 0-4 0,-2 7-2 0,0 2-4 0,0 0-6 0,0 4-7 15,-2 1-7-15,-5 6-5 0,2 1-4 0,3 0-4 0,-6 4-5 16,1 4-5-16,0 0-6 0,-5 4-6 0,-1 4-5 0,-1 1-6 0,4 2-4 16,-4 2-5-16,2 3-1 0,2 2 0 0,-2-1-1 0,2-1-2 0,5 0 0 15,-2 1 0-15,2-1 5 0,5-2 2 0,3 2 8 0,2 0 6 16,0-7 6-16,9 2 5 0,-2-2 8 0,1-1 8 0,3-2 8 0,1-1 7 16,2 2 8-16,1-6 6 0,2 0 7 0,-3-3 4 0,3 3 1 15,0-5 3-15,-3 0 2 0,0 0-1 0,0 0 2 0,1-4 0 0,-5 3 1 16,3 1-3-16,-1-2-1 0,-4 2-2 0,1-4-4 0,-4 3-2 15,4 1-3-15,-6 0-1 0,1 1-2 0,3 3-1 0,-7-2 2 0,3 3-1 16,-6 3 2-16,3 0 2 0,-1 4 2 0,1 0 0 0,-5 0 1 0,3 5 3 16,-3 0 2-16,0 4-1 0,-3-3 3 0,1 4 2 0,-1-1 0 15,-1 1 1-15,-1 3-1 0,0 0-2 0,0-2-2 0,1-2-2 0,3 2-5 16,-6-4-3-16,7 4-4 0,0-6-8 0,0 1-6 0,0-2-5 16,7-2-7-16,-2 0-7 0,3-5-9 0,3-1-8 0,2 0-11 15,4-3-12-15,-1-5-10 0,6 0-11 0,0-3-12 0,5-2-13 0,-1 0-8 16,5-5-6-16,-4-2 2 0,0 0 3 0,4-5 5 0,-7-2 8 15,6-2 9-15,-6-2 12 0,2 1 16 0,-7 1 14 0,3-7 18 0,-3 3 17 16,-6-5 21-16,3 5 24 0,-1-2 20 0,-3 2 22 0,-2-1 13 16,-1 1 13-16,-4 5 9 0,3-1 11 0,-3 1 4 0,0 4 4 0,-1 0-4 15,-1 4-4-15,-1 0-4 0,1 5-2 0,-3 2-1 0,0 3-2 0,0 2-6 16,-5 2-6-16,2 3-8 0,-2 2-6 0,0 5-9 0,-2 0-8 0,2 4-8 16,-4 0-6-16,4 5-3 0,0-1 1 0,0 2-3 0,-2 3-5 15,2-1-3-15,3 0-4 0,-1 0-6 0,-1 1-5 0,3 1-9 16,1-2-11-16,1 0-12 0,6-3-17 0,-5 2-19 0,6-3-22 0,-2 0-30 15,5 0-36-15,0-5-67 0,2 2-87 0,4-5-47 0,0-2-24 16</inkml:trace>
  <inkml:trace contextRef="#ctx0" brushRef="#br0" timeOffset="5452.6446">32586 6450 105 0,'0'0'292'0,"0"0"-84"16,5 3-119-16,2 2-139 0,-2 3-146 0,0-1-81 0</inkml:trace>
  <inkml:trace contextRef="#ctx0" brushRef="#br0" timeOffset="7039.7927">32737 7084 343 0,'4'8'292'0,"-4"-3"-90"0,1-2-62 0,5 2-45 0,0 2-27 0,1-2-14 16,0-2-3-16,0-2 3 0,5 2 0 0,-2-3 1 0,4 0-1 0,-2-3 0 16,1 2 2-16,1-2 2 0,0-2 0 0,-1-2 2 0,1 0-2 15,-2 1 1-15,-2-6-1 0,2 1 1 0,-5 1 0 0,1-2 4 0,1-3 0 16,-4 0 0-16,2 0-2 0,-6-3-3 0,3 2-4 0,-2-4-5 15,-2 0-3-15,-2 1-4 0,-2 2-6 0,3-3-6 0,-6 1-3 0,2 3-3 16,0-2-4-16,0 3-5 0,-2 1-6 0,2 1-4 0,-4 5-4 16,4 0-2-16,-4 1-2 0,4 6-3 0,-3-3-3 0,3 8-2 0,-5-3-2 15,1 7-3-15,-3 3-3 0,4 1-4 0,-3 2 0 0,-1 4-1 0,6 2 0 16,-6 0 1-16,3 1-1 0,2 2-2 0,0 2-1 0,2 2-2 16,2 1-1-16,1-1-1 0,2-3 1 0,0 3 1 0,2-2 2 0,5 0 1 15,1-1-2-15,-1-1-4 0,2-1-5 0,8 0-5 0,0-2 0 16,-2-3-1-16,7-2-3 0,4 1-4 0,-4-4-12 0,2-3-15 15,7-1-11-15,-4-3-8 0,4-3-3 0,-4-2 0 0,3-2 6 0,-2-1 7 16,-1-7 11-16,4 1 10 0,-7-2 7 0,1-2 9 0,3-3 14 0,-6-3 19 16,-4 1 24-16,1-2 27 0,0-2 19 0,-5-2 17 0,1 0 11 15,-1 0 7-15,-8-3 7 0,6 2 5 0,-7 1 5 0,4 0 3 0,-4 0 2 16,0 2 2-16,2 2-3 0,-5 0-4 0,1 2-5 0,-1-2-6 16,1 8-6-16,-3 1-5 0,4-4-8 0,-3 5-8 0,-1 2-12 0,0 1-10 15,0 2-10-15,0 0-8 0,0 3-7 0,0 2-6 0,0 0-8 16,0 0-7-16,0 5-6 0,0 2-4 0,-1 0-1 0,1 5 1 0,-4 0 2 15,4 4 1-15,0 0 3 0,-3 4 2 0,3-2 5 0,-2 2 1 0,-1 2 2 16,3 1 1-16,-2 2 3 0,-5-2 4 0,6 0 2 0,-3 2 2 16,2-4 0-16,-4 3-1 0,4-1-1 0,-2-3-2 0,3-2 2 0,-6 3 0 15,2-4 0-15,5-1 0 0,-4 0 1 0,4 0 1 0,-1-4 0 16,-3-3 0-16,4-2 1 0,0 1 4 0,0-1 1 0,0-4 0 0,4-1 2 16,-3-2 0-16,3-2 0 0,-1-1-1 0,6-2-2 0,-4-3-1 15,3-1-1-15,-1-4 2 0,2-2-2 0,4-5-1 0,1 0-2 16,0-1-2-16,1-4-3 0,0 2 0 0,-1-4-2 0,3-1 0 0,0 2-1 15,-2 1 1-15,3 0-1 0,-1 0 1 0,-4 6-1 0,3-3-3 0,1 2-5 16,-4 6-5-16,1-2-4 0,-2 4-3 0,1 3-4 0,-2 2-1 16,1 0-2-16,-6 2 0 0,3 5-1 0,0 0-1 0,-1 5-2 0,-3 2 1 15,7 0 0-15,-7 6 0 0,4-1 1 0,-4 0 2 0,0 2 1 16,0 3 1-16,2 0 2 0,-5 0-1 0,1 5 0 0,-1-5-2 0,5 2-2 16,-7-1-1-16,1 1-4 0,-1-3-3 0,4-1-5 0,-3 5-7 15,-1-8-6-15,4 1-7 0,-1 0-7 0,2-1-8 0,-1 1-6 0,-3-4-6 16,5-1-6-16,-6 0-2 0,6-3-5 0,-4-3-3 0,1-1-1 15,-1 3-3-15,5-4 0 0,-5-4 2 0,3 3 4 0,3-5 4 0,-1 0 8 16,0-2 8-16,0-1 9 0,3-2 8 0,-1 2 6 0,-1-4 6 0,1 0 6 16,-3-2 5-16,3 3 8 0,0-1 7 0,2 2 7 0,-4-3 6 15,2 1 8-15,-1-2 2 0,1 2 3 0,-1 1 4 0,1-1 1 0,-2 1 3 16,0-1 2-16,-1 3 4 0,1 1 3 0,2 0 4 0,-2 1 3 16,-1 0 3-16,1 1 1 0,0 0 0 0,-2 4-2 0,0-2-1 0,0 0-3 15,2 3 1-15,-5 0-3 0,3 2 0 0,2 0-1 0,0 0-1 16,-4 0-2-16,2 4 0 0,4-2-2 0,-4 4 0 0,3-1-1 0,-3 0 2 15,4 4 1-15,-4-1 3 0,4 1 1 0,-3 2 0 0,1-2 0 0,2 3-1 16,-4 0 0-16,3 0-1 0,-1-3 0 0,0 1-1 0,0 3 0 16,0-4-3-16,0 1 0 0,-2 1-3 0,0-6-2 0,0 4-1 0,2-1 0 15,-2-5 0-15,0 2 1 0,0 2 1 0,0-2 1 0,-1-2 1 0,-1 1 4 16,-1-4 2-16,5 1 2 0,-6-1 4 0,3 0 2 0,-3-1 0 16,6 1 1-16,-5-4 1 0,1 1 0 0,-1-2 0 0,5-2 0 0,-7-1 0 15,2 0-1-15,1-5-2 0,-3 1-2 0,0-2-4 0,-3 1-2 16,1-3-3-16,-2 0 0 0,-1-1-1 0,0-2 0 0,-2 3-2 0,1-2 0 15,-3 1-1-15,0 2-2 0,-2 1-2 0,4 2-3 0,-9 0-1 16,10 0-2-16,-8 3-4 0,2 2-4 0,2-1-4 0,-4 3-3 0,-3 2-2 16,3 1-1-16,-3 2-1 0,4 2-4 0,-4 4 0 0,-2 0-2 15,2 3-1-15,-2 2-1 0,0 1-1 0,1 4 0 0,-3 1 0 0,6 3 1 16,1 2 0-16,-6 3 2 0,6-2 1 0,4 2 4 0,-2-1 1 0,5 3 2 16,-2 1 0-16,3 0 3 0,-1-3-1 0,3 0 3 0,4 3 2 15,0-6 3-15,4 1 2 0,1-2 3 0,0-1 1 0,0 0-1 16,4-2-2-16,3-4 1 0,-2-2 1 0,0 0-2 0,5 0-2 0,1-5-5 15,-3-2-1-15,8-2-1 0,-6-2-3 0,6-2-3 0,-1-2-5 16,1-2-2-16,1-2-1 0,2-6-2 0,-2-1 0 0,3 0 1 0,-4-3 2 16,1-3 2-16,0-2 3 0,0-1 4 0,1-5 4 0,-5-1 3 15,-1 0 4-15,2-2 3 0,-5-3 7 0,3 0 5 0,-4-1 5 0,1-1 5 16,0-1 4-16,-2-1 2 0,-4-2 1 0,-1 4 1 0,0-2 3 0,0 3 3 16,0-1 3-16,-6 1 1 0,3-2 2 0,-3 6 3 0,-1-2 0 15,0 0 2-15,0 4 1 0,0 1 0 0,0 3 3 0,-1 4-1 0,-3-4 0 16,4 5 0-16,-1 2 1 0,-3 2-2 0,1-3-1 0,1 7-4 15,-1-1-4-15,1 5-6 0,2 0-8 0,-7 0-6 0,5 3-9 0,-1 4-7 16,1-2-5-16,-5 6-5 0,6-2-4 0,-3 7-3 0,-1 2-5 0,0 1-2 16,-2 8-4-16,2 2 0 0,-3 3 0 0,2 0 0 0,-2 11 2 15,3-2 2-15,0 3 4 0,0 1 0 0,-2 2 1 0,2 5-1 0,3-6 1 16,-5 3-1-16,2 3-1 0,0-5-1 0,0 2 0 0,1-1 0 16,1 0 0-16,3 0 0 0,0-5-1 0,3-1-2 0,1 0-3 0,3-1-5 15,-4-2-5-15,6-3-3 0,-1-4-5 0,2 0-7 0,2-3-8 16,-2-1-9-16,4-5-12 0,5-3-7 0,-2 1-3 0,5-6-4 15,4-2-4-15,-2-3-11 0,3-4-16 0,0-5-8 0,4-1-3 0,1-6 1 16,-1 2 2-16,-4-8 9 0,7 0 11 0,-10-5 14 0,3 0 14 0,-1-1 7 16,-4-2 6-16,0-4 9 0,-6-1 10 0,1 3 20 0,-4-2 27 15,-2 0 21-15,1 0 16 0,-2 2 12 0,-3 4 7 0,-1-2 6 0,1 0 5 16,-5 6 3-16,-2 0 2 0,0 2 2 0,0 4 1 0,0 1-1 16,-2 2-4-16,-1 1-7 0,-1 2-8 0,-1 2-8 0,4 1-10 0,-6 2-8 15,-2 2-7-15,4 1-7 0,3 2-8 0,-6 2-7 0,3 4-4 0,-2-1-5 16,2-1-3-16,3 6-2 0,-5 2-2 0,6 1 0 0,1-2-1 15,0 6 1-15,0-2 1 0,0 1 1 0,1 4-1 0,6 0 3 0,-5 0 3 16,3 1 3-16,2 2 0 0,0 2 2 0,-1-3 2 0,1 3 2 16,-3-1 2-16,4 1 4 0,-3 2 3 0,0-5 4 0,-1 6 3 0,-1-7 4 15,-1 4 3-15,-2-2 2 0,0 2 0 0,0 0 1 0,0-3 1 16,-2 1 3-16,-5-2-1 0,1 1 2 0,-6-1-2 0,3 0-5 0,-4-1-8 16,-1-1-14-16,0-2-18 0,-3-1-24 0,-2-6-31 0,2 3-59 15,-1-3-76-15,1-3-89 0,-2-1-98 0,5-5-50 0,1-2-28 0,2-5-16 16,3-4-7-16</inkml:trace>
  <inkml:trace contextRef="#ctx0" brushRef="#br0" timeOffset="8064.9401">36276 6809 196 0,'3'-19'396'0,"-3"-1"-65"0,0-1-102 0,-3 1-56 16,3-1-30-16,-2 1-12 0,-5-2-1 0,2 6 2 0,-3-4 6 0,1 0-3 16,-2 7-8-16,1-2-11 0,-4 2-16 0,5 1-14 0,-5 2-11 15,2 5-11-15,-2 1-9 0,-2 1-9 0,4 3-8 0,-3 3-7 0,-1 1-10 16,-1 6-7-16,1 2-10 0,-1 6-7 0,1 2-7 0,-3 3-4 16,3 2-2-16,-3 4-1 0,7 0-1 0,-2 4 0 0,2-1 0 0,1-3 0 15,1 6 2-15,6-7-2 0,-5 5 0 0,7-3 0 0,0-1 2 0,0-2 0 16,7-2 1-16,-5-2 2 0,3-1-1 0,2-1 3 0,1-4 3 15,-3 0 4-15,4-5 2 0,-2-1 3 0,5-2 3 0,-2-2 3 0,3-2 4 16,-1-5 3-16,2 0 1 0,0-1 3 0,3-7 3 0,-2 1 2 0,2-5 5 16,0 4 3-16,2-9 0 0,0 2 2 0,1-1 0 0,-5-3-1 15,3-3 1-15,-1-4-2 0,-2 1 1 0,-1-1-2 0,-2-2-1 0,-2-2 0 16,-2 2-2-16,4-4-3 0,-7 1-3 0,4 2-3 0,-7 2-3 16,3-1-1-16,-2 3-2 0,1 3-4 0,-4 2-5 0,1 2-4 0,-1 3-3 15,0 7-4-15,0 0-1 0,0 3-1 0,0 5-1 0,0 0-2 16,0 5 1-16,0 3-2 0,0 0 0 0,4 7-2 0,-3 3-2 0,-1 2 1 15,4 2 0-15,-1 3 1 0,-1-1 1 0,1 3-2 0,2-1 0 0,0-2-2 16,2 1-3-16,0 3 0 0,2-7-2 0,-1 1 1 0,4-2-2 16,2 1-1-16,-4-3 1 0,4-3 2 0,3 1 1 0,-2-4 4 0,2-1 3 15,0-5 2-15,2 2 3 0,0-3 2 0,1-5 3 0,2 0 2 16,-1-2 4-16,1-4 3 0,0-1 0 0,0 0 3 0,4-5 1 0,-4 0 1 16,2-5 1-16,-2 1 0 0,0-1 1 0,0-6 1 0,-3 1-1 15,0 1 0-15,-2-6 0 0,0 1 1 0,-3-2 0 0,-4 1 0 0,2-1 1 16,-4 0-2-16,-1 0 0 0,0-2-1 0,-5 4-1 0,1-1-1 0,-1 6-1 15,-2-4-4-15,0 5-3 0,0 3-3 0,0 4-4 0,-2 1-1 16,-1 4-2-16,1 4 0 0,-5 1 0 0,2 6-2 0,3 1-2 0,-4 4-2 16,-3 4-3-16,4 1-4 0,-4 2-4 0,4 3-3 0,-3 2-1 0,3 2-3 15,0-2-2-15,1 0-3 0,2-1-4 0,2 3-4 0,0-2-4 16,2-2-2-16,2-2 0 0,1 1 2 0,3-2 1 0,-3-2 3 0,7-3 3 16,-5 0 6-16,8-3 5 0,-4 1 5 0,-1-1 6 0,7-4 5 15,-3 2 4-15,-1-5 5 0,1 0 6 0,-1 0 3 0,1-5 2 0,1-1 1 16,-1 2 3-16,-4-4 2 0,1 1 0 0,4-3 0 0,-1 0 0 15,-8 1 0-15,6-3-1 0,-1 0 1 0,-3 0 0 0,1 1 0 0,-4-2-1 16,3 1-2-16,1-1-1 0,-4 4-4 0,0-2-4 0,2 4-5 16,-5 0-4-16,1 3-2 0,-1-1-2 0,1 2-1 0,0-1-1 0,-3 4-1 15,2 4-1-15,-2 0 0 0,4 4 0 0,-3-1 2 0,-1 3 2 0,4 2 2 16,-1 3 5-16,-1 1 3 0,1-1 4 0,1 5 3 0,-3 0 3 16,3-4-2-16,-3 3 0 0,6 4-3 0,-5-5-5 0,3 2-4 0,-1 1-5 15,-1-1-8-15,-1-3-5 0,4 3-9 0,-4-3-10 0,3 0-12 16,2 2-10-16,-5-7-13 0,3 2-13 0,3-2-17 0,-2 1-16 0,2-6-15 15,1 3-14-15,3-5-13 0,-6 1-10 0,8-2-13 0,-2-4-12 0</inkml:trace>
  <inkml:trace contextRef="#ctx0" brushRef="#br0" timeOffset="8386.4209">37744 6693 4 0,'4'-14'251'0,"-1"6"-35"0,-1-2-30 0,-2 5-20 15,0 3-13-15,0 2-11 0,0 0-8 0,-2 2-11 0,-5 3-11 0,6 0-15 16,-3 5-18-16,2 2-11 0,-4 1-12 0,4-1-6 0,-2 1-5 15,1 3-6-15,3-4-5 0,0 4-5 0,0-1-5 0,0-3-5 0,0 0-5 16,7 0-1-16,-5 0-4 0,1-1-1 0,2-2-2 0,0-1 3 16,2 3 4-16,0-6 1 0,0-1 3 0,0 1 2 0,-1-2 2 0,3 0 0 15,-2-3 2-15,0-3-1 0,-1 0 3 0,1 2 1 0,2-7 3 16,-8 3 2-16,5-6 3 0,0 3 0 0,-4-3-1 0,-2-2-2 0,3-1-1 16,-3-2 0-16,-3-1-2 0,3-3 0 0,-2 0-2 0,-4 4-1 15,0-5-1-15,-2 1 0 0,3 1-2 0,-4 3-2 0,4-1-4 0,-3 2-3 16,-1 3-5-16,1 3-5 0,1 2-3 0,-5 3-2 0,3 3-2 0,2 2 1 15,-1 3-1-15,-4 4-2 0,-2 4-3 0,6 3-3 0,-2 2-3 16,-2 2-2-16,5 3 0 0,-5 3 3 0,7 0 0 0,-4 3 3 0,4-4 1 16,2 6 1-16,3-1 0 0,3-1-1 0,2-2-3 0,4 2-1 0,1-3-3 15,4-2-6-15,3 0-6 0,1-3-8 0,11 0-9 0,-1-3-20 16,8-2-21-16,-1 0-38 0,6-7-43 0,4 0-70 0,6-3-83 0,2-5-51 16,1 0-34-16,4-1-16 0</inkml:trace>
  <inkml:trace contextRef="#ctx0" brushRef="#br0" timeOffset="9500.9566">39639 6606 280 0,'8'-17'346'0,"-2"-3"-69"0,2 1-62 15,4-1-58-15,-2 4-32 0,2 0-20 0,-2 0-11 0,2 5-3 0,-5 1-5 16,7-1-7-16,-6 5-11 0,4 3-14 0,-2 3-9 0,2 3-9 16,-1 1-5-16,1 4-8 0,-6 3-1 0,6 4-2 0,-1 4 0 0,1-2 0 15,-4 3 0-15,-3 2 0 0,4 3-1 0,-8 0 0 0,5-2-1 16,-3 2-3-16,0 0-2 0,-3 0-3 0,0 0-2 0,0-4-1 0,0 2-3 16,0-3-1-16,-3 0-2 0,0-4 0 0,3 0 1 0,0 0 2 0,0-4 0 15,0 0 4-15,0-4 2 0,0 1 5 0,3-4 3 0,0-1 2 16,-1-1 2-16,1 0 2 0,3-3 0 0,-1-3-1 0,1 0 0 0,1-3-3 15,7-2-3-15,1-1-2 0,-1-5-4 0,0-3-6 0,4 0-3 16,1-3-7-16,3-2-3 0,-3-3-2 0,7 1-1 0,-8-3-2 0,5-1 0 16,-5 1-1-16,4 1 2 0,-1-1 1 0,-6 6-3 0,-1-2-1 15,3 4-2-15,-7 2-2 0,-1 1 1 0,-1 4 1 0,1 3 0 0,-4 2 1 16,-2 3 1-16,-1 4 2 0,1 4 1 0,1 3 1 0,-4 2 1 16,0 3 0-16,0 4 3 0,0 1 3 0,-4 2 3 0,1 4 1 0,3 2-1 15,-2-2-3-15,-1 3-4 0,3-1-6 0,-2 0-9 0,2 3-8 0,0-7-11 16,0 4-8-16,2-3-11 0,1-1-8 0,-1-1-10 0,5 0-8 15,1-1-10-15,-1-5-10 0,5-2-9 0,-2 0-10 0,4-2-7 0,3-2-7 16,2-4-3-16,1-1 0 0,-1-2 6 0,3-1 5 0,0-1 10 16,1-3 11-16,-3-7 15 0,6 1 16 0,-8 1 20 0,5-4 23 0,-5-3 22 15,3-3 25-15,-8 2 23 0,1-6 22 0,-4 0 19 0,2-2 18 0,-2-3 11 16,-4 0 12-16,2 2 10 0,-3-3 9 0,2 0 3 0,-5 4 0 16,1-3-4-16,1 5-9 0,-4 1-14 0,1 5-16 0,-1 0-12 0,0 6-11 15,0 5-8-15,0-1-6 0,0 7-8 0,0 0-6 0,0 7-9 0,0 2-11 16,0 3-8-16,0 4-10 0,0 1-3 0,0 5-4 0,0-1 5 15,0 6 2-15,0-2 2 0,0-1-1 0,0 0-2 0,4 4-3 0,-3-5-3 16,3 2-1-16,-1 0-2 0,2 0 0 0,0-4-1 0,1-1 1 16,2 1 0-16,-3-6-2 0,4-1-1 0,3-1-1 0,-6-1-1 0,6-4-1 15,-1 0-4-15,2-4-3 0,3-4-2 0,-3 0 0 0,1-3-2 16,0-1-1-16,-4-4-1 0,7-2-1 0,-4-2 1 0,1-2 0 0,-4-2 0 16,2 0 3-16,-3-8 1 0,-1 0 1 0,-3-3 1 0,-3-2 1 0,2-2 1 15,-8-3-1-15,2 0 0 0,-3-3 1 0,-3-3 1 0,-1 0-1 16,-3 1 1-16,2-1 2 0,-4 3 3 0,-3-1 5 0,2 6 4 0,-5 3 3 15,4-1 4-15,-4 8 3 0,-2 6 2 0,3 2 3 0,-3 9 1 16,0 4 5-16,3 6 0 0,0 2-2 0,-3 6 0 0,3 0 0 0,-1 7-5 16,6 2-5-16,0 2-3 0,4 4-4 0,-2 0-3 0,10 2-4 0,2-1-3 15,0-1-6-15,7 1-5 0,5-4-6 0,2 5-6 0,3-5-8 16,-2-4-5-16,7 2-7 0,4-3-4 0,-2-3-5 0,7 0-7 0,-1-4-9 16,-2-1-7-16,4-3-6 0,-1-2-3 0,1-3-4 0,-1-3 0 0,1-1 1 15,-5 0 6-15,4-1 7 0,-4-6 7 0,1-2 4 0,2-2 9 16,-4-1 9-16,-2-1 11 0,3-5 15 0,-5 1 13 0,0-4 16 15,1 1 16-15,-5-8 17 0,3 0 14 0,-2 1 16 0,-1-1 13 0,-4-8 12 16,3 2 9-16,-3-4 7 0,-4 2 8 0,2-4 6 0,-2 0 5 0,-1 1 4 16,-4-5 3-16,2 4-1 0,-6 0 1 0,3-4-2 0,-3 4-3 15,-1 3-4-15,0-3-3 0,-1 0-1 0,-3 3-1 0,3 4-1 0,-3 2-1 16,1 2-1-16,-2-2-2 0,0 6-4 0,1 4-8 0,-1 1-8 16,-4 2-9-16,8 6-11 0,-3 0-8 0,1 4-7 0,-2 3-9 0,3 5-10 15,-5 4-7-15,6 4-5 0,-4 5-7 0,1 2-9 0,1 9-6 0,1 4-3 16,-3 4 1-16,1 5 0 0,1 5 1 0,3 2 2 0,0 3-2 15,0 6-2-15,0-1-5 0,0 1-6 0,0 1-8 0,3-1-9 0,1 3-12 16,1-3-11-16,-3-2-17 0,5 0-15 0,-2 1-22 0,3-4-27 0,-1-5-37 16,1 2-43-16,6-5-77 0,0-3-92 0,-1-3-52 0,3 2-31 15,-3-11-10-15</inkml:trace>
  <inkml:trace contextRef="#ctx0" brushRef="#br0" timeOffset="9613.4315">41182 6246 349 0,'-10'-4'404'0,"3"4"0"0,5 0-1 16,2 0-95-16,2 4-140 0,5-3-93 0,7 6-65 0,1-6-61 15,7 4-57-15,5-3-80 0,8 2-92 0,0 0-57 0,3 0-36 0,10-4-19 16</inkml:trace>
  <inkml:trace contextRef="#ctx0" brushRef="#br0" timeOffset="10217.8213">42911 6431 168 0,'-1'-25'446'0,"-3"1"7"0,1-1 5 0,1 5-87 0,-1 0-132 15,3 3-72-15,-2 4-41 0,2 6-20 0,0 2-8 0,0 5-6 16,0 4-4-16,2 4-11 0,1 2-17 0,-1 5-15 0,5 7-14 0,1 2-9 15,-6 4-4-15,6 5 1 0,-2 1 4 0,-1 3-1 0,2 3 1 16,-2-1-2-16,0 2-4 0,0 3-2 0,-2 0-5 0,1-1-2 0,-3-2-4 16,5 1-3-16,-3-1-4 0,0 0-3 0,-1-2-4 0,3-2-8 0,2-3-9 15,-7-3-12-15,2 1-12 0,-2-6-10 0,3-3-7 0,1-3-8 16,-4-5-6-16,1-3-10 0,3-1-11 0,-4-5-10 0,1-3-7 0,-1-3-10 16,0-4-9-16,0-7-4 0,0-1 1 0,-1-3 6 0,1-6 9 15,-5-2 5-15,-2-7 8 0,2-2 5 0,-4-2 6 0,1-6 12 0,-3-5 12 16,1 2 14-16,-5-9 16 0,1 1 18 0,0-2 20 0,1-2 20 0,3-1 18 15,-2-2 17-15,1 4 15 0,3-2 16 0,-1 5 15 0,1 2 11 16,3 2 10-16,3 4 6 0,-1 2 3 0,-1 6-3 0,4 6-5 0,4-3-6 16,-1 11-9-16,2-2-10 0,4 6-11 0,-3 3-11 0,10 1-11 0,-3 5-11 15,3 0-14-15,4 1-10 0,1 6-10 0,4 1-4 0,3 0-3 16,-1 1-1-16,0 6-2 0,7 1 1 0,-6 0-1 0,2 2 0 0,-2 2 1 16,-5 4-3-16,5 1 0 0,-6-4-2 0,-2 6 0 0,-4 2-2 15,1-5 0-15,-7 4-2 0,2 2-1 0,-10-4-1 0,1 5-1 0,-3 1-3 16,-3-3-3-16,-4 1-7 0,-2 1-6 0,-3-1-11 0,-3 2-10 15,-2-3-13-15,-2 1-17 0,-1-2-25 0,-2 1-29 0,6-1-35 0,-4-1-41 16,1-2-56-16,2 0-69 0,3-5-31 0</inkml:trace>
  <inkml:trace contextRef="#ctx0" brushRef="#br0" timeOffset="10854.9926">43437 6679 289 0,'0'0'400'0,"6"0"3"0,-4 0-75 0,3 0-113 0,2-3-70 16,0 1-47-16,1-1-27 0,4-2-15 0,-1-3-8 0,2 4-7 0,1-5-5 16,3 1-5-16,0-3-4 0,-2-2-1 0,8 3 1 0,-3-3 2 15,-5 0 5-15,2-2 4 0,2 0 5 0,-5-2 5 0,3 1 6 0,-3-4 6 16,-1-1 3-16,-3-2 3 0,-1-1 1 0,3 0 1 0,-7 0-2 16,0-4-2-16,-2-2-3 0,-1 0-5 0,-2 2-5 0,0 1-7 0,0-2-7 15,-2-1-7-15,-1 4-5 0,1-1-5 0,-4 6-4 0,4-2-3 0,-3 4-4 16,-2 4-5-16,-2 1-2 0,4 3-2 0,-5 3-1 0,2 2-1 15,-1 6 0-15,-1 0-1 0,-2 1 0 0,2 7 0 0,-4 4-3 0,-3 1-2 16,3 4-2-16,4 5-2 0,-5 1-1 0,4 2 2 0,1 3 0 16,2 1-3-16,-1 2-1 0,4 1-5 0,2 1-1 0,-1-1-3 0,4 3-1 15,7-4-4-15,-5 2 1 0,6-3 1 0,4 0 0 0,-5-7 0 0,7 4 0 16,1-4 0-16,-1 0 1 0,-1-1 2 0,6-5 1 0,-2 2 5 16,2-6 2-16,0 0 3 0,-1-3 2 0,5 0 4 0,-3-2 1 0,2-2 2 15,-1-3 2-15,-1 0-1 0,2-3 2 0,2-3-1 0,-2-2 1 16,1 1 0-16,0-4 0 0,3-5-2 0,0 1 1 0,-3-3 0 0,3-3 0 15,-6 2-2-15,9-7 0 0,-8 1 0 0,1-3 1 0,4-1 1 0,-4-2-1 16,-3-4 2-16,-1 2 0 0,3 1 0 0,-8-6 2 0,1 0 0 16,-4 3 0-16,2-1-2 0,-1 4 2 0,-6-3 3 0,3 5 1 15,-3 3 3-15,-1-1 1 0,-1 2 3 0,-3 3 0 0,0 3 1 0,-3 2 0 16,-1 3-3-16,-1 1-2 0,3 5-4 0,-4 0 0 0,1 1-2 0,-4 5-4 16,0 0-4-16,4 0-6 0,-3 5-9 0,1 1-8 0,-2-1-8 0,3-1-7 15,-1 4-4-15,0 0-3 0,5 1 1 0,-1 1 0 0,3 0 3 16,0 3 0-16,3-3-1 0,-1 2 2 0,5 0 1 0,0-3 5 15,1 5 6-15,1-5 5 0,3 2 6 0,-2 3 5 0,4-2 5 0,-3 1 3 16,3-1 1-16,0 1 1 0,-1 0-1 0,-2 2 2 0,2 2 5 16,-1-2 1-16,-2 1 2 0,2 2 2 0,-5 1 0 0,2 1 4 0,3-1 2 15,-4-2 2-15,-3 6 2 0,4-3 0 0,-7 0 3 0,3 1 1 0,1-1 1 16,-4 0-2-16,2 3-3 0,-1-6 0 0,2 3-2 0,-3-1-1 16,1-2-1-16,1 2-1 0,-3-4-3 0,4 2-2 0,2-5-7 0,2 1-1 15,-2-1-4-15,1-2-5 0,4-3-5 0,-2-1-6 0,2 1-4 0,2-2-7 16,1-5-6-16,6 0-7 0,-3 0-8 0,5-4-5 0,-1 0-4 15,2-1-2-15,1-5-4 0,-1 0-6 0,2-4-5 0,-2 1-3 0,3-3 1 16,-2-3 1-16,-1 1 0 0,-2-1 4 0,4-1 4 0,-7-2 1 16,0 0-3-16,1 2-4 0,-5 0-7 0,2 1-9 0,0-4-9 0,-3 3-13 15,0 3-15-15,-4 4-44 0</inkml:trace>
  <inkml:trace contextRef="#ctx0" brushRef="#br0" timeOffset="11389.8611">45181 5855 270 0,'0'-28'397'0,"0"1"-58"0,0 0-89 16,-3-1-50-16,-1 3-26 0,-1-1-13 0,4 1-5 0,-3 4-1 0,1-3 0 16,-2 1-7-16,0 7-12 0,-1-4-16 0,0 8-14 0,0 0-15 15,5 3-14-15,-6 1-11 0,2 3-9 0,3 3-7 0,-6 4-8 0,-1 3-8 16,4 3-5-16,-4 5-8 0,1 3-5 0,-1 8-4 0,1 3-3 16,3 4 1-16,-4 5 3 0,4 5 1 0,-3 4 3 0,6 3 2 0,2 6 0 15,-4 0 0-15,4 4-1 0,0 3-2 0,0-2-2 0,0 3-3 16,4 0-1-16,-4 0-1 0,2 0-3 0,-2-3-2 0,0 1-3 0,0-4-3 15,0 2-1-15,0-5-2 0,0-1 0 0,0 0-3 0,0-4-1 0,0 0-3 16,0-3 0-16,0-2-3 0,-2-4-3 0,2-2-4 0,-4-5-6 16,1-2-6-16,3 0-6 0,0-6-7 0,0 0-2 0,0-5-5 0,0-5-5 15,0-1-7-15,0-4-10 0,0 2-13 0,3-6-15 0,1-5-17 16,-4 0-20-16,2-4-23 0,1 0-24 0,2-4-30 0,-2-1-33 16,-1-4-56-16,5 1-68 0,-5-2-31 0,1-2-13 0</inkml:trace>
  <inkml:trace contextRef="#ctx0" brushRef="#br0" timeOffset="11589.0213">44876 6297 258 0,'-7'-12'417'0,"2"1"1"0,3-3 1 0,2 1-77 16,2 4-117-16,1-2-80 0,6 2-63 0,-1 2-35 0,8-1-22 0,1 1-14 15,5 0-9-15,2 2-15 0,7 0-18 0,1 2-20 0,4 0-22 16,3 1-25-16,5 2-25 0,-3 0-32 0,0 0-38 0,0 5-66 0,0-2-81 16,3-1-40-16,-4 1-21 0</inkml:trace>
  <inkml:trace contextRef="#ctx0" brushRef="#br0" timeOffset="12301.2088">45679 6322 120 0,'-12'10'372'0,"4"-4"2"0,-1 3-74 16,2-2-107-16,1 2-70 0,4-1-44 0,-2-1-25 0,3 1-11 0,1 1-5 15,1-2-1-15,3-1-2 0,-2 0-5 0,4 1-4 0,1-2-3 16,0 0-3-16,0-3-1 0,5 1 0 0,-2-1 0 0,4-2-1 0,1 0-1 16,-1-2-1-16,-1-1 0 0,3-2 0 0,1 1-2 0,0-1 1 0,-4-3-2 15,1-1 1-15,-4-2 0 0,7 2 2 0,-6-7 1 0,2 4-1 0,-4-5 0 16,3 0-1-16,-7-3 2 0,3 0-1 0,-6 0-1 0,5-2 0 15,-7-2 2-15,0-1 1 0,0 3 0 0,0-1 2 0,-7 1 3 0,5 2 1 16,-3 0-1-16,-2 3 0 0,6 4-2 0,-8 1-1 0,4 3-3 0,-4 1-1 16,1 4 0-16,-2 0-2 0,-2 4 0 0,2 4-1 0,-4 4-1 15,0 0-5-15,-1 5-2 0,1 1-3 0,1 6-3 0,-1 0 0 0,0 5 2 16,1-1 0-16,2 4 1 0,-2 0 2 0,4 0-1 0,4 3-1 16,-2-2 1-16,6 1-3 0,-3-1-3 0,4-1 1 0,4-2-1 0,-3-1-3 15,6 3-1-15,-2-7-3 0,4 3-2 0,4-4-4 0,-2-4-3 0,2 2-5 16,1-4-4-16,6-2-3 0,-1-1-5 0,0-2-4 0,0-2-2 15,6 2-7-15,-3-6-4 0,2-2-4 0,4-1-1 0,-3-1-2 0,-1-6 0 16,5 2 2-16,-2-2 2 0,-3-2 2 0,4-3 5 0,1-4 5 16,-6-1 4-16,5 0 4 0,-3-3 5 0,3-1 8 0,-5-2 8 0,3-4 7 15,-4-1 9-15,2 2 7 0,2-6 7 0,-4 4 6 0,0-2 9 0,-3 0 4 16,3-1 8-16,-3 6 4 0,-1-5 4 0,-1 5 3 0,1 2 1 16,-5 3-2-16,2 3-1 0,-3 1-3 0,-1 6-1 0,1-1-4 0,-4 4-1 15,-1 4-3-15,1 3-1 0,1 3-6 0,-4 2-3 0,4 2-2 16,-4 3-1-16,3 3-1 0,-3 0 1 0,4 3 1 0,-4 1 1 0,2 2 1 15,-2-1 1-15,0 2-1 0,0 1-1 0,2-4 0 0,-5-1 0 0,1 3-1 16,-1-2-2-16,1-5 1 0,1 1 0 0,-4-1 2 0,1 0 3 16,-1-2 5-16,4-2 6 0,-1-4 4 0,-3 0 5 0,2 1 5 0,1-2 7 15,-1-3 3-15,-2 0 2 0,3 0 0 0,1-3 2 0,-2 2-2 16,1-7-3-16,-3 4-4 0,2-8-4 0,-2 1-6 0,3-2-9 0,-3-1-4 16,0-1-7-16,0-3-7 0,-3-2-9 0,3 4-4 0,-2-8-6 15,-1 6 0-15,1-4-2 0,-5 1-1 0,5 5-1 0,-3-4-1 0,-2 1-2 16,2 5-2-16,0 2-4 0,0-1-2 0,-3 6-2 0,-4 2 1 0,3 0 0 15,2 5 1-15,-6 5 0 0,1 3-3 0,-2 1 0 0,-3 7-2 16,2 2 1-16,-2 6-1 0,-1 0 1 0,0 4 3 0,1 3 2 0,3 2 1 16,0 2-1-16,1-1 1 0,3 0 1 0,1 2-2 0,4-4-2 0,-2 2 0 15,2-3-1-15,5 0-2 0,3-2-3 0,2-1-2 0,4-1-2 16,5-3-6-16,3 0-8 0,-2-4-14 0,7-2-16 0,9-1-18 0,0-1-19 16,4-4-22-16,3-3-20 0,3-2-29 0,3-2-32 0,4-2-44 15,-2-3-50-15,2-3-57 0,-2-2-64 0,0-2-23 0,2-2-7 0</inkml:trace>
  <inkml:trace contextRef="#ctx0" brushRef="#br0" timeOffset="12682.382">47395 5745 146 0,'-5'-18'386'0,"-2"2"-54"0,2-1-89 0,0 0-47 0,-1 0-22 16,0 0-11-16,4 2-1 0,-3-1-1 0,-2 0 1 0,5 5-5 15,-1-2-4-15,1 2-9 0,-5 0-9 0,6 2-8 0,-3 0-9 0,1 1-10 16,3 3-11-16,-2-2-10 0,-1 0-12 0,3 6-11 0,-2-3-10 16,2 4-9-16,0 4-10 0,-7 1-6 0,5-1-6 0,-3 7-6 0,2 2-5 15,0 3-3-15,1 3-2 0,-3 5 1 0,-2 4 1 0,5 4 2 0,-5 1 4 16,6 3 2-16,-3 4 3 0,3 3 1 0,-6 4 2 0,5-3-3 16,-1 3-1-16,1-1-5 0,-1 2-7 0,-1 2-9 0,4-4-11 0,-2 2-17 15,2-1-15-15,-3-4-19 0,0 0-21 0,3-2-24 0,-2 0-25 16,-2-4-36-16,4 0-43 0,0-3-69 0,0 1-81 0,0-5-59 0,0 0-46 15,4-6-17-15,-2 0-3 0</inkml:trace>
  <inkml:trace contextRef="#ctx0" brushRef="#br0" timeOffset="12828.5414">47001 6226 205 0,'-10'-11'436'0,"-2"3"-4"0,10-1-1 0,-5 4-2 16,7 1-93-16,7-1-144 0,1 0-88 0,6 5-64 0,1-3-44 15,8 3-36-15,2 0-40 0,4 0-41 0,7 3-49 0,3-1-51 0,0 1-64 16,4 2-76-16,5-1-39 0,-4 1-19 0,6 0-11 0</inkml:trace>
  <inkml:trace contextRef="#ctx0" brushRef="#br0" timeOffset="13132.5106">48029 6079 149 0,'0'-9'421'0,"-2"-1"-19"0,2 2-35 0,0-1-67 0,0-2-88 15,0 2-44-15,0 1-27 0,0 0-13 0,0 1-8 0,0-1-5 16,0-1-6-16,0 5-7 0,0-4-8 0,0 3-10 0,0-2-8 0,0 4-10 16,0-2-5-16,0 0-5 0,0 0-2 0,0 2-2 0,0 1-3 0,0-2-2 15,-3 1-3-15,3 3-2 0,-3-3-3 0,3 1-3 0,0 2-2 0,0 0-4 16,-2-3-4-16,2 3-3 0,0 0-5 0,0 0-2 0,0 0-5 16,-4-2-2-16,4 2-2 0,0 0-3 0,0 0-1 0,0 0 0 0,0 0-4 15,0 0-2-15,0 0 0 0,0 0-3 0,0 0-2 0,0 0-1 0,0 0-1 16,0 0-1-16,0 0-1 0,0 0-2 0,0 0-2 0,0 0 0 0,0 0-1 15,0 0-2-15,0 0-4 0,0 0-2 0,0 0-2 0,0 0-2 16,0 0-4-16,0 0-4 0,0 0-4 0,0 0-4 0,0 0-5 0,0 0-5 16,0 0-5-16,0 0-6 0,0 0-6 0,0 0-6 0,0 0-5 0,0 0-6 15,0 0-5-15,0 0-9 0,0 0-7 0,0 5-12 0,0-3-16 0,4 1-21 16,-2 2-28-16,4-1-54 0,-4 1-69 0,2 1-47 0,-1 1-33 0,4-4-14 16</inkml:trace>
  <inkml:trace contextRef="#ctx0" brushRef="#br0" timeOffset="17336.8195">32831 12266 372 0,'-7'-8'432'0,"6"2"9"0,-3-5-71 0,3 5-112 0,-6-1-64 0,2-1-36 16,5 3-20-16,-2-2-10 0,2 0-6 0,-4 2-5 0,1 4-9 15,3-6-11-15,0 7-15 0,0-1-16 0,0 1-13 0,0 0-11 0,0 0-10 16,0 0-7-16,0 1-5 0,0 6-5 0,0-1-4 0,0 5-2 15,0-2-1-15,0 6 2 0,3 1 1 0,1 3 3 0,-4 1 2 0,2 5 3 16,-2-1 2-16,0 4 3 0,0 1-1 0,0 1-1 0,0 3-2 16,0-5-2-16,0 5-2 0,-2-2-2 0,2 3-1 0,-4-3-3 15,1 2-2-15,3-4 0 0,-2 3 0 0,-1-2-1 0,3 2 1 16,-2-6 0-16,2 6 1 0,-3-8 0 0,-1 4 0 0,4-5-1 0,-1-2 1 16,-3-2 0-16,4 1 2 0,-3-4 2 0,3-2 0 0,0-2 1 15,0 1 0-15,0-4 1 0,0-1 2 0,0-4 2 0,0 0 3 0,0 0 3 16,0-1 1-16,0-3 1 0,0 0-1 0,-5-3-1 0,3-1-2 15,-1 0 0-15,-2-2-3 0,-1-5-3 0,-2 2-2 0,-1-4-2 0,-3-2-3 16,2-2-2-16,0 0-2 0,-5-2-4 0,4-2-1 0,1 1 0 16,-3 1 1-16,-3-2 1 0,3 1 0 0,2-2 2 0,-1 0-1 0,-1 5 2 15,-1-3-1-15,4 3 1 0,-2 0 0 0,5 0-2 0,-5 5 1 16,4-3-2-16,1 2 0 0,-2 3 0 0,2 0-1 0,2 0 0 0,0 3 0 16,2-1 1-16,-2 3-2 0,5 0 0 0,-2 2-2 0,2-1-3 15,-3-1 0-15,3 2-2 0,0 3-1 0,0 0-2 0,0 0-3 16,0 0-3-16,0 0-3 0,0 0-2 0,0 0-1 0,0 0-2 0,0 3 1 15,3 2-1-15,-3 2 1 0,2 1 0 0,3 2 1 0,2 2 1 16,-6 1 0-16,8 2 2 0,-1-1 2 0,1 3 2 0,-1 3 3 16,-1 0 3-16,2 0 3 0,3 2-1 0,-2-2 1 0,2 0 2 0,-2 0 1 15,0 1 2-15,-1-3 1 0,3 2 1 0,-2-3 3 0,-1-1-1 16,3 4 2-16,1-4 1 0,-6 0-2 0,5-4 2 0,-2 0 0 0,-1-2-1 16,3-1 1-16,-2-1 1 0,2 0 0 0,-5-3 0 0,1-1-1 15,1 0-2-15,-1 1 1 0,1-5-3 0,1 3-4 0,2-3-5 0,-2-3-7 16,0 2-8-16,-1-3-12 0,5 0-12 0,-3 0-16 0,0-4-16 15,2 3-18-15,1-3-17 0,-2 4-22 0,-2-4-25 0,4 3-33 16,-2-3-38-16,1 2-42 0,-2 0-44 0,2 1-61 0,-1 4-69 0,-2-4-28 16,4-1-8-16</inkml:trace>
  <inkml:trace contextRef="#ctx0" brushRef="#br0" timeOffset="19155.1224">32760 13928 232 0,'-4'-22'380'0,"4"-1"-32"0,-2 0-47 15,2-1-59-15,0-3-32 0,0 7-19 0,0-2-5 0,0 5-2 0,-3 0-5 16,3 3-9-16,-3 0-16 0,3 5-19 0,-2 2-20 0,2-2-19 15,0 6-17-15,0 3-14 0,0 7-16 0,2 1-11 0,1 4-11 16,0 4-11-16,3 5-8 0,2 5-5 0,-3 2-3 0,4 5-2 0,1 3 1 16,2 2 3-16,2 0 2 0,-4 2 1 0,2 2 0 0,1-1-2 0,-2-1-1 15,2 0-1-15,1-3-2 0,-2 2-1 0,-2-8-1 0,4 1-2 16,-2-3 1-16,-2 3-2 0,3-8-1 0,-1 0 2 0,-5-4-2 16,2-4 0-16,-1 3 0 0,1-3 3 0,-4-4 2 0,3-1 1 15,-2-1 3-15,2-2 3 0,-3-2 3 0,2-1 4 0,-5-2 0 0,3-3 3 16,2 0-1-16,-2-3 2 0,0-2 2 0,0-1 0 0,0-7 1 15,4-2-1-15,-1-1-1 0,4-8-1 0,-5 0-3 0,1-6-2 0,4-1-3 16,-1-8-2-16,2 1-4 0,-1-7-1 0,2-3-2 0,-4-1 0 16,4-6-3-16,-2 1-4 0,-2 4-5 0,4-6-4 0,-2 4-4 0,-2 0-5 15,2 7-5-15,-6 2-9 0,3 4-11 0,0 5-16 0,-4 8-12 16,3 2-11-16,-3 3-12 0,2 9-12 0,-2-2-9 0,0 9-12 16,-1 1-16-16,-3 4-17 0,5 4-23 0,0 1-28 0,0 6-48 0,-3 1-56 15,-1 4-44-15,3 0-35 0,-2 4-13 0</inkml:trace>
  <inkml:trace contextRef="#ctx0" brushRef="#br0" timeOffset="19394.2773">32558 14126 257 0,'-5'0'393'0,"0"0"-37"16,2 0-53-16,3 0-73 0,0 0-83 0,0 0-50 0,3-2-34 16,4 2-17-16,1-3-9 0,4 3-9 0,4-2-10 0,1-1-7 15,8 3-7-15,-1 0-7 0,7 0-3 0,1 0-8 0,4 0-6 0,5 0-14 16,2 0-16-16,3 0-22 0,0 0-24 0,3-2-22 0,8 2-23 16,-6-2-30-16,5 2-36 0,-1-3-56 0,3 2-67 0,-4 1-30 15</inkml:trace>
  <inkml:trace contextRef="#ctx0" brushRef="#br0" timeOffset="19834.9324">33856 14099 270 0,'-5'-3'401'16,"2"2"-1"-16,1-3-75 0,-2-3-110 0,4 2-64 0,0-3-37 16,4 5-23-16,-2-5-14 0,4-1-13 0,-4 5-15 0,7-3-12 15,-4 3-13-15,3-1-10 0,1 1-9 0,-1-1-4 0,3 5-3 0,0 0-1 16,0 0-1-16,1 0 0 0,-6 5-1 0,3 3 1 0,0 0 0 15,-1 0 3-15,-3 4 1 0,4 0 1 0,-4 4 2 0,-2-4 0 0,-1 4 2 16,-2 2 0-16,-2-1 0 0,-1 0 0 0,-2 3 1 0,-4-4 0 16,1 5 0-16,-1-1 2 0,2-1 2 0,-5-3 0 0,-1 4-1 0,2 0-1 15,-2-4 0-15,1 0-1 0,2-2 0 0,1-2-1 0,1 0 3 16,-1-2 4-16,7-2 4 0,-4-4 5 0,6 0 6 0,-2-1 3 16,2 1 0-16,0-4 1 0,2-4-1 0,4 1 1 0,1-1 1 0,2-4 1 15,-1-1 0-15,6-3-3 0,3-1 0 0,0-5-4 0,-2 1-5 16,4-6-4-16,3-2-5 0,0 0-3 0,1-3 0 0,-5 2 1 0,5-5 4 15,-1 5-1-15,-2-2 2 0,-4 1 1 0,1-4 3 0,-4 7 5 16,-3 2 4-16,2 0 5 0,-7 1 4 0,1 2 2 0,0 3 1 16,-4 0 0-16,-2 7-3 0,0-3-2 0,0 9-4 0,-2-2-3 0,-1 5-2 15,-2 0-4-15,-2 5-1 0,0 2-5 0,-1 2-6 0,-4 3-7 16,5 8-5-16,-8 1-2 0,1 2-2 0,4 1 0 0,-4 4-2 0,2 3 0 16,-1 2-1-16,2-2 1 0,-1 1-4 0,6 4-4 0,-6-2-9 15,6-2-5-15,1 1-7 0,2-4-8 0,1 1-8 0,2-3-11 16,2-4-12-16,3 4-14 0,4-6-13 0,-1-1-24 0,2-2-26 0,7-1-44 15,2-5-52-15,2 0-69 0,3-3-77 0,3-2-34 0,3-6-14 16,3-1-3-16</inkml:trace>
  <inkml:trace contextRef="#ctx0" brushRef="#br0" timeOffset="20435.1703">35611 13493 207 0,'-4'-21'351'0,"-1"1"-47"0,4-2-62 0,-6 5-36 16,2 0-21-16,0 0-12 0,-1 3-3 0,-2 2-7 0,3 1-7 0,-4 2-13 15,4 1-15-15,-3 4-15 0,-1-3-17 0,1 7-15 0,-3 7-15 16,-2 0-11-16,1 7-11 0,-2 5-10 0,0 4-8 0,1 5-7 0,-4 5-6 16,3 8-3-16,4 4-2 0,-4 4 0 0,1 5 1 0,1 4 1 15,3 0 1-15,1 4 0 0,3 3-2 0,5-3-5 0,0 1-3 16,0 3-9-16,5-5-9 0,1 1-11 0,1-3-10 0,5 1-11 0,-2-3-12 16,4-5-10-16,3 3-9 0,0-4-14 0,5-5-19 0,1 2-25 0,-1-6-28 15,5-2-35-15,-3-1-39 0,3-5-62 0,7-3-75 0,-5-3-33 16,5-7-9-16</inkml:trace>
  <inkml:trace contextRef="#ctx0" brushRef="#br0" timeOffset="20832.3827">36018 13931 193 0,'-11'-3'379'16,"2"0"-48"-16,2-2-75 0,-1 5-63 0,1-1-56 0,5-2-37 0,-1 3-24 16,3 0-12-16,0 0-5 0,3-4-5 0,-1 4-6 0,5-1-11 15,1-3-13-15,-1 4-6 0,7-1-4 0,1-1-3 0,4 0 2 0,3-1-2 16,0 0 0-16,5-2 0 0,2 0-1 0,2 2 1 0,3-1-2 15,2-3 1-15,-2-1-1 0,0 4-1 0,2-4-3 0,-4 4 0 16,4-4-3-16,-5 0-1 0,0 4-1 0,-8-4 0 0,3 3 0 0,-4-1 3 16,-6 1 5-16,-3 2 5 0,1-2 2 0,-2 5 5 0,-4-1 3 15,-1-2 4-15,0 3 2 0,-5 0 3 0,-2 0 3 0,0 0 0 0,0 0 0 16,0 0-2-16,0 0 0 0,0 4-4 0,0 0-3 0,-2 0-3 16,2 1-5-16,-7 2-4 0,5 1-3 0,-3 4-3 0,2 0-1 15,-1 0-2-15,-1 5-3 0,4 0-1 0,1 1 0 0,-4 1-1 0,1 2 1 16,3 0-4-16,-2 2-4 0,2-1-8 0,0 0-9 0,0 1-13 15,0-2-16-15,0 3-19 0,0-3-19 0,0 1-29 0,2-1-30 0,-2-1-41 16,7 7-45-16,-6-9-61 0,4 2-68 0,2 0-34 0,0-2-12 16</inkml:trace>
  <inkml:trace contextRef="#ctx0" brushRef="#br0" timeOffset="21084.1757">37303 13639 384 0,'-6'-13'435'0,"0"-1"4"0,4 3-77 0,-5-1-124 15,5 0-68-15,-1 3-44 0,3-2-21 0,0 3-12 0,3 0-13 16,-1 2-15-16,5-1-20 0,1-1-22 0,3-2-22 0,2 3-23 0,4-3-18 15,6 3-16-15,-3-2-19 0,6 1-18 0,1 0-26 0,4-1-30 16,1 1-33-16,2 2-39 0,2-2-62 0,-2 3-76 0,0 1-34 0,2 0-13 16</inkml:trace>
  <inkml:trace contextRef="#ctx0" brushRef="#br0" timeOffset="21321.6063">37352 13545 253 0,'-12'-4'428'16,"4"-1"-38"-16,1 4-68 0,-2-1-68 0,4 2-72 0,-2 0-42 15,2 0-26-15,0 0-15 0,0 2-7 0,2 3-11 0,-1 0-11 0,-1 4-13 16,3 2-14-16,-5 1-12 0,6 7-11 0,-3-3-4 0,3 8-3 16,-6-1-1-16,5 3 1 0,2 2-1 0,-3 4 2 0,-1 1-2 0,4-2 0 15,0 8-4-15,4-5-4 0,-1 0-9 0,-1 2-8 0,1-3-13 16,1 2-14-16,1 0-17 0,0 1-19 0,0-6-23 0,0 3-24 15,4-1-33-15,-3-3-37 0,1 1-54 0,0 0-65 0,-5-6-49 0,3 3-44 16,2-3-18-16</inkml:trace>
  <inkml:trace contextRef="#ctx0" brushRef="#br0" timeOffset="21473.3605">37178 14186 331 0,'9'-11'359'0,"-1"3"-8"0,6 4-84 0,-1-3-124 0,4 2-73 0,6-3-47 16,1 2-31-16,3-2-23 0,3 0-23 0,6-1-24 0,2 0-25 16,4 1-29-16,1-4-33 0,1-3-37 0,4 7-49 0,-5-5-55 15</inkml:trace>
  <inkml:trace contextRef="#ctx0" brushRef="#br0" timeOffset="21693.3884">38113 13631 173 0,'-6'-9'319'0,"-2"-4"-67"0,3 5-46 16,-4-4-35-16,1 3-14 0,3 2-6 0,-4-1 2 0,4 0 4 0,-3 4-4 16,2-1-7-16,-2-2-11 0,6 6-17 0,-5-3-14 0,1 4-14 15,-1 0-13-15,0 5-10 0,-2-1-10 0,3 4-9 0,-1 0-7 0,-2 7-10 16,1-2-8-16,-1 7-8 0,1 2-5 0,-1 3-5 0,-1 4 1 16,1 5 1-16,1-3-1 0,-1 3 1 0,4 5-2 0,0-2-6 15,2 2-6-15,-3-2-9 0,6 2-11 0,-1-1-11 0,1-3-15 0,1 8-15 16,3-8-18-16,-2-1-21 0,4-2-25 0,1 4-27 0,2-4-33 15,-1-2-33-15,6-4-45 0,0 1-50 0,3-3-43 0,0-5-35 0,-2 1-11 16</inkml:trace>
  <inkml:trace contextRef="#ctx0" brushRef="#br0" timeOffset="22076.2089">38283 13960 318 0,'0'-16'376'0,"0"-3"-60"0,4 6-90 0,-1 0-64 15,-1 0-50-15,1 4-31 0,2-2-20 0,4 5-10 0,-1-2-8 0,2 4-10 16,2 0-9-16,2 3-11 0,-4 1-7 0,7 5-5 0,0-1-4 16,-3 1-1-16,0 2 2 0,-1 6-1 0,3-4-2 0,-4 4 2 15,-2 0 0-15,-2 3-2 0,-3 3 1 0,4-2 0 0,-6-1 1 0,-1 2-1 16,-2-1 1-16,-2-1 1 0,-1 1 1 0,-2 3 2 0,-4-4 0 16,1-1 3-16,-1 0 4 0,2 0 2 0,-1-3 3 0,-4-2 3 15,3-1 3-15,4 2 4 0,-3-3 5 0,3-1 4 0,3-2 4 0,-1-4-1 16,3-1-3-16,0 0-1 0,3-1-2 0,-1-3-2 0,3-3-2 0,2-1-2 15,-1-1-2-15,3-3-3 0,5-1-4 0,-2-4-5 0,1 0-6 16,4-3-6-16,-1-1-2 0,4-2-3 0,-5 1 1 0,6-3 0 16,-2-1 1-16,3-1 0 0,-7-1 3 0,2 5 3 0,0-2 5 0,-3 1 5 15,-4 0 7-15,2 4 7 0,-3 4 4 0,-3 2 1 0,1 1 2 16,-5 1-1-16,1 4 0 0,-3 3 2 0,0 1 0 0,0 4 1 16,-3 4-1-16,-2 1-4 0,-4 5-5 0,1 2-4 0,-1 5-5 0,2 0-4 15,-4 3-4-15,0 3-3 0,-1 5-2 0,2-2-4 0,-2 0-4 16,5 2-10-16,-1 4-11 0,1-6-15 0,2 3-15 0,0-5-21 0,1 4-26 15,4 1-30-15,4-6-34 0,1 2-26 0,3-6-18 0,4 1-40 16,-1-1-51-16,2-2-42 0,4-5-37 0</inkml:trace>
  <inkml:trace contextRef="#ctx0" brushRef="#br0" timeOffset="22291.5267">38924 13669 181 0,'-5'-20'427'15,"2"-3"11"-15,1 5-40 0,-5-1-62 0,7 6-78 0,-1-3-88 0,1 4-50 16,0 0-29-16,1 9-16 0,3-2-10 0,1 2-9 0,2 3-10 16,-1 3-11-16,6 4-10 0,-1 3-12 0,6 5-9 0,-4 2-4 0,4 7-1 15,-3-3 1-15,1 6 3 0,2 1 0 0,-3 8 2 0,0-1-1 16,-2 1 0-16,-2 0-1 0,-2 4 1 0,1-4-3 0,-7 0-2 0,1 5-7 16,-3-4-7-16,0 1-10 0,-3-2-11 0,-2 1-20 0,-4 1-24 15,0-5-41-15,4 2-50 0,-3-5-82 0,1 3-100 0,-2-4-49 16,-2 2-28-16,2-8-12 0</inkml:trace>
  <inkml:trace contextRef="#ctx0" brushRef="#br0" timeOffset="22820.891">40150 13760 13 0,'-8'-23'403'0,"1"-1"13"0,-5 3-58 0,4-2-94 0,3 3-55 15,-4 2-35-15,4 1-24 0,-4 4-15 0,8 0-9 0,-6 1-6 0,2 4-11 16,3 0-12-16,-1 2-18 0,-1 6-16 0,4 0-13 0,0 3-13 16,0 8-8-16,4-2-8 0,-1 7-6 0,-1 3-3 0,3 3-3 0,2 3-3 15,-2 1 3-15,3 8 5 0,1-3 3 0,-2 3 2 0,1-2 0 16,4 4 0-16,-2-5 0 0,2 2-1 0,-5-2-2 0,5-3-4 15,-2-1 0-15,2-2-2 0,-3-4 0 0,-2-1 0 0,1 3 2 0,4-6 3 16,-3-4 3-16,-3-3 6 0,3 0 6 0,-1-2 7 0,1-3 5 16,1-3 3-16,-1 1 2 0,3-6 2 0,-6-2 2 0,10 0 0 0,-3-4-1 15,1-4 0-15,1-3-2 0,-1-1-3 0,3-6-5 0,0-5-7 16,-1 1-6-16,-3-6-8 0,3 0-4 0,-3-8-6 0,1-1-7 16,-4-2-6-16,2-4-7 0,-5 0-6 0,0-3-8 0,-1 0-5 0,1 2-9 15,-5 1-6-15,5 1-10 0,-5 6-11 0,-2 3-19 0,3 4-20 16,-1 2-18-16,-2 5-18 0,3 10-14 0,0 4-16 0,-3 2-20 15,2 6-25-15,-2 5-36 0,5 5-41 0,4 3-55 0,-1 4-63 0,1 4-23 16,-1 5-7-16</inkml:trace>
  <inkml:trace contextRef="#ctx0" brushRef="#br0" timeOffset="23302.324">41138 13750 186 0,'-9'-12'450'0,"4"2"17"0,-3 1-38 0,3-2-64 0,-4 3-62 15,7 1-63-15,-4-1-38 0,0 3-23 0,1 1-14 0,2 0-7 0,1 1-14 16,-1-1-17-16,3-1-21 0,0 5-24 0,0-1-19 0,3-2-17 16,-1 3-13-16,6-2-12 0,-2-1-9 0,2 3-7 0,6-2-5 15,-1 0-3-15,8-1-4 0,1-2-4 0,5 2-2 0,1 1 1 0,4-3-2 16,2 1 1-16,4-4-3 0,1 3-2 0,-2-3-2 0,-1 1-2 0,5-1 0 16,-5-1-1-16,0 2 1 0,-2-5 1 0,-2 5 0 0,-5-2 3 15,1 0 4-15,-3 4 1 0,-2-3 3 0,-8 0 2 0,5 1 4 16,-6 2 5-16,-4-3 2 0,2 3 5 0,-5 1 2 0,1 3 4 0,1-6-1 15,-4 7 1-15,-1-1-1 0,-1 1 0 0,-3 0-2 0,0 0-1 16,0 0-2-16,0 0-1 0,0 0-3 0,0 1 0 0,0 6-2 0,-3-4-3 16,-1 2-2-16,4 5 0 0,-2 2-1 0,2 1 0 0,-3 4 1 15,1-1-1-15,-1 7 1 0,-1 1 0 0,4 2-5 0,-1 0-5 0,1 3-8 16,-4 1-12-16,1 1-13 0,3-1-17 0,-2 2-21 0,-1 0-24 16,1 1-33-16,2-3-38 0,-3 2-61 0,3 1-78 0,0-7-66 15,3 3-65-15,-3-5-27 0,2 0-9 0,3 0 1 0</inkml:trace>
  <inkml:trace contextRef="#ctx0" brushRef="#br0" timeOffset="23772.9375">42328 13430 142 0,'-5'-18'431'0,"5"-2"14"16,-2-2 13-16,2 5-75 0,-3-3-117 0,0 1-66 0,3 6-39 15,-2-3-19-15,-2 4-10 0,4 2-5 0,-1 1-3 0,1 1-9 16,0 0-10-16,-4 1-14 0,4 6-14 0,-3-4-13 0,3-2-12 0,0 7-14 16,-2-1-9-16,2 1-11 0,0 0-8 0,0 0-7 0,0 0-7 15,0 0-2-15,0 0 0 0,0 0 1 0,0 0-1 0,0 1 0 0,2 6 0 16,-2-2-1-16,3-4 0 0,1 5 3 0,-3-2 1 0,5 3 2 16,-3 0 2-16,0-2 3 0,-1 0 1 0,1 1 1 0,-1-1 0 0,2-1-1 15,-1-1 1-15,-3-1 1 0,2 2 2 0,-2-4 1 0,0 0 1 16,0 0 1-16,0 0 1 0,0 0 1 0,0 0 2 0,0 0 0 0,0 0 2 15,0 0 0-15,0 0 1 0,0 0 0 0,0 0-1 0,0 0-1 16,0 0-1-16,0 0-3 0,-2 0 0 0,2-1-3 0,-3-2-1 16,-3 3-1-16,3-5-3 0,1 3 0 0,-1 0-2 0,0-1-1 15,-3-2-3-15,5 2 0 0,1 1 0 0,-4-1 0 0,1-2 3 0,3 4 0 16,-2-2 2-16,2-2-1 0,-3 5 1 0,1-3-1 0,2 1 0 16,-3 2 0-16,3 0-5 0,0 0-2 0,0 0-3 0,0 0-1 0,-4 0-1 15,3 5-1-15,-3 0 0 0,1-1 1 0,-2 6 2 0,3 3 2 16,-1-2 0-16,-1 6 2 0,2 5-1 0,-3 3 4 0,-2 1 4 0,6 4 4 15,-3 2 3-15,1 4 4 0,-2-3 1 0,3 5 1 0,-1-2-1 16,-1 5 0-16,-1-2-3 0,3 1-1 0,-1-1-2 0,0-2-2 0,3 3-4 16,-2-4-6-16,2-1-6 0,-3-1-11 0,1 0-12 0,2-3-12 15,0-1-16-15,0-6-16 0,0 0-18 0,0 3-18 0,2-6-21 16,1-3-21-16,-3-1-22 0,2-2-21 0,-2-2-19 0,3-5-20 0,0 0-21 16,-3-3-21-16,0-5-20 0,0 0-27 0,0 0-32 0,2-8-23 15,2 2-20-15</inkml:trace>
  <inkml:trace contextRef="#ctx0" brushRef="#br0" timeOffset="23974.2418">42106 13636 54 0,'-13'-40'307'0,"1"-2"-43"0,-2 3-42 0,6 2-42 0,3 4-28 16,-4 1-21-16,7 3-14 0,2 2-13 0,0 3-11 0,0-3-9 15,2 6-9-15,5 4-12 0,0-3-10 0,5 3-13 0,-2 4-10 0,4 0-6 16,6 1-7-16,-5 2-5 0,8 5-4 0,-1 1-2 0,3 0-2 16,-3 4 0-16,2 0-2 0,4 4 0 0,-3 0 2 0,-1 3 1 0,2 1 2 15,-4 4 1-15,0 0 0 0,-2 1 0 0,1 0-1 0,-6 4-1 16,-1 1 1-16,1-2-2 0,-5 4 1 0,-4 3-1 0,-1 1-3 0,2-1 0 15,-7 2-4-15,-4-1-4 0,-1 1-4 0,0 3-6 0,-7-2-7 16,-2 3-9-16,1-1-13 0,-4 4-16 0,1-7-24 0,-4 3-30 16,4-2-42-16,-4 2-49 0,1 1-61 0,0-6-65 0,2 1-32 0,7-4-15 15</inkml:trace>
  <inkml:trace contextRef="#ctx0" brushRef="#br0" timeOffset="24253.1378">42848 13545 354 0,'-1'-20'418'0,"-8"3"12"0,4-3-57 0,-2 1-93 0,5 2-67 16,-3-2-51-16,-1 3-24 0,4 3-12 0,-5 1-3 0,5 2 3 0,-1-1-3 16,1 5-6-16,-5-2-12 0,6 4-13 0,-3-1-13 0,3 3-13 15,-6 2-9-15,2 2-7 0,-4 3-7 0,4 3-8 0,-4 1-7 16,4 5-6-16,0 3-5 0,-7 3-3 0,4 3-2 0,1 5 3 0,-2 3 1 15,4 1 2-15,-3 2-3 0,-1 5-7 0,4 2-13 0,-2-1-14 0,2 3-18 16,3-3-18-16,-1 0-21 0,3 4-23 0,3-6-25 0,-1 0-26 16,3 2-35-16,4-5-42 0,3 1-82 0,3-4-103 0,-1 1-48 15,3-7-21-15,0 0-4 0,2 0 6 0</inkml:trace>
  <inkml:trace contextRef="#ctx0" brushRef="#br0" timeOffset="24622.0157">43014 13763 119 0,'5'-13'336'0,"7"0"-2"0,-4 0-83 15,-1 1-124-15,5-1-66 0,-2 6-36 0,2-5-20 0,-2 8-7 16,2 0-2-16,-5 1-1 0,5 3 3 0,-3 3 3 0,1 1 1 0,-5 0 3 16,4 8 3-16,-4-4 5 0,-2 5 4 0,1 2 3 0,-4 2 5 15,0 1 3-15,0-1 3 0,-4 3 2 0,1 0 2 0,-2 3 2 0,-4-5 2 16,4 4 0-16,-4-1-2 0,1-5-2 0,3 4-2 0,-4-1-4 15,4-3-1-15,-3-3-1 0,6 1 0 0,-3-1-1 0,-2-6 2 16,5 2 3-16,2 0 7 0,-3-5 4 0,3 0 6 0,0-1 1 0,3 1 3 16,-3-4 1-16,2-4 0 0,5 1-1 0,0-1-1 0,-1 0-3 15,1-5 0-15,5-2-3 0,-2-2-3 0,4-1-2 0,0-4-5 0,1-2-4 16,-1-3 0-16,1-2-1 0,2 1 0 0,0 1 2 0,-3-5 4 16,-1 4 5-16,-2-1 8 0,2 2 7 0,-1 0 4 0,-3 3 3 15,-4-1-3-15,3 5-1 0,-6 5-5 0,3-2-5 0,-5 6-4 16,4 2-3-16,-4 5-5 0,0 0-3 0,0 5-4 0,-4 2-5 0,4 6-7 15,-5-2-7-15,3 9-4 0,-1 4-2 0,-2-3-2 0,0 6 3 0,-2 2-1 16,5 2 1-16,-5 1-5 0,2 3-6 0,4-3-6 0,-3 4-9 16,-1-5-14-16,2 1-14 0,1 1-19 0,2-5-19 0,0 2-26 15,0-5-28-15,0 1-49 0,0-3-56 0,0 1-79 0,2-8-90 0,3 3-42 16,2-6-20-16,-1-1-4 0</inkml:trace>
  <inkml:trace contextRef="#ctx0" brushRef="#br0" timeOffset="24875.3295">43733 13293 243 0,'0'-15'427'16,"7"2"5"-16,-5 2-60 0,1-2-93 0,1 3-78 0,1 4-72 15,0-1-40-15,0 2-23 0,7 5-9 0,-3 5-3 0,4 2-5 16,1 1-5-16,-1 7-5 0,3 2-3 0,1 6-2 0,2 2-2 15,1 4 0-15,-5 3 3 0,3 3 1 0,-1 1 0 0,-2 5 1 0,-1 1 3 16,-3-1-2-16,0 2-1 0,-3 1-1 0,1-1-1 0,-4 1-6 16,-2-3-9-16,-1 3-11 0,-4-3-12 0,-1 1-13 0,1-1-11 0,-5-5-16 15,1 3-16-15,-3-3-32 0,0 0-36 0,1-4-74 0,-2-3-90 16,1 2-70-16,1-3-61 0,-1-7-28 0,1 1-15 0</inkml:trace>
  <inkml:trace contextRef="#ctx0" brushRef="#br0" timeOffset="25196.3153">44593 12957 272 0,'2'-14'433'0,"-2"1"3"16,5 1 3-16,2 0-96 0,-6 6-146 0,3-2-73 0,-3 5-36 0,6 3-17 15,-5 3-7-15,6 7 2 0,-2 2 6 0,2 4 5 0,4 8 1 16,-2 4-2-16,4 3-4 0,-2 6-1 0,1 7-1 0,1 1 2 0,-4 6 2 16,4 5-4-16,-2-1-3 0,-4 5-8 0,-1 0-6 0,0 4-8 15,-7-4-8-15,0 3-10 0,-3-2-11 0,-2-2-14 0,-4 2-15 0,-1-2-16 16,-6-3-17-16,1 0-23 0,-5-1-23 0,1-2-33 0,-3-5-36 15,0 2-62-15,-2-2-74 0,-2-2-73 0,2-4-75 0,-1 0-36 16,1-5-14-16,-2-3-1 0</inkml:trace>
  <inkml:trace contextRef="#ctx0" brushRef="#br0" timeOffset="26004.9259">33870 16021 246 0,'-2'-23'456'0,"-5"1"6"0,5 1 4 0,-1 1-85 15,1 4-129-15,-1 4-73 0,3 4-44 0,0 4-23 0,3 4-8 0,2 4-7 16,4 7-5-16,-2 3-10 0,5 6-12 0,1 8-12 0,4 1-9 15,-1 5-7-15,4 5-3 0,2 2-1 0,-1 3 0 0,1 3-1 0,0 0-3 16,0 1-2-16,-3 3-4 0,3-5-4 0,-1 6-2 0,1-6-4 16,-3-1-1-16,-1 3-4 0,1-8 0 0,-2 1-2 0,-3-5 0 0,0-3 3 15,-1-3 0-15,1-2 4 0,-2-1 1 0,-2-9 5 0,-1 2 4 16,-4-5 6-16,3-4 6 0,-3 1 5 0,2-7 1 0,-2-5 2 16,0 0-1-16,-1-4-2 0,1-4-3 0,-3-3-1 0,1-7 1 0,0-4 1 15,-1-4-2-15,-2-8-1 0,4 0-7 0,-4-5-6 0,0-5-9 16,0-4-4-16,0-7-4 0,-4 1-4 0,4-4-4 0,-2-4-3 0,-1-4-4 15,3-4-3-15,0-3-5 0,0 5-7 0,0-8-6 0,0 8-8 16,0-1-8-16,3 5-9 0,-1 1-12 0,5 11-11 0,-5 4-9 0,6 7-7 16,-3 7-5-16,7 6-4 0,-5 8-4 0,2 8-6 0,4 4-8 15,1 8-10-15,1 8-13 0,-1 4-16 0,1 8-19 0,6 4-27 0,-6 2-30 16,6 4-59-16,-6 5-76 0,4 1-41 0,-2 2-26 0,-4-1-10 16</inkml:trace>
  <inkml:trace contextRef="#ctx0" brushRef="#br0" timeOffset="26585.8782">33749 16397 284 0,'-5'-4'402'0,"-1"3"1"0,3-1-77 15,3 0-114-15,5-4-69 0,2 1-48 0,3 0-29 0,7-2-17 16,2 2-9-16,7-3-2 0,3 3-5 0,5 0-6 0,7-7-7 15,3 4-6-15,5 1-6 0,3-2-6 0,4-2-10 0,0 2-11 0,5 1-13 16,-1-1-12-16,5 1-11 0,-9 0-9 0,2 1-11 0,0-3-13 16,-3 3-12-16,-6 2-10 0,-1-3-12 0,-4 3-8 0,-6 0-4 0,-2 2-2 15,-6-2 7-15,-2-2 14 0,-6 6 18 0,-3-3 21 0,-6 4 22 16,4-1 21-16,-7-2 20 0,-1 3 25 0,-4-3 19 0,-1 2 22 16,-1 1 20-16,-3 0 19 0,0 0 20 0,-3-4 16 0,-1 0 11 0,4 0 8 15,-5 1 0-15,5-1-3 0,-2 3-3 0,2-6-5 0,-3 2-6 16,-1 1-6-16,4 2-10 0,0-3-11 0,0 0-9 0,0 3-13 0,0-1-12 15,4 0-12-15,-1 1-12 0,-1-1-9 0,3 3-9 0,2 0-8 16,1 0-8-16,-2 0-8 0,2 3-6 0,-3-1-5 0,4 4-1 16,1 1-1-16,-1-2 2 0,-4 1 2 0,3 7 2 0,-3-1 2 0,0 2 1 15,-1 0 1-15,-1 3 1 0,-3 1 2 0,-3-3 2 0,-1 5 2 16,-1-2 4-16,4 1 2 0,-8 1 3 0,1-1 3 0,-1 1 0 0,-1-3 1 16,-2 3 1-16,2-4 0 0,1 0 0 0,1 3 0 0,-1-6-1 15,0 0 1-15,4-4 2 0,0-1 1 0,2-3 2 0,-2 2 4 0,5-4 0 16,0-3 0-16,0 0 1 0,5 0-1 0,-2-3-1 0,2-1-1 15,0-4 2-15,4 0-1 0,3-4-2 0,-4 1-2 0,6-4-3 16,0-5-2-16,-1 1-4 0,3-2-2 0,-3 0-5 0,4-3-4 0,1 1-1 16,-3-5-2-16,0 3 1 0,-1 0 1 0,-1 0-2 0,-2 0 1 15,1 2 0-15,-6 3-1 0,3 2-1 0,0 0-2 0,-4 3-4 16,1 3-4-16,-4-1-1 0,-2 5-1 0,0 3 0 0,0 2-1 0,0 3 1 16,0 0-1-16,-2 4-1 0,-4 3-1 0,4 5-1 0,-5-2 1 15,2 9-3-15,0-5-2 0,-4 7-4 0,8 3-3 0,-6 0-9 0,-2 1-11 16,4 2-11-16,3 2-14 0,-4-2-16 0,6 5-17 0,-2-6-18 15,2 4-17-15,2-3-28 0,4 2-30 0,0-1-46 0,4-3-53 0,2-2-58 16,1 1-63-16,4-5-24 0,-1-2-7 0</inkml:trace>
  <inkml:trace contextRef="#ctx0" brushRef="#br0" timeOffset="27069.2457">36851 15676 121 0,'-2'-26'384'0,"-5"-1"-50"0,2 2-81 0,0 0-40 0,0 0-18 0,0 4-10 16,-2 1-9-16,-2 2-6 0,4 1-8 0,-3 5-12 0,3 1-15 15,-4 6-14-15,2 1-14 0,-1 7-12 0,-4 3-13 0,3 8-10 16,-1 3-11-16,-2 7-12 0,2 4-12 0,0 8-9 0,-4 4-5 0,5 3-4 16,-3 9-3-16,4 2 0 0,1 0-1 0,-1 5-2 0,4 1-7 15,1 2-10-15,6-4-14 0,1 4-16 0,4-3-18 0,-1 4-15 0,7-7-15 16,1 1-24-16,5 1-27 0,3-5-46 0,-1-5-55 0,8-4-77 15,1 1-91-15,5-3-41 0,-4-7-21 0,8-1-1 0</inkml:trace>
  <inkml:trace contextRef="#ctx0" brushRef="#br0" timeOffset="27373.5567">37758 15775 92 0,'-7'-16'418'0,"0"3"12"0,0-1-52 0,1-1-84 0,4 1-66 15,2 2-57-15,0-3-37 0,0 3-28 0,2 3-15 0,4-2-6 16,1 5-8-16,5-2-13 0,2 1-16 0,3 2-17 0,3 0-20 0,6 0-19 16,1 2-16-16,4-1-14 0,0 4-17 0,4-3-19 0,-2 3-24 15,3 0-26-15,-4 3-30 0,4-3-32 0,-4 2-39 0,-1 0-41 0,-4 3-50 16,1 1-54-16,-6-4-25 0</inkml:trace>
  <inkml:trace contextRef="#ctx0" brushRef="#br0" timeOffset="27576.0305">37864 15688 210 0,'-21'-4'352'0,"8"3"-53"0,-1-3-51 0,0 1-51 16,6 3-32-16,-3 0-22 0,6 0-14 0,-3 0-8 0,3 7-11 15,-2-2-13-15,5-1-12 0,-1 7-12 0,1 2-10 0,2 0-9 16,-3 4-5-16,-1 1-3 0,4 5-1 0,0 1 1 0,0 4 1 0,0-2 2 16,0 4 0-16,0 2-1 0,0 4-1 0,0-5-6 0,0 2-5 15,-1 3-4-15,-3 1-8 0,4-2-4 0,0 1-9 0,-2-1-9 0,2 0-11 16,0-1-11-16,0 1-15 0,0 0-17 0,0-3-18 0,0 1-20 15,0-2-23-15,2-1-29 0,2 0-32 0,-3-2-36 0,6-3-49 0,-2-2-60 16,0-5-50-16,0 2-47 0,1-6-18 0</inkml:trace>
  <inkml:trace contextRef="#ctx0" brushRef="#br0" timeOffset="27728.9094">37794 16302 91 0,'0'-7'389'16,"0"-1"1"-16,3 3-72 0,1-2-111 0,1 2-66 0,3 1-39 15,1 2-24-15,-2-4-14 0,6 1-10 0,1 4-9 0,8-5-10 0,-2 4-12 16,4-1-10-16,4-2-9 0,2 0-17 0,3 3-16 0,3-3-25 16,6 0-27-16,-8 2-34 0,9-2-38 0,-6 4-68 0,8-3-83 15,-4 1-44-15,0-2-21 0</inkml:trace>
  <inkml:trace contextRef="#ctx0" brushRef="#br0" timeOffset="27951.8835">38784 15857 414 0,'-5'-9'455'0,"-1"-4"2"0,0 5-4 0,5-4-75 0,-6 4-112 15,2 0-63-15,0 3-38 0,0-2-20 0,-2 0-12 0,2 6-12 0,0-3-12 16,-1 4-14-16,1 0-19 0,-2 4-14 0,2 1-16 0,-3-2-12 16,3 9-12-16,-4 0-8 0,4 5-8 0,-3 0-8 0,-1 3-7 0,4 5-3 15,-4 0-3-15,8 3-3 0,-6 1-4 0,2 0-7 0,5 4-8 16,0 0-13-16,0 3-13 0,5-2-16 0,2 0-16 0,-2 5-22 15,3-5-23-15,3 0-30 0,2-2-34 0,1 3-56 0,-1-3-67 0,5-3-57 16,0-1-56-16,-1-1-23 0,2-4-3 0</inkml:trace>
  <inkml:trace contextRef="#ctx0" brushRef="#br0" timeOffset="28319.4397">39073 16146 236 0,'-2'-18'386'0,"2"1"2"0,2-4-73 15,1 5-109-15,2-3-70 0,0 4-48 0,0 1-29 0,4 2-17 0,5-1-11 16,-6 6-5-16,6-3-7 0,-2 2-6 0,-2 4-7 0,4-1-6 16,-1 2-4-16,-1 3-4 0,-2 3 0 0,2-1 1 0,-3 3 1 15,-4 2 1-15,4 1 2 0,-8 1 3 0,4-1 2 0,-5 5 4 0,0-1 3 16,0 0 3-16,0 0 5 0,-5 3 4 0,4 2 4 0,-8-4 3 16,4-1 4-16,-4 4 3 0,-3-2 1 0,2-1 1 0,-2-2 0 0,2 1 2 15,1-4 2-15,1 4 0 0,-1-4 2 0,4-3-1 0,0 0 0 16,2 1 1-16,1-4-2 0,-1 1-3 0,3-3-3 0,0 0-4 15,3-3-3-15,-1-2-2 0,5-3-4 0,-6 2-4 0,8-8-5 0,-4 2-4 16,7-4-2-16,-5 3-5 0,8-4-3 0,-1-4-5 0,-1 1 0 16,-2-5-1-16,2 4 0 0,1-3-1 0,0 3 0 0,-3-1-1 0,0 2 2 15,1 0 0-15,-4 4 0 0,-3 0-1 0,0 4-1 0,1 2-2 16,-1 3 1-16,-5 2-1 0,3 2 2 0,-3 3 1 0,0 5 1 16,0 0 1-16,-3 5 2 0,3 3 0 0,-2 2 2 0,-1 2 1 0,1 6 0 15,-2-2 0-15,1 1 0 0,3 4-2 0,-2 1-6 0,2 2-9 16,0-1-13-16,0-4-16 0,0 3-22 0,2 1-23 0,5-2-35 15,0-1-41-15,-1-2-77 0,1-1-96 0,2-2-52 0,3 0-26 0,-2-3-13 16</inkml:trace>
  <inkml:trace contextRef="#ctx0" brushRef="#br0" timeOffset="28531.7345">39615 15708 55 0,'-3'-16'407'0,"1"3"-1"15,-2 5-30-15,1 0-47 0,3 1-84 0,0 7-105 0,0 0-55 16,7 0-34-16,-2 7-15 0,4 1-6 0,1 4-5 0,2 0-1 0,1 5-1 16,-2 0 0-16,6 5 3 0,-2-2 3 0,2 4 3 0,2 1 2 15,-4 3-1-15,0 2 1 0,-1-5-2 0,0 7-3 0,-1 0-2 16,-4-3-4-16,-4 1-5 0,2 3-7 0,-5-2-13 0,1 1-13 0,-6-3-20 16,1 5-21-16,-5-3-36 0,2 2-40 0,-4-1-81 0,-1-3-97 15,-2 4-64-15,-1-7-44 0,-1 2-23 0,4-4-11 0</inkml:trace>
  <inkml:trace contextRef="#ctx0" brushRef="#br0" timeOffset="29136.0688">40621 15972 406 0,'-19'-8'435'0,"1"3"-18"0,-3 1-33 0,6-1-71 15,-1-1-90-15,3 1-52 0,3 4-32 0,1-2-15 0,1-2-9 0,2 2-10 16,3 0-10-16,1 2-14 0,2 1-13 0,2 0-12 0,5-4-15 16,3 3-10-16,2 1-11 0,3 0-8 0,6 0-5 0,6 0-5 15,0 0-4-15,6 0-4 0,6 1-3 0,2-1-4 0,5 0-6 0,2 0-8 16,-2 0-12-16,7 0-10 0,-2 0-12 0,-2 0-11 0,1-1-9 16,-1 1-10-16,-1-3-10 0,-2-1-6 0,-2 4-6 0,-4-1 0 15,-3-2-1-15,-3-1 5 0,-1 0 8 0,-6 3 10 0,-5-2 11 0,0 1 12 16,-5-4 12-16,-3 4 13 0,-4-1 13 0,-5-1 13 0,2-1 13 15,-5 0 11-15,-2 0 13 0,-2-1 7 0,-1 2 5 0,-2-1 3 0,-2 0 2 16,0 2 3-16,-5-3 1 0,2-1 3 0,-2 0 2 0,-2 1 3 16,0-1-1-16,4 0 1 0,-3 1 1 0,1-1 1 0,1 0 0 0,-2 2 2 15,-1-1 3-15,2-1 3 0,2-1 2 0,1 3-1 0,1-3 1 16,-1 4-1-16,1-4-3 0,3 3-2 0,3-2-3 0,2 2-6 0,-3-3-5 16,3 3-6-16,3 1-7 0,-1 0-7 0,3-3-7 0,3 2-8 15,1 1-5-15,3 0-6 0,2 4-6 0,1-3-4 0,2-1-3 16,2 4-3-16,3 0-4 0,-3 4-2 0,3-1-1 0,0 1-4 0,-3 4 0 15,1 0-2-15,2 0 1 0,-6 5 1 0,-3-1 0 0,1 1 1 16,-2 1 0-16,-2-1 1 0,-3 3 2 0,-2-1 2 0,-3 1 3 0,-2 5 3 16,0-5 3-16,-5 1-1 0,3 0-1 0,-7 0-6 0,-3 2-6 15,4-2-15-15,-6 3-20 0,4-3-31 0,0 0-40 0,-5 0-80 16,8-1-100-16,-7 1-54 0,6-2-31 0,-4-3-14 0</inkml:trace>
  <inkml:trace contextRef="#ctx0" brushRef="#br0" timeOffset="29520.0338">42139 15764 151 0,'-9'-5'480'0,"3"0"8"0,-1 0 5 0,-2 0 2 0,4 1-95 15,0-2-142-15,2 4-83 0,-3-1-50 0,6-2-28 0,0 2-15 0,0 1-13 16,4 0-11-16,-2 2-13 0,4-1-13 0,1-3-12 0,5 4-8 16,-2-1-5-16,7-2-4 0,0 3 0 0,6-4 0 0,-1 3 0 0,2 1 2 15,3-4 2-15,0 1 1 0,1 3-1 0,1-4 0 0,-2 3 0 16,0-2-1-16,4-2-1 0,-7 1 1 0,1 0-1 0,-1 0 1 16,-2 1-1-16,-3-2-2 0,7 2 0 0,-11-1 2 0,5-1 0 0,-6 4 3 15,1-1 5-15,1-2 2 0,-6 0 3 0,0 2 5 0,-1-1 1 16,-4-2 1-16,3 5 2 0,-1-3 0 0,-2 3 0 0,-3-2 0 15,5 2-2-15,-7 0-1 0,0 0-5 0,0 0-4 0,0 2-4 0,2 1-2 16,-2 0-2-16,0 2-5 0,0 1-2 0,3 1-1 0,-3 5 0 16,0 0-1-16,2 1-1 0,-2 3-6 0,0 1-8 0,0 3-11 0,0 3-14 15,0 0-15-15,0 1-22 0,0 4-23 0,0-2-38 0,0 2-41 16,0-2-95-16,3 5-123 0,1-5-63 0,-4-1-38 0,1 1-14 0,6 1-4 16,-2-2 2-16</inkml:trace>
  <inkml:trace contextRef="#ctx0" brushRef="#br0" timeOffset="29813.0946">43450 15633 379 0,'-7'-12'352'0,"-1"1"-54"0,-1 2-57 0,4 1-58 0,-3-2-31 16,3 6-17-16,-4-2-8 0,4 1-5 0,-2 1-7 0,6 4-5 0,-3 3-9 16,1-2-8-16,-2 7-7 0,3 3-8 0,-2-2-7 0,1 5-8 15,-2 3-6-15,3 4-7 0,-5 2-1 0,6 5-2 0,-3 2 1 0,3 0 3 16,1-2-2-16,-4 8 0 0,1-2-7 0,3-1-6 0,0 0-6 16,0 2-7-16,3-4-5 0,1 1-5 0,-4-3-9 0,1 4-8 15,3-5-11-15,-4-2-13 0,1 0-15 0,6 1-15 0,-5-3-18 0,-2-2-18 16,5-2-25-16,-2-1-29 0,1 0-34 0,-2-7-41 0,3 4-65 15,2-8-79-15,-2 4-45 0,0-9-32 0,0-1-8 0</inkml:trace>
  <inkml:trace contextRef="#ctx0" brushRef="#br0" timeOffset="29983.5203">43386 15613 379 0,'-4'-30'417'0,"1"0"7"15,1 4-76-15,2 3-116 0,2 1-72 0,1 0-44 0,2 2-27 0,2 3-18 16,-2-2-10-16,4 3-6 0,1 3-10 0,7-1-10 0,-3 1-12 15,-1 1-10-15,4 0-12 0,2 0-10 0,3 4-9 0,0-3-9 16,1 3-9-16,0 3-9 0,3 1-8 0,-6 1-7 0,9 2-10 0,-8 1-15 16,5 1-14-16,-3 2-18 0,0 5-20 0,-3 0-22 0,2 0-27 15,-3 5-34-15,-2 2-53 0,-2 3-66 0,-1-1-28 0</inkml:trace>
  <inkml:trace contextRef="#ctx0" brushRef="#br0" timeOffset="30460.7981">43621 15444 115 0,'-2'-12'430'0,"-3"3"11"0,-2-5-58 0,5 5-93 0,2 0-67 15,-3 1-55-15,3 0-30 0,0 2-22 0,3 0-15 0,-1-1-9 16,5 1-14-16,-2 2-18 0,4-1-15 0,4 0-15 0,1 2-13 0,1 2-11 16,6-3-6-16,-2 1-4 0,4 3-3 0,0 3 0 0,6 1 2 15,-2-3 0-15,-3 6 1 0,1-1 0 0,3 1 2 0,-6 1 1 0,-3 1 2 16,-1 1 1-16,3 2 1 0,-8 0-1 0,1 0-1 0,-4 1 1 16,2 6 0-16,-7-3 2 0,-3 2-1 0,1-1 1 0,-6 0 0 15,-2 3 1-15,0-3 0 0,-5 3 2 0,-6 3 0 0,1-3-1 0,-6-1 1 16,1 2 1-16,-6-1-3 0,2 0-8 0,-10 3-6 0,4-2-9 15,1-2-11-15,-5 2-13 0,-2-1-17 0,0 0-20 0,4 3-33 0,-4-3-41 16,3-1-77-16,-1-2-93 0,7 3-56 0,-2 0-38 0,7-1-18 16,0-3-6-16</inkml:trace>
  <inkml:trace contextRef="#ctx0" brushRef="#br0" timeOffset="30849.1713">44402 15424 263 0,'7'-8'460'0,"-6"1"15"16,3-2 14-16,-2 0-75 0,4-2-118 0,-6 4-65 0,2 0-41 0,-2-1-17 15,0-2-8-15,0 7-4 0,0-6-3 0,-2 5-10 0,2-3-9 16,-3 3-16-16,0 0-15 0,1 0-14 0,-3 3-17 0,-2 1-13 16,5 0-11-16,-6 5-9 0,3-1-8 0,-7 3-8 0,1 5-6 0,-1-2-7 15,2 9-6-15,-3 0-4 0,-1 2-3 0,0 7-1 0,1 4 0 16,-1 1-1-16,2 4 2 0,2 3-6 0,-2-1-4 0,3 6-6 0,3 0-9 15,-1-2-13-15,5 0-14 0,-1 3-18 0,-1-4-16 0,4 0-22 16,4 3-22-16,-1-3-29 0,2-3-29 0,0 1-47 0,4-5-55 0,-1-1-80 16,3-2-93-16,0-1-42 0,0-4-18 0,2-1-1 0,1-3 7 15</inkml:trace>
  <inkml:trace contextRef="#ctx0" brushRef="#br0" timeOffset="31258.3865">44721 15875 270 0,'-2'-24'450'0,"-1"0"6"0,1 0 6 0,2 1 2 0,-3 5-98 0,3-3-151 16,0 4-84-16,3 4-46 0,-1-3-27 0,3 4-13 0,2 0-9 0,-2-3-4 15,3 7-6-15,1 0-7 0,1 3-9 0,0 0-8 0,2 0-6 16,-2 3-5-16,4 2-3 0,-2 2 0 0,2 0-2 0,-4 4 1 0,2 1-1 16,-2 1 2-16,-1 4 1 0,-1-1 2 0,1 6 2 0,-4-2 1 15,-2 1 1-15,-1 5-1 0,-2-2 3 0,-2 2 1 0,-1-1 0 16,-2 7 2-16,-4-6-1 0,1 1 0 0,-1-2 2 0,-1 0 0 0,-2 0 1 15,-2 0-2-15,1-1 0 0,2-1 1 0,-1-4 2 0,-1 4 3 16,3-3 2-16,-2-3 2 0,5-3 2 0,-2 2 5 0,1-3 7 16,3 0 7-16,-2-3 5 0,5-4 5 0,2 1 2 0,0-2 4 0,0 0 0 15,0-2-1-15,2-3-1 0,5 1-2 0,-1-8-3 0,1 4-2 16,3-5-3-16,2-2-3 0,-1-2-7 0,-1-3-9 0,5 0-4 0,1-3-7 16,4-1-1-16,-5 0-2 0,2 1-2 0,0-1-1 0,2 0 1 15,-3-1 0-15,1 5 0 0,-4-3-1 0,1 5-2 0,0 1 0 0,-6 4-3 16,4 0-1-16,-7 2-2 0,0 2-2 0,0 2 0 0,-1 6-1 15,-4 1-1-15,3 1 2 0,-3 7 1 0,0 3 0 0,0 2 0 16,0 3 1-16,0 1 1 0,0 6 1 0,-3 0 0 0,-1 5 2 0,4 0-3 16,-1-1-3-16,-3 2-6 0,1 2-7 0,-2-2-11 0,3-1-12 15,2 2-15-15,-3-7-15 0,-1 4-21 0,4 1-22 0,0-6-33 16,0 1-37-16,0-4-65 0,4 1-80 0,-1-1-57 0,2-6-44 0,0 0-19 16,0-3-3-16</inkml:trace>
  <inkml:trace contextRef="#ctx0" brushRef="#br0" timeOffset="31504.6033">45318 15415 214 0,'-2'-23'466'0,"-5"4"10"0,5-1 10 0,-1 0-34 0,3 4-53 0,-2-2-98 16,2 4-116-16,0 2-64 0,0 3-34 0,2 1-19 0,-2 2-10 0,5 1-7 15,-1 2-2-15,1 3-10 0,1 3-12 0,5-1-11 16,-1 7-10-16,-2 2-8 0,6 2-3 0,0 6-2 0,-1 3 0 0,3 5 2 15,-3 3 2-15,1 1 5 0,-7 4 3 0,1 3 2 0,4-1 0 16,-7 3-1-16,1-1 1 0,-1 1 2 0,-5-2 1 0,0 3 0 0,0-1 1 16,0-3-6-16,-5 3-6 0,3-4-11 0,-5-3-14 0,0 3-17 15,0 1-19-15,-1-4-23 0,1-2-28 0,-5 3-51 0,4-5-63 16,1-2-87-16,-5-2-99 0,3-2-49 0,1 2-27 0,1-9-7 0,0 1-1 16</inkml:trace>
  <inkml:trace contextRef="#ctx0" brushRef="#br0" timeOffset="31836.857">45969 14786 219 0,'0'-9'476'0,"0"-1"4"0,0 0 1 0,0 3-76 0,0 1-114 16,3 4-84-16,1 2-69 0,1 2-38 0,4 6-21 0,-1 2-5 15,-1 5 3-15,8 5 2 0,-1 1 3 0,1 11-2 0,7 1-3 0,-3 6 2 16,3 4 3-16,-1 4 4 0,1 6 4 0,-2 3 0 0,1 0 0 16,-6 6-5-16,2-2-7 0,-5 4-8 0,-2 1-10 0,-1-1-8 0,-7-3-8 15,-2 4-8-15,-2-7-7 0,-3 7-11 0,-4-6-14 0,-3 1-19 16,-1-2-20-16,-6-2-21 0,0-3-23 0,-1 3-24 0,-7-4-27 0,3-2-28 15,-2-1-34-15,-5-2-65 0,4 1-86 0,0-8-82 0,-4 2-76 16,2-3-35-16,-2-3-11 0,1-5 3 0</inkml:trace>
  <inkml:trace contextRef="#ctx0" brushRef="#br0" timeOffset="32884.007">34717 7811 240 0,'0'0'294'0,"0"0"-63"0,0 0-81 0,0 0-44 0,4-2-29 0,1-1-14 16,3 3-9-16,-1-2-8 0,5-1-10 0,5 3-10 0,2-3-10 16,5 1-7-16,3 2-6 0,9-2-6 0,3-3 0 0,7 3-4 0,4-1-2 15,6-2-6-15,4 2-10 0,9 2-10 0,0-2-10 0,4-2-15 16,7 2-16-16,4 2-21 0,-1-4-22 0,6 2-24 0,0-1-26 0,1 3-47 16,0-5-58-16</inkml:trace>
  <inkml:trace contextRef="#ctx0" brushRef="#br0" timeOffset="33141.7824">35459 8027 184 0,'-27'-3'359'0,"3"2"-46"0,3-3-59 0,3 3-63 16,4-3-41-16,4 0-31 0,3 0-17 0,2 3-9 0,5-1-17 15,5-3-16-15,7 1-21 0,2 1-23 0,8 2-22 0,2-6-21 0,10 6-21 16,7-2-24-16,5 2-23 0,3-2-22 0,13 3-22 0,6 0-25 0,7 0-37 16,2 0-43-16,4 0-43 0,10 0-41 0</inkml:trace>
  <inkml:trace contextRef="#ctx0" brushRef="#br0" timeOffset="34173.3502">44243 7801 198 0,'-3'-14'255'15,"3"-1"-33"-15,-2 2-23 0,2 4-11 0,0-5-4 0,0 5-2 0,-3 1-1 16,-1 0-7-16,4 4-12 0,-1-4-15 0,1 4-14 0,0 2-15 15,0-4-16-15,0 6-14 0,0 0-15 0,0 0-14 0,0 0-13 0,0 0-9 16,0 0-8-16,0 6-5 0,0-1-5 0,1-1-1 0,3 5 0 16,-1 4 0-16,-1-1 1 0,1 7 4 0,-1-2 5 0,5 5 5 15,-5 1 6-15,1 2 3 0,-1 0 6 0,-2 3-1 0,3-1-1 0,0 2 0 16,-3-1 0-16,0 3-1 0,2-5-2 0,-2 2-2 0,0-2-3 16,4-1-4-16,-1 2-5 0,-3-6-4 0,2-2-3 0,1 4-2 0,-1-6-2 15,5-1-1-15,-6 4-2 0,4-8-1 0,4 1-1 0,0-2-1 16,-1-1 2-16,2-1-1 0,2-1 3 0,5 0 2 0,-1-4 0 0,9 0 0 15,-3 1 0-15,7-1 0 0,5-1-3 0,2-2-4 0,5-1-4 16,4 0-6-16,1 0-8 0,3 0-9 0,4 0-10 0,-4 0-9 16,3 0-11-16,4 3-9 0,-7-2-8 0,1-1-7 0,-4 3-5 0,-2 1-5 15,0-4-1-15,-3 1 1 0,-3-1 2 0,-2 4 2 0,-6-1 3 16,-2-3 7-16,-1 1 6 0,-5 3 11 0,-1-4 9 0,1 2 11 0,-9-2 8 16,1 1 7-16,0 3 7 0,-6-4 5 0,-1 0 5 0,0 0 4 15,0 0 4-15,-1 0 5 0,-4 0 4 0,2-4 4 0,-1 3 2 16,-3 1 2-16,2-2 0 0,-2-2-1 0,0 3 0 0,0-6 0 0,0 6 0 15,0-3-1-15,0 1-2 0,0-1-2 0,-2 3 0 0,2-2-3 16,0-1-4-16,-3-1-1 0,3 2-3 0,-4 2-2 0,4-3-3 16,0 4-2-16,-2-3 0 0,2 3-1 0,0-4-1 0,-3 3 1 0,3 1-2 15,-3-3 0-15,3 1 0 0,0 2 1 0,-5 0 3 0,5 0 0 16,0-3 2-16,-2 1 2 0,2 2 0 0,-4-3 1 0,1 1 1 0,3 2 1 16,-2-2 0-16,2-1-1 0,-3 3 2 0,1-2-2 0,2-1-1 15,-3 1 0-15,-1-4-1 0,4 4-1 0,-1-1 0 0,-3-1-1 0,1 1-1 16,-2-2 1-16,3 0-1 0,-1 0-1 0,-1 2 1 0,-1-5 1 15,3 3 1-15,-4-3 1 0,4-3 1 0,-3 3 1 0,-4 0 0 16,2-4 3-16,2 4 0 0,4-2 2 0,-6 0 2 0,5-2 2 0,-3 1 2 16,2 2 3-16,-1 0 0 0,2 1 5 0,-4-3 0 0,4 2 2 15,-2-2 0-15,3 3 0 0,-3 0-1 0,1 3 1 0,3-6-1 0,-2 6 0 16,-1-2-1-16,3 2-2 0,0 0-2 0,0 0-2 0,0 1-5 16,0 1-4-16,0 2-1 0,0 1-4 0,0 0-1 0,0 0-3 15,0 0-3-15,0 0-4 0,0 0-4 0,0 0-2 0,0 0-4 0,0 0 0 16,0 0-1-16,0 0-2 0,0 1 2 0,3 3 0 0,-1 4-1 15,5-3 2-15,-6 3 0 0,5 4 1 0,2 1 1 0,1 0 2 0,3 2 2 16,-2 4 3-16,3 2 1 0,1-3 0 0,0 2 1 0,-1 2-1 16,1 1 0-16,6-2-1 0,-6 3 0 0,0 0-1 0,-4-2-3 0,4-1-1 15,-2 3-2-15,-2-3-1 0,-2 2-2 0,-3-1 0 0,2 0-1 16,-7-2 2-16,0 1 0 0,-3-2-1 0,-2-2-1 0,-4 3-4 16,-4-1-4-16,-1-2-9 0,-3 2-6 0,-2-3-12 0,-6 3-13 0,2-2-17 15,-1-3-23-15,-3 3-36 0,2 0-43 0,1-5-91 0,-4 0-115 16,6 3-60-16,0-3-35 0,2-3-14 0,1-4-3 0</inkml:trace>
  <inkml:trace contextRef="#ctx0" brushRef="#br0" timeOffset="35079.0036">47071 8253 21 0,'-7'-22'443'16,"5"4"15"-16,-1 2-5 0,-1-1-12 0,-1 2-87 0,5 2-126 15,-1 4-68-15,1 0-40 0,-4 4-20 0,4 5-10 0,0 0-8 0,0 6-5 16,4 5-12-16,-3 3-14 0,3 6-13 0,1 5-13 0,0 1-6 16,2 4-2-16,0 5 2 0,4 2 3 0,0 4 1 0,1 0-2 15,-4 1 1-15,6-2-3 0,-4 1-2 0,0 2-4 0,6-3-3 0,-10-2-3 16,6 0-4-16,-1-2-1 0,-3-3-6 0,1-1 0 0,-1-2-3 15,-3-2 0-15,0-4 4 0,1-2 6 0,0-2 7 0,-4-3 11 0,5-4 10 16,-5-1 12-16,1-3 7 0,-1-2 6 0,5-3 2 0,-6-1 3 16,3-6 3-16,-3-1 2 0,6-3 2 0,-5-6 0 0,5 1 0 15,-2-6-3-15,-3-2-6 0,6-5-9 0,1-3-9 0,-1-5-11 0,1-2-5 16,1-6-5-16,2-2-3 0,-5-3-3 0,6-4-4 0,3-3-5 0,-6-6-2 16,4-3-6-16,-1-3-2 0,1-1-3 0,-2-1-5 0,1 0-2 15,1-1-6-15,-4 7-6 0,2-1-9 0,-3 8-11 0,-2 3-16 16,4 8-18-16,-2 4-14 0,-4 6-12 0,4 10-14 0,-8 6-13 15,6 8-19-15,-2 6-22 0,4 6-30 0,-4 10-34 0,3 3-56 0,-2 9-65 16,2 7-53-16,1 6-46 0,-4 2-15 0,3 6 4 0</inkml:trace>
  <inkml:trace contextRef="#ctx0" brushRef="#br0" timeOffset="35280.1305">46815 8745 177 0,'-9'-12'454'0,"1"4"4"0,3 0-2 15,-2-4-1-15,7 4-101 0,0 0-148 0,8 1-84 0,4-3-55 16,4 3-30-16,4 1-19 0,9 0-17 0,5-2-18 0,2 4-23 0,8-5-29 16,6 6-34-16,-1-2-39 0,8-2-47 0,1 6-53 0,3-6-68 15,-1 6-76-15,1 1-36 0,-1-3-19 0</inkml:trace>
  <inkml:trace contextRef="#ctx0" brushRef="#br0" timeOffset="35670.4753">48005 8589 160 0,'-5'-4'455'0,"-2"-4"5"16,6 4 4-16,-3-4-82 0,1 4-124 0,3-1-78 0,3 0-57 16,1 2-29-16,-3-2-20 0,6 5-10 0,0-2-8 0,1 2-13 0,4 2-17 15,-1 1-14-15,2 2-9 0,1 3-8 0,0-2-2 0,-1 5-2 16,1-2 2-16,0 3-1 0,1 4 1 0,-8 0 1 0,1-3 1 0,1 4 0 15,-4 3 0-15,-5 1 0 0,0-4 3 0,-2 6 1 0,-5-3 3 0,2-2 1 16,-3 4 4-16,-3-2 4 0,0 0 6 0,-5 1 7 0,3-2 6 16,-1-2 6-16,0-2 7 0,2 0 5 0,-1-3 6 0,2 1 5 0,3-5 4 15,3 0 4-15,-4-3 8 0,4 2 0 0,2-7 3 0,3 0-4 16,0 0-6-16,3 0-5 0,-1-7-3 0,3 2-6 0,2-4-4 0,-2-3-5 16,5-3-6-16,4-3-3 0,-1-2-5 0,1 2-5 0,7-9-5 0,-6 2-5 15,7-1-2-15,0-3-2 0,0 0 3 0,4-3 0 0,-4 1-2 16,-3-1 1-16,3 0-2 0,-3 1 0 0,-2 2 0 0,-2 2-2 15,-1 2-1-15,1 2-4 0,-5 3-1 0,-1 4-5 0,-1 1-5 0,-6 6-2 16,3-2-2-16,-5 3-2 0,0 7-2 0,0 1-2 0,-1 1-1 0,-5 7-1 16,0 3-1-16,-1 0-1 0,-2 5 0 0,1 4-2 0,-4 0 1 15,2 4-3-15,-1 1 0 0,3 4-7 0,-4 1-5 0,3 1-8 0,4-1-11 16,0 5-12-16,2-3-16 0,1 3-16 0,2-2-17 0,2 1-22 16,5-1-20-16,-1-4-39 0,8 0-45 0,3-3-81 0,2 1-99 0,3-2-45 15,5-5-19-15,2-2-3 0,4-2 4 0</inkml:trace>
  <inkml:trace contextRef="#ctx0" brushRef="#br0" timeOffset="35920.45">49532 8041 303 0,'-6'-23'477'0,"0"-5"15"0,-3 0 13 0,2 3 11 0,0 0-90 0,1 1-143 16,-1 3-76-16,-2 1-44 0,4 4-23 0,-3 2-13 0,6 1-10 15,-3 3-7-15,-2 5-12 0,2 0-16 0,0 5-15 0,0 3-16 0,-2 4-11 16,2 5-13-16,0 8-12 0,-1 1-7 0,1 11-7 0,-1 0-4 0,4 7-1 16,-5 1 0-16,2 4 3 0,3 3 3 0,-1 2 2 0,-1 3-2 0,3 3-3 15,-4-4-1-15,5 2-7 0,-4 0-8 0,1-2-11 0,3 1-13 16,0-1-15-16,3 2-16 0,1-4-20 0,1 1-21 0,3-3-24 0,-1-3-29 16,8 1-44-16,-1-5-55 0,1-4-86 0,2 0-101 0,2-4-45 15,2 0-20-15,2-6-3 0,3-4 5 0</inkml:trace>
  <inkml:trace contextRef="#ctx0" brushRef="#br0" timeOffset="36113.8435">50156 8146 173 0,'-5'-20'419'0,"-4"1"7"0,2-1 3 0,6 2-89 0,-3 0-135 15,8 3-73-15,-3-2-44 0,6 3-21 0,2 0-14 0,4 2-9 0,3 3-6 16,1-4-12-16,1 6-16 0,10-3-18 0,-3 0-15 0,6 2-13 16,-2 3-12-16,5-1-16 0,-2 0-19 0,1 1-23 0,1 4-25 0,-2-3-28 15,1 4-35-15,1 4-61 0,-7-4-76 0,4 4-36 0,-7-2-16 0</inkml:trace>
  <inkml:trace contextRef="#ctx0" brushRef="#br0" timeOffset="36360.4301">50255 8061 37 0,'-28'-10'444'0,"3"0"18"0,3 0 19 0,-1 2-59 0,5-1-96 0,1 0-63 15,1 2-46-15,3-1-27 0,-1 0-16 0,5 1-15 0,-3 3-10 0,6-1-15 16,-3 1-17-16,2 4-19 0,6 0-18 0,-5 0-19 0,3 4-16 16,0 1-10-16,-2 3-9 0,3 4-7 0,2 2-4 0,-4 4-4 0,1 3-2 15,3 4 1-15,-2 1 3 0,2 5 0 0,0-2 3 0,0 8 1 16,0-3 1-16,0 6 0 0,0-2-1 0,2 0-3 0,-2 2-2 0,3 0-3 15,1-1-4-15,-4 1-1 0,2 0-2 0,1 0-6 0,-1 0-3 16,-2-2-11-16,3 4-12 0,0-3-14 0,-3-1-16 0,6 0-19 0,-5-2-17 16,-1 0-22-16,4 0-24 0,-1-4-35 0,-1 0-43 0,5-2-74 15,-6 0-95-15,3-6-62 0,-3 0-49 0,6-4-19 0,-5-5-2 0</inkml:trace>
  <inkml:trace contextRef="#ctx0" brushRef="#br0" timeOffset="36512.046">49960 8624 87 0,'-2'-11'414'0,"2"0"1"0,0-2 1 16,2 5-77-16,4 0-113 0,1-2-79 0,5 0-65 0,2 3-38 0,5-1-25 15,6 1-16-15,-1 2-11 0,7-3-19 0,1 4-21 0,7-1-22 16,-3 1-22-16,8 0-27 0,-3 3-31 0,4-2-34 0,-3-2-37 0,6 3-55 16,-2-2-61-16,-1 3-29 0</inkml:trace>
  <inkml:trace contextRef="#ctx0" brushRef="#br0" timeOffset="36733.5186">50978 8234 85 0,'-4'-16'425'15,"-1"4"17"-15,0-2-37 0,0-1-64 0,-2 3-52 0,5-1-44 16,-3 3-22-16,-2-3-9 0,2 2-5 0,0 0-4 0,0 2-10 0,-2 1-14 16,6-1-17-16,-5 2-21 0,0 2-19 0,-1 0-17 0,-2 2-17 15,2 0-16-15,1 6-12 0,-3 0-14 0,1 4-12 0,-3 3-12 0,3 3-11 16,-6 0-8-16,1 6-9 0,1 1-5 0,1 6-4 0,-2 0-2 0,4 6-2 15,-3-1-2-15,4 2-4 0,3 2-7 0,3-2-6 0,-5 3-9 16,7 1-11-16,0-3-15 0,0 2-14 0,7 0-18 0,-5-1-18 0,6-3-20 16,1 1-26-16,-1-2-30 0,1 1-47 0,1-4-58 0,2 0-69 15,-2-5-76-15,4 0-33 0,3-5-13 0,-4-2 2 0</inkml:trace>
  <inkml:trace contextRef="#ctx0" brushRef="#br0" timeOffset="37109.3264">51143 8449 175 0,'0'-20'447'16,"2"1"6"-16,-2-1-3 0,7 4-7 0,-2-4-91 0,-4 7-133 0,8-2-74 16,-1 2-44-16,1 1-23 0,1 5-13 0,4-4-12 0,0 7-12 0,1-1-11 15,-1 1-13-15,1 4-10 0,-1 0-8 0,3 0-3 0,0 4-4 16,-4 4-2-16,3-2-1 0,-3 7-2 0,3-1-3 0,-3 4 0 0,-6-3-1 16,2 6 0-16,-1-3 1 0,-3 5 0 0,-5-1-1 0,0-1 2 15,0 1 0-15,-8 1 0 0,3 1 0 0,-4-1 0 0,2-1 2 0,-1 2 1 16,-4-4 3-16,2 2 4 0,-4-4 1 0,0-1 5 0,2-2 5 15,2-1 5-15,-2-2 7 0,5 0 8 0,1-5 7 0,0 2 5 0,1-3 6 16,2 0 4-16,3-4 4 0,0 0 1 0,3 0 1 0,-1-5-1 0,5 0-3 16,-2-5-2-16,3 0-4 0,3 0-5 0,1-5-6 0,1 2-6 15,3-8-8-15,4 1-6 0,-5-3-4 0,8-1-4 0,-1 0-4 0,0-3-2 16,0-2-2-16,2 0 1 0,-2-1 1 0,0 2 1 0,4 0 0 16,-7-2 2-16,-1 2 3 0,3 5 2 0,-2-4 2 0,-2 7 2 0,-4 0 1 15,-4 4 1-15,-2 4-2 0,1 0-1 0,-3 4-2 0,-1 1 0 0,-1 6 0 16,-3 1-1-16,-3 4 2 0,-1 2-1 0,3 7-2 0,-5-1-3 15,0 8-2-15,-1 1-3 0,-2 6-5 0,1 2-4 0,-4 3-7 0,2-1-8 16,-2 6-10-16,1-1-12 0,1-1-15 0,2 5-18 0,-4-4-21 0,3 2-29 16,2-4-32-16,1 2-59 0,-1-3-72 0,0-2-71 0,7 0-70 15,0-3-31-15,0-2-10 0,0-4 1 0</inkml:trace>
  <inkml:trace contextRef="#ctx0" brushRef="#br0" timeOffset="37354.1045">51953 8172 312 0,'-5'-26'482'0,"-4"1"11"15,8-2 8-15,-6 2 8 0,2-3-88 0,3 6-136 0,-1 2-91 16,3 0-68-16,0 4-36 0,3 4-18 0,-1 1-9 0,1 4-6 0,2 2-8 16,0 2-11-16,7 6-11 0,-3 3-14 0,5 5-9 0,-1 1-9 15,1 6-4-15,1 5-2 0,2 2 1 0,0 1 2 0,0 6 2 0,2 2 2 16,-5 1 0-16,-1 3 1 0,-2-1 1 0,1-1 1 0,-7 4 0 15,0 1 2-15,-2-2-5 0,-3 0-5 0,-3 2-6 0,-2-2-11 0,0 2-14 16,-7-5-15-16,-2 4-20 0,4-3-21 0,-7 2-33 0,-2 0-40 0,0-2-85 16,-1 0-108-16,-2-3-68 0,1 2-46 0,1-5-20 0,1-2-7 0,0-5 1 15</inkml:trace>
  <inkml:trace contextRef="#ctx0" brushRef="#br0" timeOffset="38428.3087">52712 8514 230 0,'-10'-5'427'15,"0"2"12"-15,1 2-46 0,-3-4-75 0,2 2-62 0,-2-1-55 0,5 3-30 16,-1-5-19-16,-1 5-10 0,0-3-6 0,4 1-10 0,0-2-12 0,2 5-15 15,-1-1-15-15,4-2-13 0,0 3-14 0,0 0-12 0,0 0-10 16,4-3-9-16,-1 3-9 0,2-1-6 0,0 1-5 0,4 0-4 0,0 0-4 16,4 0-2-16,3 0 0 0,4 0-2 0,2 0-2 0,5 0-2 0,1 1-3 15,4-1-4-15,7 3-5 0,-3-3-5 0,9 3-5 0,-3-2-8 0,1-1-8 16,-1 4-8-16,3-3-8 0,-1-1-8 0,0 3-7 0,-6-3-7 0,5 0-5 16,-9 0-4-16,2 0-5 0,-2 0-4 0,-4 0-2 0,-1 0-1 15,-3 0 2-15,-2 0 1 0,1 0 5 0,-9 0 6 0,4 0 8 0,-5 0 9 16,1 0 10-16,-9-3 9 0,5 3 10 0,-7-1 11 0,0-3 11 0,0 4 11 15,-2-1 9-15,1-2 11 0,-4 3 11 0,0-3 7 0,-4 2 8 16,1-3 3-16,-2 0 1 0,0 0 0 0,0 0 1 0,-4 0 0 0,1-1 0 16,-1 0-1-16,-1-1-1 0,-2 1 1 0,-2 1 0 0,4-4-2 0,-4 3-3 15,1-3 0-15,-8 3-2 0,6 1 1 0,-2-4 1 0,-2 3 0 0,0 2 2 16,-1-2 1-16,1-3 0 0,0 1 1 0,-3 3 1 0,2 0 1 0,4 0 2 16,-2-1 1-16,1 1 1 0,3 0-1 0,0-3 1 0,2 6-3 15,2-4-2-15,5 2-3 0,-4 1-5 0,4-1-4 0,-2 1-2 0,7 2-5 16,0 0-6-16,0-2-5 0,7-1-5 0,-2 3-5 0,4-2-2 0,-2-1-5 15,5 3-2-15,1 0-2 0,4 0 0 0,-1 0-2 0,6 0 0 0,-3 0 0 16,3 0-2-16,7 3 0 0,-9-1 0 0,2 1 1 0,4 1 0 0,-4 1-2 16,-3 0 2-16,0 3 0 0,1-5 0 0,-6 5 0 0,0 1 2 15,-1-1-1-15,-3 0 0 0,-1 4 1 0,-4-4 4 0,4 4 2 0,-4-1 3 16,-2 2 1-16,0-4 2 0,-3 4 0 0,0 0 3 0,-3 0 1 0,0-1 1 16,-2 2 2-16,-4-1 0 0,4-1 1 0,-4 0 0 0,-1 0-5 0,-3 0-5 15,-1 3-9-15,0-2-10 0,1-1-18 0,-8 0-19 0,6 0-28 16,-2 1-34-16,-2-1-54 0,-2 0-65 0,6 1-60 0,1-3-60 0,1 2-28 15,-2 0-14-15</inkml:trace>
  <inkml:trace contextRef="#ctx0" brushRef="#br0" timeOffset="38923.3355">53884 8374 317 0,'-2'-8'426'0,"-3"3"8"0,-2-3-60 0,2 1-95 0,0 3-71 16,1-1-57-16,3 1-34 0,-3 0-22 0,1 1-11 0,3 3-9 0,0 0-9 15,0 0-9-15,3-4-16 0,1 3-15 0,1 1-12 0,0 0-11 16,0 0-5-16,7 0-3 0,-4 0 0 0,8 0-2 0,-3 0-1 0,4 0-2 16,0 0 0-16,2 0 1 0,3 0 0 0,1 0-2 0,-5 0-2 0,5 0 0 15,-1 0 0-15,-4 0 0 0,1 0 0 0,2 0 1 0,-8 0 1 0,1-3 2 16,0 1 2-16,-4 2 4 0,3-3 0 0,-1 1 5 0,-1 2 1 15,-3-5 4-15,1 3 5 0,-1-1 7 0,-3 1 6 0,0-1 8 16,2 1 5-16,-2-1 8 0,-3 0 3 0,1 3 3 0,1-2 2 16,-4-1 2-16,2 3 0 0,-2 0-4 0,0 0-1 0,0 0-5 0,0 0-6 15,0 0-7-15,-2 0-6 0,-2 5-5 0,1-2-8 0,1 2-4 16,-3 0-4-16,-2 5-5 0,6 0-4 0,-6-2-4 0,2 5-4 0,0 2-5 16,0 2-6-16,-1-1-8 0,0 4-9 0,4-1-9 0,-3 1-17 0,-2 3-14 15,5 2-22-15,-1-4-22 0,-1 4-31 0,3 1-35 0,-3 1-71 0,3-2-89 16,-3-1-53-16,1 1-36 0,3-2-16 0,0 1-3 0</inkml:trace>
  <inkml:trace contextRef="#ctx0" brushRef="#br0" timeOffset="39198.8037">54654 8250 270 0,'4'-16'430'0,"-4"0"6"16,1 3 0-16,3 0-84 0,-4 1-127 0,2 2-75 0,-2 3-52 15,0 2-26-15,0 2-15 0,0 3-7 0,0 5-5 0,0 0-10 0,0 5-12 16,0 3-10-16,0 4-11 0,3 0-5 0,-3 3-3 0,0 3 0 16,0 0 1-16,0 2-4 0,0 3-5 0,0 0-7 0,0-2-10 15,0 1-8-15,0 0-12 0,-3 1-12 0,3 0-13 0,-2-4-16 16,2 0-15-16,-4 0-18 0,3 0-19 0,-3-4-16 0,1 0-16 0,1-4-10 15,-1-1-6-15,-1 0-4 0,4-1-2 0,-1-3 2 0,1-3 3 16,-4-3 9-16,3 2 13 0</inkml:trace>
  <inkml:trace contextRef="#ctx0" brushRef="#br0" timeOffset="39420.7073">54566 8589 22 0,'-9'-26'137'16,"2"-3"5"-16,-1-4 2 0,-4-2 0 0,7-2 0 0,0 2-2 16,0-6-5-16,-2-1-8 0,5 1-7 0,-1-3-12 0,3 0-12 15,3 4-11-15,-1-4-13 0,5 4-12 0,-2 1-15 0,3-1-11 0,2 6-10 16,2 1-11-16,2 3-12 0,0 3-9 0,-1 3-6 0,4 4-4 15,-3 3-2-15,5 4 0 0,-6 4 1 0,4 4 2 0,-3 1-1 16,0 5 2-16,1 2 5 0,-1 5 4 0,-2 1 1 0,-2 3 5 16,2 3 7-16,-4 1 4 0,-3 4 2 0,4 0 3 0,-7 3 2 0,-2-1 1 15,0 6 2-15,-2-2-1 0,-5-1 2 0,0 7-2 0,-1-6-2 16,-1 3-3-16,-1 0-4 0,-2-1-7 0,-2 2-9 0,-3-3-9 16,4-1-12-16,-3 2-12 0,3-3-16 0,-3 0-20 0,3 0-24 15,-1-4-28-15,7-1-31 0,-1 3-51 0,1-6-62 0,5 1-42 0,2-1-35 16</inkml:trace>
  <inkml:trace contextRef="#ctx0" brushRef="#br0" timeOffset="40054.4794">54956 8354 108 0,'7'-17'390'0,"-2"2"-27"0,-3 1-45 16,1 0-59-16,1-1-63 0,-3 2-30 0,3 0-15 0,-4-2-3 15,0 7-1-15,0-4-4 0,0 4-7 0,-4 0-11 0,3-2-15 16,1 6-16-16,-4-2-18 0,1 1-14 0,1 0-11 0,-3 5-11 15,2 0-9-15,-2 0-9 0,-2 5-8 0,2 3-9 0,-4-1-7 0,4 6-4 16,-4-1-3-16,1 2-4 0,6 5-4 0,-3 1-2 16,-2-2-3-16,6 5-5 0,-5 0-5 0,6 4-10 0,0-3-10 0,0 1-9 15,0 0-10-15,6 1-10 0,-5-1-9 0,6 2-10 0,-2-4-11 16,0 0-7-16,0-1-7 0,7-1-4 0,-3 1-2 0,-2-4 2 16,5-1 4-16,-4-1 8 0,1-4 9 0,-2 1 10 0,1-5 11 0,4 1 9 15,-4-5 13-15,-1 0 12 0,2 3 15 0,-4-7 14 0,3 0 17 16,-1-7 16-16,0 3 17 0,0 0 11 0,-2-5 9 0,4 1 8 15,-4-5 6-15,-4 1 4 0,3-4 5 0,-1 2 3 0,-3-2 4 0,2-5 2 16,-2 1-1-16,0-3 1 0,0 1 0 0,0-3-5 0,0 4-5 16,0-4-2-16,0 2-3 0,0 1-4 0,3 0-2 0,1 2-5 15,-4 1-3-15,1-1-3 0,3 3-2 0,-2 1-4 0,1-1-3 16,0 4-3-16,3 0-6 0,-5 1-4 0,6 0-5 0,-2 3-4 16,-3-2-5-16,5 3-5 0,1 3-3 0,-1 2-2 0,0-1 1 0,0 3-2 15,-1 1-2-15,3 1-1 0,-4 3-2 0,4-1 1 0,-4 6-1 16,3 0-1-16,-3 5 2 0,4-1-1 0,-7-1 1 0,4 1 2 15,-4 5 1-15,2-1 1 0,-4-1 0 0,0 3-1 0,-4 2-1 16,2-5 2-16,-4 4 2 0,4-1 2 0,-7 1 3 0,1-3 2 0,-1 2 3 16,1-4 2-16,1-1 0 0,-2 1 1 0,1-1-1 0,-1-1 2 15,4-1-2-15,-3-3 2 0,3 2 2 0,1-3 1 0,1-2 1 16,1 1 0-16,2 0 0 0,0-2 0 0,0-2 0 0,0-3 0 16,2 1-1-16,5-1 0 0,-6-1 0 0,11-2 0 0,-7-1 2 0,4 0-1 15,1-1-1-15,2-6-3 0,-2 3-1 0,4-4-3 0,0-2 0 16,-1-1-3-16,1 1-1 0,1-3-1 0,-1 0 0 0,0-5 2 15,-4 5 1-15,2-2 1 0,-5 1 2 0,5 1 1 0,-4 0 3 16,-3 1 0-16,4 3-1 0,-8-2-1 0,6 3-4 0,-2 4-3 0,-5 0-3 16,2 1 0-16,-2 2-2 0,0 3-3 0,0 2-1 0,0 0-3 15,0 2-3-15,-2 5-2 0,-1 1-2 0,-2 0-4 0,1 5-3 16,3 2-3-16,-4 2-1 0,1-1-2 0,1 4-2 0,1-1-6 16,2 1-7-16,-3-3-10 0,-1 3-8 0,4-1-12 0,0-1-11 0,0 0-17 15,4 0-19-15,-1-1-27 0,-1-4-30 0,1 3-61 0,1-4-77 16,1 0-50-16,0 0-39 0,3-3-15 0</inkml:trace>
  <inkml:trace contextRef="#ctx0" brushRef="#br0" timeOffset="40286.1527">55521 7978 411 0,'0'-21'435'0,"0"1"4"0,0 3-58 0,0 0-94 0,0 4-78 0,0 2-70 15,1-1-37-15,-1 5-24 0,4 1-11 0,-1 3-8 0,2 3-9 16,0 3-11-16,1 3-11 0,5 1-10 0,-2 9-8 0,0 1-6 16,1 3-2-16,0 7 0 0,2 1 4 0,-2 3 2 0,2 4 2 15,-3 2 1-15,-4-1 0 0,3 0 2 0,-3 6 0 0,-3-3 1 0,2 0-2 16,-4 2-2-16,-4-2-6 0,2 1-11 0,-1-1-13 0,-2-2-15 16,0 2-21-16,-7-3-25 0,5 0-35 0,-2 0-40 0,1-4-84 15,-4 0-109-15,-2-1-57 0,4-2-35 0,-2-5-15 0,-1 1-5 0</inkml:trace>
  <inkml:trace contextRef="#ctx0" brushRef="#br0" timeOffset="40544.2788">55758 7566 337 0,'5'-22'522'0,"0"1"2"0,0 1 3 0,0 5-1 0,2-2-103 15,-2 9-154-15,-1 1-79 0,1 6-40 0,3 6-21 0,-1 3-8 16,5 4-12-16,-4 4-12 0,3 7-13 0,1 4-10 0,1 7-1 16,-4 5 4-16,-9 2 3 0,0 6 4 0,0 1-1 0,0 6-2 15,0 3-5-15,0 2-5 0,0-1-6 0,0 8-6 0,0-1-2 16,0-2-7-16,0 5-6 0,0-2-7 0,-9-1-14 0,-13 4-18 0,-3 0-24 16,-4-2-27-16,-7 2-28 0,-3 1-31 0,-2 1-41 0,-4 2-47 15,-1-3-117-15,-7 4-150 0,-5-2-79 0,-5 2-42 0,-3-1-24 16,-6-2-9-16,-1 3-1 0,-11 0 4 0</inkml:trace>
  <inkml:trace contextRef="#ctx0" brushRef="#br0" timeOffset="45021.6502">28227 11570 178 0,'-19'-5'158'0,"0"1"-16"0,2 1-6 15,0-1-2-15,3 0 2 0,1 3 3 0,-3-2 0 0,3-2-5 0,1 3-8 16,-2-1-7-16,6 1-7 0,-1 0-4 0,-1 2-5 0,1-3-8 15,4 3-4-15,0-2-3 0,-2-1-3 0,6 3-2 0,-3-2-3 16,3 2-5-16,1 0-4 0,0 0-6 0,0 0-5 0,0 0-4 0,0 0-3 16,0 0-4-16,0 0-4 0,1-3-7 0,3 3-7 0,-3-3-6 0,6 1-6 15,0 2-4-15,2 0-4 0,3-2-3 0,1 2 0 0,3 0-1 16,6 0 0-16,3 0-2 0,3 0-4 0,2 0-2 0,8 0-2 16,1 0 0-16,2 0 0 0,5 0 0 0,5 0-2 0,-1 0-4 0,1 2-4 15,3-2-3-15,4 0-8 0,0 2-6 0,0 1-5 0,5-3 0 16,0 0-2-16,1 3-5 0,2-3-2 0,1 0-3 0,-3 2-4 15,3-2-4-15,1 0 0 0,-5 0 0 0,2 0 2 0,-5 0 2 0,-2 0 5 16,-4 0 5-16,1 0 2 0,-7 0 2 0,-2 0 2 0,-5 0 5 16,-6 0 4-16,-1 0 8 0,-6 0 7 0,-4 0 8 0,-2 0 7 15,-5 0 7-15,-4 0 5 0,-2 0 2 0,-4 0 3 0,-2-2 4 0,-2-1 1 16,-3 3 0-16,0 0 1 0,-3-3 0 0,-2 1-1 0,-2 0-3 16,-4 0-1-16,1-4-4 0,-3 4-5 0,-4-1-4 0,-1-2-1 0,0 4-1 15,-1-3-3-15,-7 2 0 0,4-3-2 0,-2 4 0 0,-3-2 1 16,1-2-2-16,-1 2-2 0,-4-1-1 0,4 0 1 0,-4 0 0 0,3-1 0 15,-3-2 2-15,-3 3-1 0,6 0-1 0,-1-4 1 0,-1 3 1 16,-1-2 3-16,4 2 1 0,-1-3 3 0,1 3 4 0,2-2 5 16,6 0 4-16,0 1 1 0,-1 0 3 0,6-2 2 0,0 5 1 0,4-2 1 15,2 1 0-15,-1 0-2 0,7 0-2 0,-1 0-3 0,3-3-2 16,5 2-3-16,0 4-4 0,4-5-3 0,3 1-4 0,3 1-4 0,5-1-3 16,3-1-3-16,0 2-2 0,8-1-2 0,2 0-1 0,2 0 1 15,5 2 1-15,-3-1 1 0,4 4-2 0,2-3 0 0,-6 3-2 16,2 3 0-16,-3 0 0 0,2-2-2 0,-8 4 0 0,3 3 0 0,-2 0-1 15,-6-1 2-15,-1 2 0 0,-5 2-1 0,-2-2 3 0,-4 3 2 16,1 1-1-16,-5-1 2 0,-4 1 3 0,2 2 2 0,-7 0 2 0,-7 0 1 16,-2-2 4-16,-4 7 3 0,-1-4 2 0,-5 4 1 0,-3 0 3 0,-5-1 1 15,-4 2-2-15,-1 2-4 0,-4 1-5 0,-3 0-11 0,-2-2-13 16,0 3-19-16,0-4-22 0,-4 6-23 0,5-6-25 0,0 1-36 16,3 0-44-16,3-5-80 0,5 3-100 0,0-1-52 0,1-4-28 0,6-1-11 15</inkml:trace>
  <inkml:trace contextRef="#ctx0" brushRef="#br0" timeOffset="47591.551">31359 13301 262 0,'-8'-16'224'0,"3"4"-56"0,-7 2-42 0,2 2-23 16,-1 1-14-16,-6 2-6 0,0 3-1 0,-5 2-6 0,0 0-7 0,-2 5-9 15,-7 4-12-15,1-1-7 0,-3 7-10 0,-3 0-2 0,-1 1-1 16,-6 8 1-16,2 4 1 0,-3-2-1 0,1 0-1 0,-1 5-2 0,3 2-1 16,-3 0-4-16,5-2-2 0,-2 4-1 0,5-3-2 0,3-1-2 15,6-1-3-15,-2-3-1 0,9 1-2 0,-1-7-2 0,8 1-3 0,2-5 0 16,6 0 1-16,-2-3 0 0,14-1 2 0,-2-5-1 0,6 0 1 15,2-3-1-15,8-2-2 0,3 1-2 0,3-4-2 0,7-4-2 16,2 0-3-16,1-1-3 0,4-2-2 0,0-1-4 0,2 3-1 0,-2-3-2 16,-4 2-2-16,6 1-1 0,-7 2-1 0,-4-2 1 0,-1 5 3 15,-4 0 2-15,0 0 3 0,-4 0 4 0,-5 5 5 0,1 3 5 16,-2-1 6-16,-3 5 6 0,-2 0 6 0,-5 4 4 0,-1-3 3 0,1 4 3 16,-3 4 5-16,-4 0 1 0,0 3 0 0,0 3 1 0,-9 1 3 15,4-4 2-15,-5 8 0 0,-2-4-1 0,-2 0-2 0,-3 2-4 16,-5 0-5-16,1-2-2 0,-4 5-1 0,-2 0-2 0,-4-3-3 0,0 6-2 15,-1-2-1-15,-4 0-2 0,0-1-5 0,-1 6-2 0,-6-4-1 0,2 2 0 16,4 2 0-16,-6-3 0 0,9-4-1 0,-5 4-1 0,6-4-3 16,2-6 0-16,6 0-1 0,3 1 1 0,8-7 1 0,0 0 0 0,9-7 0 15,5-3-2-15,5-2-4 0,7-5-4 0,4-3-2 0,4-5 0 16,4-3 0-16,10-4 2 0,-5-1-1 0,10-2 3 0,-1 0 6 0,1 1 0 16,2-5 0-16,0 6 0 0,-2-2-1 0,-3 3 1 0,0 1 1 15,-4 5 0-15,-1 0 1 0,-4 5-3 0,-1 2-2 0,-4 5 4 16,-2 0 6-16,-4 7 6 0,-3 2 5 0,-2 4 6 0,-1 4 5 0,-2 6 6 15,1 3 5-15,-4 6 2 0,-2 0 3 0,1 7 5 0,-4 1 4 16,0 9 5-16,0-2 3 0,-4 2-1 0,1 4-3 0,-2 2-7 16,-4 4-10-16,1-1-4 0,1 3-7 0,-1-3-4 0,-4 3-3 0,5-3-2 15,-9 1-2-15,6 3-3 0,-3-7-3 0,2 1-5 0,-4 0-3 16,5-5-4-16,0-1-2 0,-2-4-3 0,1 2-4 0,-1-4-1 0,4-1-2 16,1-4 2-16,-1-4 0 0,1 3 0 0,2-10 0 0,-1 0 1 15,3-2 0-15,-2-2 0 0,5-5 2 0,-2-4-2 0,2 3 1 16,0-4-1-16,2-4 3 0,1 1 0 0,-1-1 4 0,5-2 1 0,-2-1-5 15,0 2 0-15,4 2 0 0,-4-1-1 0,7 0 2 0,-5 1 0 16,1 0 1-16,4 6 2 0,-3-4 1 0,1 7 1 0,0 0 2 0,-1 2-1 16,-1 2 1-16,1 2-1 0,-4 2 1 0,7-1 0 0,-7 4 3 15,0-1 0-15,0 5 0 0,2-2 0 0,-6 2 1 0,3 2-1 0,-2-2 1 16,4 6-2-16,-4-4-2 0,2-2 1 0,-3 3-2 0,6-3 0 16,-2-2-2-16,0 0 0 0,0-5-1 0,4-2-2 0,-4-6-4 0,4-1-3 15,-4 2-5-15,3-11-2 0,1 1-5 0,3-4-3 0,-2-4-6 16,4-1-6-16,-1-7-8 0,1-1-8 0,-1-1-7 0,5-7-7 0,0 1-10 15,3-3-5-15,-6 1-4 0,7-4-1 0,0-2 1 0,-3 6-8 16,3-3-14-16,1 0-32 0,-1 4-42 0,0 0-73 0,-3 1-89 0,3 2-43 16,-3 5-19-16,1 0-5 0</inkml:trace>
  <inkml:trace contextRef="#ctx0" brushRef="#br0" timeOffset="47955.8119">31049 19171 360 0,'-3'15'495'0,"3"-9"-6"0,8 2-2 0,1-6-1 16,4 0-101-16,6-4-152 0,7 0-89 0,6-6-60 0,7 2-30 16,4-8-15-16,10 0-7 0,8-5-4 0,4 1-9 0,12-2-13 15,3-2-22-15,9-1-24 0,4-5-20 0,3 3-15 0,6 1-15 0,2 0-15 16,4 0-20-16,-1-3-25 0,2 6-59 0,2-1-78 0,2 2-72 15,-1 0-70-15,4-1-29 0,-2-3-8 0,7 3 9 0</inkml:trace>
  <inkml:trace contextRef="#ctx0" brushRef="#br0" timeOffset="55475.951">35072 18331 120 0,'-41'-2'406'0,"-3"-1"-66"0,-1 2-104 0,-4 1-59 16,-1 0-36-16,4 1-15 0,-3 2-5 0,-4-1 4 0,4 4 9 0,-4-4 10 15,3 2 7-15,4 2 4 0,0-1-2 0,4 0-6 0,4 0-5 16,2-1-6-16,6-1-8 0,6-1-6 0,-2 2-10 0,9-4-10 0,3 4-8 16,4-4-12-16,5 0-10 0,-2 0-9 0,7 0-10 0,4 0-12 15,4-4-9-15,6 4-8 0,5-4-8 0,11 2-3 0,3-3-4 0,11 0-2 16,5 0-2-16,9 0 0 0,9-3-3 0,6 2-3 0,11-2-4 15,6 0 3-15,11 1 3 0,5-2 3 0,8 1 1 0,10 0 1 16,8 0 1-16,9 0-2 0,8-4-3 0,9 4-2 0,11 0-4 0,3-2 3 16,4 1 4-16,6-2 6 0,3 3 6 0,4-1-2 0,4 0-3 15,3-3-4-15,1 0-4 0,1 4-5 0,2-7-5 0,1 7 0 0,4-2 4 16,-6-1 5-16,-1 5 7 0,-2-5 0 0,-3 4-3 0,-14-3 0 16,-3 5-3-16,-13 0-1 0,1 1-1 0,-7 1-1 0,-12-1 0 15,-7 0-3-15,-10 3 1 0,-9-2-6 0,-11-1-7 0,-13 4-6 0,-13-1-6 16,-7-3-4-16,-12 4-2 0,-8 0-2 0,-11-2-3 0,-8 2-5 0,-9-1-8 15,-1-3-8-15,-11 4-13 0,-1-1-13 0,-6-2-13 0,-4 3-12 16,-4 0-14-16,-5-5-16 0,-7 5-16 0,-2-4-21 0,-1 1-25 16,-14 3-34-16,1 0-39 0,-9 0-66 0,-2 0-78 0,-7 3-35 15,-4 1-11-15</inkml:trace>
  <inkml:trace contextRef="#ctx0" brushRef="#br0" timeOffset="55810.7176">35405 18317 182 0,'-91'3'412'0,"6"-2"9"0,5 4-76 0,8-2-121 15,9-1-73-15,5 4-47 0,9-4-28 0,13 1-15 0,5-2-3 0,12 5 1 16,11-6 3-16,11 2 2 0,11-2-4 0,8 0-7 0,10 0-9 15,13-2-12-15,9 2-6 0,9-3-6 0,16 0-2 0,3 2-2 0,11-2-1 16,8 1 0-16,7-4 2 0,11 4 2 0,4-2 1 0,1-1-1 16,6-1-1-16,5 1-1 0,-1 1-1 0,1-1 1 0,0-2 0 15,-1 0-2-15,-2 1 1 0,-1-1 2 0,-1 0 0 0,-4 1 1 0,2-1 0 16,-5 4 0-16,-2-2 1 0,-4 3 3 0,-2-4 0 0,-11 4 3 0,-6-1 3 16,-4 1 2-16,-8 2-2 0,-10 0-5 0,-8 0-4 0,-10 0-4 15,-12 0-7-15,-3 2-6 0,-16 3-13 0,-8 1-16 0,-7-4-21 16,-10 5-27-16,-11 1-46 0,-4-3-52 0,-10 3-96 0,-4-1-116 0,-9-1-61 15,-8 2-31-15,-7 3-17 0,-11-7-13 0</inkml:trace>
  <inkml:trace contextRef="#ctx0" brushRef="#br0" timeOffset="57057.7621">4541 7387 112 0,'-32'-3'408'0,"5"-1"-64"0,-4 3-106 0,4-5-59 0,-1 5-37 0,3 1-21 16,4-4-11-16,1 3-5 0,1 1-3 0,5-3-3 0,3 3-3 16,4 0-13-16,-2 0-17 0,6 0-17 0,3 0-14 0,3 3-11 0,2-3-8 15,6 1-3-15,4 3-3 0,4 0 0 0,4 0 1 0,8 3 2 0,8-2 0 16,2 3 3-16,11-5 2 0,5 4 1 0,5-1 0 0,4-1-3 15,4-1-5-15,5-2-7 0,5 1-10 0,1 2-9 0,0-5-9 0,1 3-11 16,-1-3-11-16,-1 0-14 0,-4 0-15 0,1 0-12 0,0 0-11 16,-6-3-11-16,-2 3-13 0,1-2-5 0,-7-1-4 0,0 3-2 0,-5-3-2 15,-7 1 3-15,2 2 5 0,-9-2 8 0,-3 2 8 0,-2-2 15 0,-6-1 21 16,-6 3 14-16,-5-2 14 0,-3-1 12 0,-2 3 12 0,-3-3 11 16,-9 1 8-16,2 2 11 0,-6-3 9 0,-2 1 6 0,-6-1 7 0,2-1 2 15,-9 1 2-15,0 2-3 0,1-4-4 0,-6 2-1 0,-3-2 1 16,0-1 1-16,-4 1 2 0,-1 1 3 0,-1-1 3 0,1-1 2 0,-5 1 1 15,-2 1 2-15,1-1 5 0,-3 2 6 0,1-5 6 0,2 2 6 16,-3 0 6-16,2-1 4 0,-1 0 4 0,2 2 7 0,2-3 5 0,-1 3 3 16,6-2 2-16,3 2 2 0,0-3-2 0,6 4-5 0,2-4-7 0,3 4-10 15,-2-4-10-15,9 1-10 0,2 2-9 0,1-3-11 0,4 3-9 16,1-2-11-16,6 2-7 0,1-3-11 0,4 1-7 0,3 2-8 0,1 0-2 16,5 0-3-16,-5 5-1 0,5 0 2 0,-1 0 2 0,3 5 1 0,-2 0 2 15,-5 4-1-15,4 7-2 0,-6-3-4 0,1 9-8 0,-5-2-12 0,-5 6-15 16,-1 7-28-16,0 4-35 0,-10 4-82 0,-4 5-104 0,-3 3-54 15,-6 2-28-15,-5 7-14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3:46:16.6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35957 3725 259 0,'3'-20'220'0,"-1"5"-38"16,-2 0-19-16,4 1-8 0,-4 2 0 0,0-1 0 0,0-1 3 0,0 5-2 16,0 1-7-16,0-1-13 0,0 4-15 0,0 1-18 0,0-2-15 15,-4 4-15-15,4-1-13 0,0 3-11 0,0 0-9 0,-2 3-7 0,-1 5-2 16,1-2-4-16,2 6-2 0,-3 5-3 0,0 5-1 0,3 3 1 0,-2 6 0 15,-2 6 1-15,4 6 2 0,-1 3 0 0,1 5 2 0,-4 7 0 16,1 0 0-16,3 7-1 0,-2 1-2 0,-5 0-3 0,6 4-2 0,-3-4-3 16,-1 0-2-16,0 1-4 0,0-3-3 0,-2 2-5 0,2-8-4 0,-4 1-7 15,1-2-8-15,1-2-11 0,-1-3-14 0,-1-3-14 0,0-2-15 16,1-3-20-16,-1-1-22 0,3-3-25 0,-6-4-29 0,3-3-33 0,1-3-36 16,3-5-66-16,-4-1-78 0,4-3-38 0,3-6-19 0</inkml:trace>
  <inkml:trace contextRef="#ctx0" brushRef="#br0" timeOffset="483.1406">36146 3418 126 0,'-5'-13'330'0,"4"2"-80"0,-6-2-47 16,5 2-31-16,-1 2-18 0,1 2-11 0,-2-3-12 0,1 5-9 0,3 0-16 15,0 0-20-15,0 3-18 0,0-3-22 0,3 5-15 0,1-3-12 0,-2 3-10 16,6 3-6-16,-3-3-8 0,7 5-5 0,-2 0 0 0,9-1 0 0,-2 4 3 16,5 2 4-16,4 2 4 0,1 0 3 0,1 4 4 0,2-1 2 15,-1 2 3-15,5 3-1 0,-1-3 2 0,-3 1 1 0,-1 6 2 0,0-4 2 16,-1 1 0-16,-6 2-1 0,-3-1-1 0,-2 0 0 0,-7 2 0 15,0 3 0-15,-3-4 0 0,-7 2 1 0,-7 0 0 0,-7 3 0 0,1 0 0 16,-6-4 0-16,-5 3 0 0,-6-2-2 0,-5 3-2 0,0 0-1 0,-6-1-3 16,0 1-4-16,-4-3-4 0,1-1-9 0,-2 3-10 0,2-5-11 15,-1 0-18-15,4 2-22 0,4-3-30 0,1-2-33 0,2-3-37 0,5 1-36 16,3 1-62-16,4-5-75 0,7 2-38 0,3-2-18 0</inkml:trace>
  <inkml:trace contextRef="#ctx0" brushRef="#br0" timeOffset="1117.1035">37545 4086 78 0,'-21'-10'228'0,"2"5"-33"0,1-2-11 16,4 1-3-16,0 2 1 0,1-1 4 0,1 0-2 0,3 2-4 0,1 2-16 16,1-4-22-16,0 5-20 0,2-3-21 0,3 0-14 0,2 3-12 15,0 0-11-15,0 0-10 0,0 0-9 0,0 0-10 0,2 0-6 0,3 0-4 16,4 0-1-16,4 0-1 0,1 0 1 0,8 0 1 0,0 0 0 15,12 0 2-15,-1 0 2 0,8 0-1 0,3 0 1 0,7-1-1 0,6 1 0 16,2-4-1-16,4 1 0 0,0 3-2 0,7-5-3 0,2 5-4 16,0-1-5-16,-2-2-8 0,1-1-7 0,1 1-9 0,-1 3-7 0,-1-5-9 15,-5 5-6-15,-2-7-4 0,0 6-3 0,-5-3-3 0,-5 1-2 16,0-1-1-16,-7 3-1 0,-5-3-3 0,0 0 4 0,-5-1 4 0,-2 0 7 16,-10 1 6-16,1 1 7 0,-3 0 5 0,-6 1 6 0,1-3 3 0,-7 2 3 15,-1 1 3-15,3 0 3 0,-11-3 2 0,6 0 3 0,-7 1 4 0,0-3 1 16,0 3 0-16,-7 0-1 0,6-1 0 0,-8-3 0 0,4 4-1 15,-7-4 0-15,3 0 0 0,-1 1-1 0,-2-1 0 0,-1-1-3 16,-3 5 0-16,3-5-2 0,-1 4 1 0,0-3-1 0,-1 1 0 0,0 2 0 16,-2-3-1-16,6 2-1 0,-6 0 1 0,4 0 0 0,-4-1 0 15,3 0-1-15,0 2 0 0,4 4 0 0,-4-6 0 0,-3 2 0 0,5 1-1 16,-1 1 0-16,6 0 0 0,-5 2 0 0,4-3 0 0,-1 4 0 0,4-1-1 16,-4-2 0-16,8 3 0 0,-3 0 0 0,4 0-2 0,0 0 0 15,0 0 0-15,5-4-1 0,2 4 0 0,0 0-1 0,2 0 2 0,-1 0-2 16,6 0 1-16,3 4-1 0,2-1 1 0,-1-2-1 0,3 4 1 0,1 2 1 15,2 1-1-15,1 4 1 0,-1-4-1 0,2 5 2 0,-4-1 0 16,-2 4 0-16,3-2 1 0,-3 2-1 0,-5 4 4 0,2 0-1 16,-6 4 2-16,4-2 0 0,-10 0 2 0,0 3 1 0,-1 2-1 0,-8-3 0 15,1 4-3-15,-4-1-5 0,-1-1-8 0,-6 2-12 0,-3-2-17 0,0 0-24 16,-2 0-30-16,-3 3-42 0,0-5-49 0,3 1-71 0,-3-3-86 16,0 2-43-16,3-4-23 0,0-1-11 0</inkml:trace>
  <inkml:trace contextRef="#ctx0" brushRef="#br0" timeOffset="1899.9213">40108 3769 83 0,'2'-20'135'16,"-2"0"-10"-16,3 1-3 0,-3 2 3 0,0-3-1 0,-3 4 0 16,3-4-8-16,-2 4-10 0,-5-1-5 0,5 0-7 0,-6-1-4 0,3 3-4 0,-7 2-7 15,3-3-4-15,-4 4-6 0,2-3-1 0,-1 3-5 0,-1 3-6 16,-1 0-5-16,0-2-5 0,-1 6-5 0,0 1-8 0,-1 2-7 15,3 2-7-15,-8 2-5 0,3 2-4 0,1 4-3 0,-2 2-2 0,0 1-1 16,0 6-3-16,-1 6-1 0,4 1 0 0,-4 0 2 0,5 6 0 0,-2 1 3 16,-1 3 0-16,5 0 2 0,-1 1 1 0,6 6 3 0,1-4 0 15,0 0 0-15,5 0 0 0,-1 2-1 0,3-5 0 0,0-4 1 0,3 3 1 16,-1-2-2-16,5-2 0 0,-2-6 2 0,4 4 0 0,-3-7 3 16,3 0 3-16,3-6 1 0,-2-2 1 0,2 1 1 0,2-6 3 0,-1-2 2 15,1-4 1-15,0-1 1 0,3-1 2 0,-4-6-1 0,3-1 0 0,1-2 1 16,0-2-3-16,-4-5-1 0,3 0-2 0,-3-2-4 0,8-2-2 15,-8-4-1-15,1 3-1 0,0-2-1 0,-1-1-1 0,1-5 1 0,-4 3 0 16,2 2 0-16,-2 1-1 0,-1-1 1 0,-1-2 1 0,-2 6 1 16,6 2 2-16,-11-1 2 0,6 4 0 0,-2 3-2 0,-3-2-3 0,5 3-2 15,-7 3-4-15,1 5-5 0,-1-1-6 0,4 2-2 0,-4 3-3 16,0 0 1-16,0 3-2 0,0 3-2 0,0 2-1 0,0 1 0 0,-4 10 1 16,4-3 3-16,-1 7 2 0,1 1 4 0,-4 5 2 0,1 6 1 0,3-2 5 15,-5 4 1-15,3 6 3 0,-1 0 0 0,-1 0 1 0,3 5-1 16,-5-2 0-16,0 1-1 0,4 4-1 0,-2-1-1 0,1 3-2 0,-2-7 0 15,3 4 0-15,2-1-1 0,-3-2-2 0,-1 1-1 0,-1-3-3 16,5-2-2-16,-1 1-2 0,-3-4 0 0,1-2-1 0,3-1-1 0,-2-3 1 16,-1-2-1-16,-1-1 2 0,4-3-1 0,-1-1 0 0,-3-6 0 0,4-1 3 15,0-1 4-15,0-4 1 0,0-2 4 0,0-1 3 0,0-4 2 16,4 0-1-16,-3-7-1 0,3-1-2 0,1 0-5 0,2-1-10 0,-1-7-12 16,3-3-15-16,3 2-23 0,2-4-28 0,-4-4-45 0,8 0-51 15,5-3-86-15,-1 0-107 0,3-3-53 0,-1-2-28 0,4 4-14 0,1-4-5 16</inkml:trace>
  <inkml:trace contextRef="#ctx0" brushRef="#br0" timeOffset="3766.8861">43911 3904 195 0,'-14'-7'311'0,"0"2"-91"0,6 5-51 0,-4-3-34 0,3-1-17 16,4 3-9-16,4-3-5 0,1 4-4 0,0 0-10 0,0 0-11 15,1 0-13-15,4 0-11 0,4 0-6 0,5 0-6 0,3 0-1 0,1 0-1 16,8 0 0-16,5 0 4 0,-2 0 1 0,10 0 0 0,-2 0 1 16,8 0-1-16,3 0-4 0,1-3-3 0,0 2-4 0,3 1-6 0,0-4-3 15,1 1-4-15,-1 3-4 0,4-4-3 0,-7 4-3 0,1-1-4 0,-4-2-1 16,-2 3-2-16,-6-4-1 0,-3 3-3 0,1 1-1 0,-5-4-1 15,-6 4-1-15,-1 0-2 0,-5 0 0 0,2 0-2 0,-8 0 0 0,1 4 2 16,-6-4-1-16,-2 1 2 0,2 3 0 0,-6 0 0 0,3 0 2 16,-5 3 1-16,3 2 3 0,-3 2 1 0,0 2 3 0,-3 2 3 0,1 1 1 15,-1 2 4-15,-2 4 1 0,0 3 2 0,-1-1-4 0,-2 3-3 0,3 3-7 16,-7 1-11-16,3 3-19 0,1 0-24 0,1-2-38 0,0 3-45 16,-1 0-65-16,2-1-74 0,5 1-60 0,-6 0-51 0,7-2-26 0,0-3-15 15</inkml:trace>
  <inkml:trace contextRef="#ctx0" brushRef="#br0" timeOffset="4038.5657">45706 4056 331 0,'0'-15'401'0,"0"2"-68"0,0 0-106 0,0 3-58 0,0-2-34 16,0 4-17-16,0 3-9 0,-3 0-6 0,0 2-8 0,3 1-10 0,0 2-17 15,-5 2-15-15,3 2-14 0,-5 5-10 0,5-1-8 0,-3 7-5 16,-2 5-5-16,2 0-2 0,-3 3 0 0,3 5 2 0,-4 1 3 0,4 7 1 16,0-3 1-16,-4 2 1 0,1 4 1 0,-1 1-1 0,1 0 0 15,3 1-4-15,-4-1-3 0,4-1-5 0,-4 1-10 0,4 0-10 0,-3-2-13 16,6 0-22-16,-6-3-24 0,2 0-32 0,0-2-36 0,4 0-39 15,-5 2-40-15,5-5-67 0,-1 1-78 0,1-3-38 0,-5-1-19 0</inkml:trace>
  <inkml:trace contextRef="#ctx0" brushRef="#br0" timeOffset="4317.3146">45609 4008 235 0,'4'-28'378'0,"4"0"-5"0,1 4-85 0,-2 0-127 16,6 0-66-16,1 0-36 0,3 4-15 0,2 1-6 0,3 3-5 0,0 3-3 15,4-1-7-15,-3 8-12 0,5-2-6 0,1 1-4 0,-2 6-1 0,0 2-1 16,1 6 2-16,-5 1 1 0,3-2 2 0,-2 8 2 0,-4-2 3 16,-1 5 2-16,-2 0 2 0,-1 1-1 0,-3 2 3 0,-4 0-1 0,-1 4 2 15,-4 0 1-15,-4 0-1 0,-4 0 1 0,-4 4-2 0,-1 0-1 0,-4-3-2 16,-6 2 2-16,0 1-3 0,-7-1-5 0,3-3-9 0,-5 0-9 15,-2 4-16-15,-1-3-18 0,0-2-29 0,-1-3-30 0,1-2-40 0,4 2-43 16,-4-2-62-16,7-5-72 0,-1 3-37 0,4-4-20 0</inkml:trace>
  <inkml:trace contextRef="#ctx0" brushRef="#br0" timeOffset="5083.3684">46916 3745 84 0,'0'-13'276'0,"0"1"-39"0,0-1-36 0,0 4-17 16,0-4-11-16,0 3-3 0,0 4 0 0,0-5-8 0,0 3-12 0,3 3-15 15,-3-3-18-15,2 4-16 0,-2 0-18 0,0 0-13 0,0 1-14 0,0 2-10 16,3-3-9-16,-3 4-9 0,0 0-6 0,3 4-7 0,-3-3-5 16,2 6-3-16,-2 0-2 0,5 2 0 0,-1 4 1 0,1 2 2 0,2-1 2 15,-1 9 2-15,1-1 3 0,0 6 4 0,2 0 4 0,3 3 2 16,-4 2 2-16,-1 4 2 0,7-2 0 0,-6 3-1 0,4 1 0 0,-2 1-1 15,2 0-1-15,-2-1-2 0,2 0-3 0,2-1-3 0,0-3-1 16,-4 1-3-16,2-3-2 0,1-1-2 0,-6-6-2 0,9 2-2 0,-10-3-1 16,3-2-2-16,3-6-2 0,-4 2 1 0,-2-3-1 0,2-4 2 0,-3 0 2 15,0-1 1-15,0-6 2 0,1-1 1 0,0 0-1 0,0-4 1 16,2-5 1-16,-3-2 1 0,0 0 1 0,4-2-1 0,-1-7 1 0,1-1-2 16,-1-5-1-16,3-3-3 0,-3-3-4 0,2-7-4 0,2 0-4 0,-3-3-3 15,1-6-2-15,0-1-5 0,2 2-5 0,-2-8-3 0,-1 4-3 16,3 1-1-16,-2-2-1 0,2 1-2 0,-5 3-2 0,7 2-1 0,-6 2 2 15,4 2-1-15,-3 5 0 0,-4 3-5 0,3 2-7 0,-6 7-9 16,5-2-10-16,-6 6-15 0,3 4-15 0,-4 3-30 0,2 5-35 0,-2 5-40 16,0 0-42-16,0 5-60 0,3 5-69 0,0 4-34 0,-3 3-15 15</inkml:trace>
  <inkml:trace contextRef="#ctx0" brushRef="#br0" timeOffset="5674.8537">48290 3872 172 0,'3'-20'362'0,"-3"2"-64"0,0 1-100 0,0 0-58 0,-3-2-37 16,3 6-17-16,-5-9-9 0,3 5-3 0,-5 0 1 0,6 0-4 15,-4 3-6-15,-4-3-9 0,1 3-12 0,-1 0-7 0,0 0-7 0,1 2-4 0,-2 3-5 16,-2-1-6-16,2 3-2 0,-4 2-4 0,4 0-5 0,-6 2-3 16,3 3-3-16,-3 3 0 0,-1-1 0 0,0 3 0 0,2 5 5 0,-6 3 0 15,3 0 2-15,-1 3 1 0,0 4 3 0,-1 2 3 0,4 1-1 16,-4 4 1-16,6 0 2 0,-1 1 0 0,0 1 2 0,1 1-1 0,7 0-4 16,-1 1-1-16,2-1-1 0,3-2-1 0,0-1-2 0,3 0-3 0,3-3-3 15,0-2-1-15,3-2-1 0,2 1 0 0,-1-8 1 0,5 3 0 16,-2-4 0-16,4-1 0 0,-1-3 2 0,3-3 0 0,-3-4 0 0,3-1 2 15,1-1 0-15,0-4 1 0,-2-2 2 0,6 0 1 0,-6-2 0 0,5-3-1 16,-4-1 1-16,3-2 0 0,-2 0 0 0,0 0-1 0,0-2 1 0,1-3 0 16,-2 3-2-16,1-3 1 0,-4 0-1 0,1-2-2 0,3 2 0 0,-3 2 1 15,-1-2 0-15,-1-4 3 0,2 4 1 0,-4 0 3 0,2 3 5 16,-2 0 4-16,1 3 6 0,-3-5 4 0,1 7 5 0,-4 0 1 0,2 0 0 16,-2 2 0-16,-4 2 0 0,6 4-2 0,-7-1-5 0,2 0-2 15,-2 5-3-15,0 0-3 0,0 0-3 0,-2 5-4 0,2 0-5 0,-7-1-5 16,6 4-3-16,-3 5 0 0,3 0 2 0,-6 6-1 0,2 1 2 0,0 0 2 15,-1 6 3-15,0 0 2 0,4 7 2 0,-3-1 0 0,-2 3 2 0,2 5 1 16,0 3 2-16,0-2 0 0,-4 3 0 0,4 4 0 0,-3-1 0 0,2 1 0 16,-2 0-2-16,1 0 0 0,0 4 0 0,-1-4-3 0,-4 3 1 0,5-5-4 15,-2 1-2-15,-3-3-2 0,4 1-3 0,3-3-2 0,-4-2-3 16,4-3-2-16,-3-2 0 0,6 1-1 0,-5-4 2 0,2-2 0 0,3-4-1 16,-1 2 2-16,0-8 3 0,3 0 1 0,0-3 4 0,3-1 3 0,0-7 3 15,2 1 4-15,1-2 2 0,-1-6 2 0,7-1 1 0,1-2-4 0,-3-5-5 16,11 2-6-16,-2-6-11 0,3-4-13 0,0 1-18 0,0-3-26 15,2-4-29-15,2 0-55 0,-2-3-68 0,1 1-80 0,-4-3-85 0,1 4-44 16,0-6-22-16,-2 6-9 0,-1-1 0 0</inkml:trace>
  <inkml:trace contextRef="#ctx0" brushRef="#br0" timeOffset="7211.2337">48568 3027 83 0,'-22'-20'88'0,"-2"-1"-3"0,-2 3-1 0,3 1 1 0,-3-3-2 15,4 4-3-15,-6-4-6 0,5 0-5 0,-3 4-4 0,-1-1-5 0,3-1-6 16,-3 1-5-16,-4 1-4 0,4 1-3 0,-4-3-3 0,0 3-3 0,4-2-3 15,-5 1-5-15,1 2-4 0,-2 1-3 0,-1-2 0 0,-1 2 0 0,-1-3-3 16,0 4 0-16,0-1 0 0,-1 1 0 0,1 0 0 0,-3-4-2 16,1 7 0-16,-1 0-2 0,1-3-3 0,-1 0-2 0,3 3-1 0,-1-2-3 15,1 2 0-15,0 2-1 0,0-1 1 0,-6 0 1 0,6 2-2 0,-2 0-1 16,-1-1-1-16,2 2-4 0,1 0 1 0,-5 3 1 0,2-1 0 0,-2 1 0 16,0-1-1-16,-2 0 0 0,2 3 0 0,-3 0-2 0,1 0-2 0,1 0-1 15,-1 3-1-15,-5 0-2 0,7-3-2 0,-5 5-1 0,2-3-3 16,-4 0-1-16,6 1-5 0,-6 2-1 0,3 0-1 0,-1 0 0 0,2-1-1 15,-2 1 0-15,2-2 1 0,-2 2 0 0,1-2 0 0,4 2 1 16,-3-4 4-16,3 1 4 0,-2 3 1 0,3-1 3 0,4-1 2 0,-2 2 2 0,2-5 1 16,-3 1 2-16,3 2 2 0,1-3 3 0,-1 3 1 0,7-2 1 15,-7-1 0-15,5 4-1 0,-3-1 1 0,5-2-2 0,-5 6 0 0,7-7 1 16,-2 5-2-16,-2-5 0 0,4 3 0 0,-7 1-1 0,6 1 0 0,1-4-1 16,-4 2-3-16,4-1 1 0,-4 3 0 0,4 0-2 0,0 0 1 0,-4 0 0 15,4 0 2-15,0-1 0 0,-1 2-2 0,1-1 2 0,0 0-1 0,1 0 1 16,2-3-2-16,-1 3 2 0,1-1 0 0,2 1 1 0,-4 3 1 15,7-1-2-15,-3-2 2 0,0 3-1 0,7-4-2 0,-6 4 0 0,6-1-1 16,-6-1 1-16,6-2 2 0,-5 4-2 0,6-3 0 0,-1 3-1 0,-3-1-2 16,1 1 0-16,4-1 1 0,-3 0-1 0,3 1 0 0,-8 1 2 15,6-2-1-15,-2 1 1 0,0 3-1 0,-5-5 1 0,6 2-2 0,-6 3 1 16,-3-2 0-16,2 1 1 0,1 0-2 0,-5-3-1 0,3 5 1 0,-3-1-1 16,0 1 0-16,1-3-1 0,0 2-2 0,-1-2-1 0,5 3 1 0,1-5 1 15,-1 2-1-15,2 0-2 0,1 2 0 0,2-1 0 0,-2-3 1 0,2 3 1 16,4-2 0-16,-1 1 1 0,0-1 0 0,1-1 2 0,2 2 3 0,-1 3-1 15,2-4 0-15,-2 4 0 0,5-7 2 0,-4 6 2 0,-3-1 2 16,4-1 3-16,-4 4 5 0,2-3 2 0,2 4 0 0,-4-2 1 0,1 2 3 16,1 0 2-16,1 1 1 0,-2 0 3 0,-3 0 3 0,6 2 3 0,-7 0 2 15,7 3 4-15,-2-3 0 0,-2 3 2 0,4 0 0 0,-4 0 1 16,2 2 1-16,2-2 0 0,0 2-1 0,1 1 3 0,-2-1 1 0,2 3 2 16,2-4 0-16,-1 6 1 0,-1-2 0 0,4 0-1 0,-3 3-3 15,2-2-1-15,-2 2 0 0,3 0 1 0,-2 1-1 0,5-2 0 0,-5 4 0 16,2-2 0-16,4 0-6 0,-6 1-1 0,2 6-2 0,5-8-2 0,-2 4-2 15,2 1-3-15,0-2-1 0,0 5-1 0,0-5-2 0,0 3-2 0,2 0 0 16,3 0-2-16,2-2-2 0,-2 3-2 0,3-3-1 0,-3 0-1 16,4-1 0-16,1 2 0 0,2-2 0 0,-2-2 0 0,4 2 1 0,-2-3 0 15,1 3 0-15,1-5 0 0,1 1-2 0,3 1 1 0,-1-1 0 16,-2 1 1-16,2-5 1 0,2 2 3 0,1 3-1 0,-1-4 2 0,0 0-1 16,3-1 2-16,3 2 0 0,-2-4 2 0,4 6 0 0,-3-6 1 15,3 2 1-15,7-1 2 0,-5 0 0 0,7 1-1 0,0-2 0 0,3 3-2 16,0-3-1-16,4 1 0 0,0-1-1 0,-1 2-1 0,6 1-1 0,-2-3 0 15,3-1-1-15,1 3 0 0,-1 1-1 0,4-1 0 0,-2-2 0 16,2 0 0-16,0 1 0 0,-2-1 2 0,6 4-1 0,-8-3 0 16,0-1-1-16,3-1 0 0,-3-1 1 0,0 1-2 0,1 0 0 0,-2-3-2 15,1 2-1-15,1-3-1 0,-1 1-1 0,4 1-2 0,-4-5-3 0,1 6 0 16,1-5 2-16,5 0 0 0,-1-1 1 0,-1 0 2 0,4-1 2 16,2 1 1-16,1-1 2 0,3 1 2 0,2-1 1 0,-3 1 2 0,9-5 1 15,-1 5 1-15,-1 1 2 0,2-3 0 0,6 1-2 0,-1-1-1 16,0 1-1-16,0-1-3 0,-2 0 0 0,1 2-3 0,-4-5-2 0,0 7-1 15,-2-9-4-15,-6 4-1 0,1 0-1 0,-2-3 0 0,-5 1-2 0,4 0 0 16,-8-4 0-16,1 1-1 0,-1 0-3 0,-1 0 0 0,-3-2-2 0,3-1 0 16,-4-2 0-16,-3 3 2 0,2-3 1 0,-2 0 1 0,-2 0 0 15,1 0 2-15,-3 0 1 0,2 0 1 0,-3 0 2 0,2 0 2 0,-2 0 0 16,-3 0 2-16,1 0 1 0,0 0 1 0,-5-3 1 0,2 3-1 0,3-2 0 16,-3-1 0-16,0 1 0 0,-4-1 0 0,4-2-1 0,-2 2-1 0,2-1-2 15,-7-1 1-15,7 0-2 0,-2 0 2 0,-2-2-2 0,1 3 1 16,1-5-2-16,1-1 1 0,1 4-2 0,0-2 0 0,-4-3-1 0,6 2 0 15,-2 1 1-15,0-3-2 0,-1 0-2 0,1-1 2 0,-2 1 2 0,2 2-1 16,-7-4 0-16,5 5-1 0,-5-5-1 0,5-1 1 0,-10 0-1 0,4 2-1 16,1-1 1-16,-2-2 0 0,-5 1 0 0,5 1 0 0,-5-3 0 15,1 1-1-15,-3-2-1 0,2-3 0 0,-1 4-2 0,1-3 0 0,-2-1-2 16,3-2-1-16,-1 0 0 0,0-3 0 0,0 1 1 0,0 1 0 0,2-5 1 16,-2 0 2-16,0 0-1 0,1 0 2 0,-1 1-1 0,-4-1 2 0,5-1 1 15,-1-1 3-15,-3 2 3 0,1-1 0 0,-5 1 2 0,6-1 0 0,-7 2-1 16,1-1 0-16,-1 0 0 0,-3-4 1 0,3 3-1 0,-4 2 0 0,-1 0 0 15,-1-2-3-15,-3-1-4 0,4 0-5 0,-4-2-4 0,-1 0-4 16,-1-2-7-16,-1 1-3 0,-2-2-6 0,0 1-8 0,0-3-14 0,0-1-14 16,-2 3-17-16,-1-1-20 0,-1 3-19 0,-1 0-29 0,0-1-30 0,0 3-43 15,0 1-51-15,-4 2-56 0,2 1-63 0,0 1-28 0,-4 4-13 0</inkml:trace>
  <inkml:trace contextRef="#ctx0" brushRef="#br0" timeOffset="26235.6442">24485 17745 149 0,'-7'-3'187'0,"2"1"-23"0,0 0-13 15,2 2-8-15,3-2-4 0,-2 2 0 0,2 0-5 0,0 0-7 0,2-5-10 16,-2 2-12-16,3 0-10 0,2-2-12 0,0 3-6 0,2-3-8 15,0 0-3-15,5 0-8 0,-2 0-4 0,4-2-4 0,3 3-6 0,-3-8-7 16,4 5-7-16,-1 1-6 0,6-2-5 0,-1-3-5 0,-4 3-2 16,8 2-4-16,-2-1-5 0,-2-1-2 0,5 1-3 0,1-1-3 15,1 4 1-15,-2-4-3 0,0 0 1 0,1 1 2 0,-1 1 1 0,0-2 0 16,0 1 3-16,1-1 1 0,-6 0 2 0,0 3 0 0,-3-2 0 16,-2 2 3-16,-4-2 0 0,1 3 2 0,-2 3-1 0,-7-2 0 0,4 1-1 15,-4 2-3-15,-2 0-2 0,-3 0-2 0,0 0-2 0,0 0-2 16,0 0 0-16,0 2-1 0,0 2-1 0,0 0 1 0,-3 4-2 0,3 0 0 15,-4 4 0-15,3 1 1 0,-3 2 2 0,-1 2 1 0,2 6 2 16,1-4 1-16,-3 5-1 0,-2 5-3 0,2 0-6 0,0 1-11 16,0-2-11-16,-2 5-18 0,5 0-18 0,-3 1-19 0,2-2-25 0,-2 4-28 15,1-2-30-15,-1 0-33 0,2 2-65 0,-2-1-80 0,5-1-38 16</inkml:trace>
  <inkml:trace contextRef="#ctx0" brushRef="#br0" timeOffset="26602.627">25948 17783 364 0,'-6'-17'338'0,"6"1"-77"0,-2 2-47 0,-2-4-29 0,4 3-15 16,-3 2-6-16,3-3-4 0,-2 4-3 0,-1-3-9 0,3 3-13 0,-2 3-17 16,-1 2-18-16,-1 2-15 0,4-2-13 0,-1 4-12 0,-3 0-10 15,4 3-10-15,-1 6-8 0,-3-1-7 0,1 2-5 0,-2 5-7 16,1 4-5-16,-1 5-4 0,0 5-4 0,2 0-1 0,-2 7 2 0,-1 0 2 15,1 8 1-15,0-2 2 0,-2 1-1 0,2 4 1 0,-3 1 0 16,3-1-2-16,-4 4-2 0,4-5-4 0,-4 5-5 0,1-3-4 0,-1-2-5 16,3 0-6-16,-3-1-10 0,-3-4-11 0,4 6-17 0,2-7-17 15,-2-2-17-15,3 0-23 0,-4-6-25 0,4 3-31 0,3-9-34 0,-4 5-43 16,6-4-46-16,0-3-47 0,0-3-49 0,3-6-20 0</inkml:trace>
  <inkml:trace contextRef="#ctx0" brushRef="#br0" timeOffset="26902.0819">25967 17601 145 0,'2'-22'186'0,"1"1"-46"0,2 2-26 0,1-1-15 0,2 4-9 16,6-2-5-16,-1 4-10 0,4-1-10 0,2 2-16 0,3-2-15 0,0 6-13 15,1-2-11-15,4 3-5 0,0 2-3 0,4 3-3 0,0 0-4 16,-1 3 1-16,-2 3 1 0,-1 0 0 0,-3 3 2 0,3 2 3 16,-6 3 3-16,-3-2 2 0,-1 6 1 0,-1-2 3 0,-4 2 5 0,-4 2 3 15,1-2 1-15,-8 5 4 0,-1 0 4 0,-1 0 2 0,-8 1 4 16,-3 2 0-16,-1-1-1 0,-4 3-1 0,-4-4-6 0,-5 6-6 16,-1-4-9-16,-4 0-13 0,-4 0-14 0,2 0-20 0,-6 2-20 0,3-2-30 15,-5-4-33-15,5 2-53 0,-4 3-63 0,4-4-49 0,0 3-41 16</inkml:trace>
  <inkml:trace contextRef="#ctx0" brushRef="#br0" timeOffset="27403.1925">26781 17552 177 0,'-2'-9'167'0,"-1"-3"-13"0,-1 5-3 16,4 1-3-16,-2-1 2 0,-1 3-10 0,3 0-10 0,0 2-19 15,0-1-21-15,0 3-16 0,0 0-15 0,0 0-13 0,0 0-10 0,0 3-7 16,0 2-4-16,0 0-5 0,3 3-3 0,-1 4-1 0,5 1 2 16,-5 6 2-16,6-3 4 0,-3 6 2 0,4 1 4 0,1 0 4 0,-1 5 0 15,-1 5-1-15,4-3-1 0,-2-2-4 0,0 5-3 0,2 0-4 0,2-1-3 16,-4-1-4-16,6 3-5 0,-6-5-4 0,0-2-3 0,4 1-2 16,1-2-1-16,-5 1-1 0,1-4 1 0,4-3 0 0,-5-3 2 15,0-1 2-15,2 3 3 0,-1-6 2 0,-3-2 3 0,1 1 5 16,-1-6 6-16,1-2 4 0,-3 2 5 0,6-6 2 0,-1 0 2 0,1-3 2 15,-2-2 2-15,3-2-1 0,1-2 1 0,0-3 1 0,1-8-2 16,-1 0-1-16,-1 2-2 0,-2-10-5 0,2 2-4 0,1-6-5 0,-6-4-3 16,4 2-2-16,-5-6-3 0,0-5-2 0,0 3-2 0,-4-4-2 15,2-2-3-15,2 4-1 0,-5-4-1 0,3 7-4 0,-2-1-1 0,1 5-7 16,-2 2-8-16,-2 5-11 0,3 7-13 0,-3 0-13 0,0 7-15 16,2 7-15-16,-2 3-17 0,0 6-22 0,3 6-27 0,0 7-34 15,-1 3-36-15,3 8-65 0,2 0-77 0,2 6-37 0,-4 4-13 0</inkml:trace>
  <inkml:trace contextRef="#ctx0" brushRef="#br0" timeOffset="27990.2121">28051 17814 128 0,'0'-15'117'0,"-2"-1"-4"0,-1-1 3 0,0 1 8 0,3 2 10 16,-2-2 4-16,-2-1 2 0,4 1-5 0,0-3-6 0,0 5-2 0,-3-5-3 16,3 6-1-16,-2-2-2 0,-1-3-3 0,3 7-2 0,-2-4-3 15,2-1-6-15,-7 4-6 0,6-4-8 0,-3 7-6 0,-1 0-8 16,0-2-11-16,-2 4-9 0,2 2-10 0,-3 0-7 0,1 3-8 0,-5-1-7 15,3 3-7-15,-4 3-6 0,-1 2-5 0,0 2-6 0,-3 5-6 16,-1 3-3-16,1 5-3 0,-2 1-1 0,-3 3-1 0,6 2 2 0,-4 2 2 16,1 2 0-16,2 2 0 0,2 0-1 0,1 0 0 0,2-1-1 15,2 2 0-15,3-3-1 0,0-1 1 0,0-1-1 0,7-4 0 16,0 1-1-16,0-2-1 0,4-6 2 0,1 1 1 0,0-1 1 0,2-6 2 16,1 6 0-16,-1-9 4 0,5 0 2 0,-2-3 2 0,2 0 3 15,2-5 0-15,0 0 3 0,-1 0 1 0,4-5 2 0,-3 0 1 0,1-3 0 16,2 0 0-16,0-5 0 0,-1 1-2 0,1-3 0 0,0-3 0 15,-2 1-1-15,-1-6 0 0,1 1 0 0,0-1 1 0,-1-2 1 16,-2 4 1-16,-2-4-1 0,2 0 0 0,-2 0 1 0,-1 2 2 0,1 2 2 16,-3 4-2-16,0 0 0 0,0 3-4 0,-2-1-3 0,-3 2-4 15,1 2-4-15,2 7-2 0,-5-1-3 0,3 1-1 0,1 8-1 0,-4 1-1 16,0 3-1-16,0 0-1 0,2 8 0 0,-2 1-1 0,3 3 2 16,-3 2 4-16,0 2 1 0,0 5 3 0,0 0 3 0,0 0 0 15,0 4 0-15,-3 2 0 0,3-1-2 0,-2 0-1 0,2 2 0 0,-7 0-2 16,5 2 1-16,-1-4-2 0,0 3 1 0,-3 0-2 0,1-2 0 15,2 0-2-15,1 0 0 0,-1-1 1 0,1-4 3 0,-5-2 1 0,7 5 2 16,-1-5 0-16,1-4-1 0,0-1-3 0,1-2 1 0,-1-1-2 16,7-5 3-16,-5 0-1 0,3-5 2 0,2 0-1 0,0-5-3 0,1 0-6 15,1-5-10-15,4 0-9 0,1-5-12 0,3-3-13 0,0 1-16 16,2-3-23-16,3-3-27 0,-3-1-42 0,3-1-48 0,-3-1-71 16,3 0-85-16,0-1-41 0,-3-1-18 0,-2 1-5 0</inkml:trace>
  <inkml:trace contextRef="#ctx0" brushRef="#br0" timeOffset="28355.1955">28783 17100 185 0,'3'-16'403'0,"-1"0"-48"0,-2 0-73 0,3 5-63 0,1-2-52 16,-3 2-36-16,-1 5-25 0,5 1-14 0,-1-1-5 0,1 1-10 15,0 5-9-15,2 3-12 0,0 2-11 0,5 4-8 0,-2 3-5 0,7 5-5 16,0 6-2-16,2 1-2 0,0 5 1 0,3 6 1 0,-4 5 0 0,3 3 4 16,-2 6 1-16,-1 4 0 0,-4 4-2 0,0 4-6 0,-2-5-10 15,-7 8-15-15,0-4-17 0,-7 7-24 0,-3-4-26 0,-3-1-38 16,-6 1-45-16,-3 2-86 0,-5-2-104 0,-9-2-53 0,2 1-29 0,-7 0-13 16</inkml:trace>
  <inkml:trace contextRef="#ctx0" brushRef="#br0" timeOffset="28985.4071">24702 17052 39 0,'-4'-9'249'0,"3"-5"-40"15,-4 5-29-15,-2 0-18 0,2 1-13 0,-4 0-5 0,4 1-2 16,-4 2-9-16,1 0-13 0,1 3-14 0,-5-1-17 0,2 3-16 0,-2 3-13 15,-3 4-11-15,-1 1-7 0,1 4-5 0,-2 2-6 0,-5 10 0 16,6 0-1-16,-6 5 2 0,2 7 0 0,-2 2 1 0,1 7 0 16,-4 5 0-16,2 3 1 0,1 2-1 0,3 9-2 0,-3-4-4 0,4 4-3 15,-3 1-10-15,6 2-9 0,-2-3-19 0,3 3-22 0,4-3-25 16,1 0-28-16,4-1-38 0,5-3-42 0,0-3-62 0,7 2-70 0,2-5-51 16,4-3-41-16,9-2-19 0</inkml:trace>
  <inkml:trace contextRef="#ctx0" brushRef="#br0" timeOffset="29875.208">29918 17675 115 0,'0'-12'183'0,"0"3"-20"15,0 1-10-15,0 1-8 0,0-1-9 0,0 3-10 0,0 3-10 0,0 2-10 16,-3 2-12-16,1 3-13 0,-1 3-11 0,-2 0-10 0,0 8-11 16,0 3-10-16,-4 2-6 0,-3 7-6 0,4 0-2 0,-6 4-2 15,4 4 2-15,-4 3 2 0,-3 1-2 0,0 3-6 0,-2-4-4 0,0 3-4 16,1 1-3-16,-8-7-5 0,7 4-5 0,1 0-4 0,-5-3 0 15,3-6-3-15,5 1 1 0,-2-1 1 0,-1-8 2 0,5 0 3 0,-1-4 6 16,6 1 7-16,1-8 6 0,-2 1 4 0,3-3 4 0,0-5 2 16,5 0 3-16,1-5 4 0,0-5 1 0,0 0 1 0,1-5 0 0,3-3-1 15,-2 0 0-15,4-6-2 0,3 0-3 0,-2-5-7 0,1-1-4 16,6-6-3-16,-1 2-1 0,5-2-4 0,-1-5 0 0,1 3-2 0,1-5 0 16,3 1-2-16,0-4 0 0,4 5 1 0,-2-1-2 0,1-2 0 15,-1 0-2-15,4 5-1 0,-1 0-2 0,-5-2 0 0,5 5 0 16,-4 4 0-16,-1 1 0 0,0-1-1 0,0 6 0 0,-3 2-1 0,1 3-1 15,-6 4-3-15,0 0 1 0,-1 4 1 0,-3 4 0 0,4 0 2 16,-2 4 2-16,-2 5 2 0,2 3-1 0,-5 1 1 0,5 4 1 16,-2 2 0-16,-1 3 2 0,4 5 2 0,-4 2 2 0,-1 3 1 0,1-1 1 15,-1 6 0-15,-1-2-2 0,0 2-2 0,0-2-2 0,-4 5-2 16,2-1-8-16,4-4-7 0,-6 2-11 0,-1 0-14 0,5 0-20 0,-7 1-22 16,2-2-33-16,-2 4-35 0,3-4-60 0,-1-2-70 0,-2 0-61 15,3 2-51-15,-3-3-26 0</inkml:trace>
  <inkml:trace contextRef="#ctx0" brushRef="#br0" timeOffset="30576.6252">31412 17359 169 0,'0'-17'186'0,"2"-2"2"16,-2-1 8-16,0 1 3 0,0 6 1 0,-2-5-8 0,2 6-8 16,-6-3-15-16,4 5-18 0,-2 1-16 0,3 3-16 0,-6 1-16 0,2 1-16 15,0 4-14-15,-4 4-14 0,4 1-12 0,-4 6-15 0,1 1-10 16,-6 5-9-16,6 5-5 0,-2 6-5 0,-2 5 1 0,1 5 0 15,-1 0 2-15,6 10 2 0,-8 2 0 0,2 4-1 0,3 1-2 0,4 5-6 16,-3-2-13-16,3 2-15 0,0-1-20 0,1 3-25 0,3 0-30 16,1 0-33-16,0-1-40 0,0 2-41 0,5-2-70 0,3-3-82 0,-3 0-41 15,5-4-19-15</inkml:trace>
  <inkml:trace contextRef="#ctx0" brushRef="#br0" timeOffset="31136.6966">31724 17866 19 0,'-5'-7'222'0,"4"3"-40"0,-6-2-31 0,2 1-13 15,5 3-7-15,0-1-5 0,0 0-6 0,0-1-11 0,5 3-13 16,3-3-15-16,1 3-15 0,3-3-17 0,1 1-13 0,1-2-9 16,8 4-4-16,-3-2-3 0,5-1-1 0,3-3 1 0,4 2 3 0,0 1-1 15,1-3 1-15,4 2 0 0,0-3 1 0,-2 3 2 0,1-2 1 16,-2-1 0-16,-1 3 0 0,2 0 1 0,-10 1 1 0,4-1-2 0,-3-1-2 15,-6 4-2-15,3-1-4 0,-5 1-2 0,-3 0-2 0,-4-1 0 16,2 3 1-16,-2 0-2 0,-5 3 1 0,4-1 2 0,-4 0 1 0,-2 3 1 16,1 1 1-16,-4 1 3 0,0 3 3 0,0 1 1 0,0 1 1 15,0 7 0-15,-4-2 1 0,1 3-1 0,1 0-1 0,-1 2-2 16,-1-1-3-16,-1 4-4 0,4 3-6 0,-6-3-11 0,0 0-14 0,0 0-17 16,2 3-21-16,0 0-24 0,0 0-28 0,-2-4-34 0,5 4-36 15,-1-1-72-15,1-1-89 0,2 2-49 0,0-2-27 0,0-1-13 16</inkml:trace>
  <inkml:trace contextRef="#ctx0" brushRef="#br0" timeOffset="31636.6801">32841 18359 11 0,'12'-16'336'0,"-5"-1"-53"0,5-1-74 0,-2-4-40 15,4 2-24-15,-2 2-13 0,-2-4-4 0,4-1-9 0,-2 1-8 0,1-2-11 16,-2-3-14-16,1 4-14 0,-2-5-11 0,-2 2-9 0,4-6-4 16,-5 6-8-16,2-3-5 0,3-3-7 0,-7 0-5 0,0 4-4 0,0-2-2 15,2 0-2-15,-6 2 1 0,-1 1-1 0,4 1-2 0,-4 1 0 16,0 0-4-16,-4 4-1 0,3 1-3 0,-3 2 0 0,-1 3-2 0,0 3-1 15,-2-1-1-15,-1 7-1 0,1 0-1 0,-2 1-2 0,1 5-3 16,-4 4-3-16,5 0-3 0,-5 4-7 0,-2 4-9 0,4 0-7 16,-2 0-8-16,4 4-5 0,3 4-6 0,0 0-5 0,1 0-2 0,4 3-2 15,4-3-2-15,1-3-2 0,3 2-2 0,2-2 2 0,6 2 0 16,-1-3 6-16,4-6 7 0,1 1 7 0,4-2 7 0,-2-1 5 16,4 0 6-16,-2-3 3 0,1-1 2 0,-1-3 3 0,2 6 3 0,-4-6 1 15,0-1 0-15,-3 4 1 0,-2-3 2 0,-2 5 0 0,-1-5 2 0,0 3 3 16,-1 0 3-16,-1 1 5 0,-2 2 4 0,-1 0 3 0,-4 2 3 15,4 3 2-15,-4 1 4 0,-2 2 5 0,1 0 6 0,-3 2 3 16,-1 3 3-16,0 3 1 0,-1-2 1 0,1 1 0 0,-7 3-1 0,5 3-3 16,-3 0-2-16,-2-2-2 0,2 1-1 0,2-4-4 0,-3 4-2 15,5-2-4-15,-3-1-4 0,1-2-3 0,3 0-1 0,0-6-2 0,0 5 0 16,0-2-3-16,7-4-3 0,-6-4-7 0,8-1-8 0,-4 0-16 16,4-3-21-16,3 1-26 0,1-6-28 0,3 1-42 0,1-3-49 0,0-3-57 15,1 1-57-15,5-4-30 0</inkml:trace>
  <inkml:trace contextRef="#ctx0" brushRef="#br0" timeOffset="32303.0469">34160 17859 25 0,'-7'-10'137'0,"5"-3"7"16,-1 4 9-16,1-4 2 0,-1 5-1 0,-1-4-2 0,4 4-3 16,-2 0 0-16,-1-4 1 0,3 5-4 0,-3 1-4 0,3 1-7 0,0-3-11 15,0 4-9-15,0-1-12 0,0 2-15 0,0 0-14 0,0 3-14 16,0 0-10-16,0 0-11 0,0 0-8 0,3 3-8 0,0 2-5 0,3 0-5 16,-1 5-6-16,3 1-2 0,1 4-2 0,1 2 0 0,2 5-1 15,3-1 1-15,-1 4 3 0,3-2 1 0,0 4 2 0,-2 1-2 16,8 1 1-16,-3-2-2 0,-5-2-3 0,6 7 0 0,-2-3-2 0,-2-1 0 15,-2-5-1-15,5 4-1 0,-4 0 1 0,-3-4-1 0,1 0-1 16,0-3 0-16,-1-4 1 0,-1 4 0 0,-1-1 2 0,-3-4 1 0,1-4 1 16,-4 0 1-16,3-2 3 0,-3-1 1 0,2-1 1 0,-2-5 2 15,0 3 0-15,0-5 2 0,1 0 0 0,0 0 2 0,0-5 0 16,-1-2 2-16,0 0-1 0,3-5 0 0,-3-4-2 0,4-1 0 0,-4-3-3 16,4-4-1-16,-3-1-2 0,1-2-1 0,2-5-3 0,-4-4-2 15,3 0-6-15,-1 1-4 0,0-5-5 0,0 3-5 0,0 0-4 0,0 0-6 16,-1 3-7-16,-2 1-13 0,4 4-18 0,-3 5-21 0,-1 0-22 15,-2 4-20-15,4 9-20 0,-4-1-20 0,-2 4-21 0,5 5-31 16,-5 3-35-16,4 3-50 0,-1 5-59 0,-1-2-27 0</inkml:trace>
  <inkml:trace contextRef="#ctx0" brushRef="#br0" timeOffset="32760.6149">35149 18038 165 0,'-4'-8'379'0,"-1"3"-14"0,0-2-70 15,0 7-94-15,0-4-53 0,1 3-29 0,1 1-14 0,1-3-8 16,2 3-12-16,0 0-12 0,0 0-12 0,0 0-14 0,0 0-6 0,0 0-5 15,0 0-3-15,2 0-2 0,5 0-1 0,-5-4-1 0,6 4-2 16,-3 0-4-16,4 0-1 0,4-1-3 0,1-2-2 0,3 3-2 0,0-2-1 16,4-1-3-16,-1 3-2 0,2-2-1 0,0-3-1 0,2 3-2 15,2-1 0-15,-6 1-2 0,6-1-2 0,-4 1 0 0,0 2-1 16,0-3 2-16,1 0 0 0,-5 3 1 0,4 0 3 0,-3 0-1 0,0 0 2 16,-2 0 0-16,2 0-1 0,-6 0-3 0,5 0 0 0,-5 0 0 15,-1 0 0-15,2 0-1 0,-4 0 2 0,-2 0-1 0,1 0 0 0,0 0 3 16,-4 0 2-16,0 0 3 0,0 0 5 0,-2 0 4 0,1 0 6 15,-3 0 4-15,-1 0 5 0,0 0 5 0,0 0 1 0,0 0 3 0,0 0 1 16,0 0 0-16,0 0-1 0,0 0-1 0,0 0-5 0,0 0-4 16,0 0-7-16,0 3-7 0,0 0-5 0,0-1-5 0,0 1-5 15,4-1-4-15,-2 3-3 0,-2 0-2 0,3 2-1 0,0 1 2 0,-3 0-4 16,2 0-2-16,1 5-6 0,-1 1-6 0,-2-1-9 0,0 5-11 16,0 0-16-16,0 1-21 0,0 1-24 0,-2 1-28 0,-3 6-43 0,2-3-51 15,0-2-81-15,-3 3-95 0,5 1-48 0,-3 2-21 0,1 0-6 16</inkml:trace>
  <inkml:trace contextRef="#ctx0" brushRef="#br0" timeOffset="33353.6286">36482 17983 225 0,'5'-17'352'0,"-1"0"-61"0,-1-2-47 0,-1 3-40 0,-2-3-25 16,0 1-18-16,-2 0-8 0,-1 1-5 0,-1 1-8 0,-1-4-13 0,0 0-16 15,-3 5-15-15,-1 2-16 0,1-3-14 0,-3 5-12 0,1 0-9 16,-2 4-8-16,-1 1-7 0,-5 2-6 0,5 3-7 0,-2 2-6 16,-6 4-5-16,-1 0-5 0,3 7-4 0,-3 1-4 0,0 2-2 15,-2 3-2-15,2 5-2 0,3 2 0 0,-7 3-1 0,9-1 0 0,-1 1-2 16,4 4-3-16,4 0-4 0,-2-3-3 0,10 1-5 0,-1-2-4 16,6 1-2-16,2-2-1 0,5-2-2 0,4-2 1 0,7 1-1 0,-3-3 1 15,6-3 1-15,5-3 2 0,0 0 2 0,5-4 3 0,-5 5 2 16,2-7 4-16,1 2 3 0,-1 0 3 0,0-2 1 0,-4-1 1 0,-1-2 1 15,-6 5 0-15,2-2-1 0,-5 1-1 0,-3-3 0 0,0 6 0 16,-6-5 0-16,-3 8 1 0,-5-4 0 0,0 1 0 0,-5 2-1 0,-3 0 0 16,-6-2-1-16,-3 1-2 0,-2 0-3 0,-5-2-4 0,-3 4-6 15,-7 0-9-15,3-1-10 0,-6-2-16 0,1-2-21 0,-3 2-25 16,1-4-27-16,-1 1-38 0,1-2-46 0,-1 0-51 0,0-3-51 0</inkml:trace>
  <inkml:trace contextRef="#ctx0" brushRef="#br0" timeOffset="33692.4469">36851 17566 360 0,'0'-14'356'0,"0"1"-52"0,0 4-57 0,0 2-54 0,0-1-35 15,0 0-21-15,0 4-14 0,0 2-7 0,3-4-12 0,-1 6-14 0,1 0-17 16,1 0-19-16,1 0-13 0,0 6-10 0,3 0-9 0,1 2-5 0,1 1-3 16,4 6-3-16,-1 4 1 0,4 1 1 0,0-1 0 0,-1 8 1 15,4-1 0-15,-1 7 0 0,-2 2-2 0,-2 0 1 0,6 3-1 16,-6 5-2-16,2 1-1 0,-3 1-2 0,-2 4-5 0,-2-3-6 0,-5 9-10 15,0-7-10-15,2 8-9 0,-7-6-10 0,-3 3-11 0,-2 1-12 16,0-3-17-16,-9 1-14 0,2 1-27 0,-2-2-30 0,-3 2-56 16,2-3-66-16,-6-3-55 0,-1 0-46 0,2-4-18 0</inkml:trace>
  <inkml:trace contextRef="#ctx0" brushRef="#br0" timeOffset="34092.94">37838 17241 253 0,'3'-13'420'0,"-1"1"-48"0,2 3-79 0,-1-2-60 0,-1 2-49 0,3-2-34 16,-2 7-24-16,2-1-12 0,2 2-6 0,-5-1-10 0,6 4-13 15,1 4-12-15,1 4-11 0,2 1-8 0,3 5-5 0,6-1-4 16,-6 9-3-16,7 3 1 0,1 8 0 0,2 3 1 0,-3 5 2 0,-1 6-1 15,4 1-1-15,-6 10-3 0,2 2-3 0,-3 4-6 0,-4 2-4 16,-4 0-4-16,-3 7-7 0,-5-2-8 0,-4 6-7 0,-5-3-11 0,-6-1-10 16,-1 5-15-16,-8 2-16 0,-6-7-24 0,-2 4-23 0,-3 1-34 15,-4-3-35-15,-7-1-75 0,-4-3-91 0,-2 2-57 0,-4-2-43 16,-4-1-18-16,-2-4-7 0</inkml:trace>
  <inkml:trace contextRef="#ctx0" brushRef="#br0" timeOffset="35069.9279">23984 16921 259 0,'-2'-9'293'0,"-1"-2"-67"15,-1 3-37-15,-1 2-21 0,0 1-15 0,-3 0-9 0,2 0-12 16,-5 5-11-16,4 0-17 0,-5 0-15 0,2 5-14 0,-4 2-16 0,-1 2-9 16,-1 6-10-16,-1 5-5 0,-2 5-2 0,1 3-2 0,-8 7 1 15,4 6 0-15,0 4 3 0,-6 6 0 0,6 9 1 0,0-1-1 0,0 11 0 16,1 0-3-16,1 1-2 0,1 4-4 0,0-2-5 0,2 4-8 15,7-2-8-15,-2-2-15 0,4 0-15 0,3-2-18 0,1 2-20 0,8-9-18 16,1 2-14-16,3-3-25 0,6-3-27 0,5-2-36 0,10-5-40 16,-5 0-62-16,8-7-72 0,7-1-35 0,5-5-13 0</inkml:trace>
  <inkml:trace contextRef="#ctx0" brushRef="#br0" timeOffset="35831.4816">21361 17667 69 0,'-12'-4'147'0,"-2"4"9"15,6-1 6-15,-2-2 4 0,-1 3 2 0,3-4-3 0,1 3-1 16,0 1-6-16,1-4-3 0,4 1-2 0,-2 3-5 0,-1-1-9 16,5-2-12-16,-3 3-13 0,3 0-15 0,0 0-13 0,0-1-13 0,3 1-13 15,-3-3-10-15,5-1-10 0,1 4-7 0,0-1-8 0,1 1-7 16,8 0-5-16,-1 0-3 0,1 0-2 0,6 0-1 0,-1 0 0 0,9 0 1 15,-1 0 1-15,4 0 0 0,0 0 1 0,8-3 1 0,-4 3 0 16,4-2-1-16,0-1 1 0,1 3-1 0,-4-2-2 0,6-3-1 16,-6 3 0-16,4-1-1 0,-2 1-2 0,-3-3 0 0,3-1-2 0,-6 2-1 15,-2-1-1-15,-2 2 0 0,-2-2-1 0,-2 4 0 0,1-3 0 16,-6 3 2-16,-2-5 0 0,0 5 1 0,-4-3 3 0,-2 3 0 0,-2-2 2 16,-1 3 2-16,-4-4 1 0,3 3 1 0,-3 1 2 0,-1 0-1 15,1 0 1-15,-5 0-2 0,0 0 0 0,0 0-3 0,0 0-4 16,0 0-1-16,0 5-4 0,0-1-2 0,-5 1 0 0,5 2 0 0,-4 3-2 15,4 0-1-15,-1 5 1 0,-3 0-2 0,-1 3-1 0,2 5-3 16,1 2-5-16,-1 3-7 0,-3-1-9 0,1 6-13 0,0-2-16 0,-2 2-22 16,2-2-28-16,2 6-42 0,-2-3-49 0,0 0-77 0,0-3-92 15,-1 8-45-15,0-5-24 0,-3-2-10 0</inkml:trace>
  <inkml:trace contextRef="#ctx0" brushRef="#br0" timeOffset="42923.0472">23943 20338 142 0,'19'-5'128'0,"-2"0"-47"0,2-1-26 0,1 4-11 0,4 0-5 15,1 1-3-15,-4-4-1 0,8 1-5 0,-2 1-5 0,2 2-5 16,2-4-5-16,0 2-4 0,1 0-3 0,-1-2-1 0,1 1-1 0,-1 0 1 15,1 0 0-15,-3-1 2 0,0 3 1 0,-2-2 2 0,2-1 3 16,-8 2 3-16,4 2 1 0,-6-4 1 0,2 2 3 0,-3 0 4 0,-2 2 4 16,-1-3 7-16,-5 4 5 0,1-1 6 0,-3 1 4 0,-1 0 2 15,0 0 1-15,-4 0 4 0,1 0 3 0,-4 0 3 0,0 0 3 0,0 0-1 16,-4 1 0-16,4 4-4 0,-3 1-4 0,-2 0-6 0,0 2-7 16,-1 3-7-16,0 1-6 0,-1 0-6 0,0 5-4 0,0-4-5 0,-1 7-2 15,-1-2-4-15,1 6-1 0,-1 0-2 0,-5 1 1 0,6 3-1 16,-2 2-2-16,-2 2-8 0,1 1-9 0,1 0-15 0,-5 5-16 15,1-2-25-15,4 2-28 0,-4-1-39 0,2 3-46 0,-1-3-62 0,-1-1-68 16,6 0-36-16,-3-1-20 0</inkml:trace>
  <inkml:trace contextRef="#ctx0" brushRef="#br0" timeOffset="43470.8774">25253 20065 69 0,'-7'-13'345'16,"-2"-2"-50"-16,2 2-39 0,-1-1-37 0,-1 1-23 0,-1 8-19 16,-2-6-12-16,2 4-10 0,-2 2-12 0,4 0-11 0,-3 3-15 0,-1 2-14 15,-1 2-15-15,-1 3-17 0,0 2-13 0,1 4-10 0,-4 6-11 16,3 3-9-16,-5 1-7 0,2 9-5 0,4 3-6 0,-3 7-5 0,-1 1 0 15,4 4 6-15,-1 6 4 0,2 4 2 0,2 0 1 0,1 4 0 16,4-1-8-16,2 7-9 0,1 1-15 0,2-5-19 0,2 2-18 0,1-1-18 16,2 4-25-16,4-5-27 0,1 1-45 0,2-5-54 0,2-1-69 15,3-1-77-15,-2-7-40 0,2 4-22 0,2-11-5 0</inkml:trace>
  <inkml:trace contextRef="#ctx0" brushRef="#br0" timeOffset="44076.3416">25587 20520 50 0,'-5'0'176'0,"1"0"-1"0,-1 0 1 16,4 0-3-16,-3 0-2 0,4 0-5 0,0 0-5 0,0 0-8 0,0 0-9 16,0 0-8-16,0 0-6 0,0 0-12 0,0 0-11 0,0 0-12 15,0 0-11-15,0-1-12 0,4 1-8 0,-3-3-8 0,4-1-8 0,-1 4-7 16,4 0-7-16,1-1-7 0,1 1-8 0,4-4-3 0,6 4-5 15,-1-3-2-15,0 3 0 0,8 0 0 0,-1-4 1 0,1 3 0 0,4 1 0 16,-2-7-1-16,6 6 0 0,-4-2-1 0,1 1-1 0,3-3-2 16,-6 3 0-16,1-1-2 0,-2 1 0 0,-1-3-1 0,-2 2 0 15,-2 0-2-15,-5 3-2 0,1-2 0 0,-2-1-2 0,-3 3 1 0,-2-1 1 16,-2 1-1-16,-2 0 2 0,1 0 0 0,-4 0 1 0,0 0 1 16,-1 0 0-16,-4 0 2 0,0 0-2 0,0 0 1 0,0 0 0 0,0 0-1 15,0 0 0-15,0 0-2 0,0 0-2 0,0 0-2 0,0 1-1 16,0 2-2-16,-4 2-1 0,4 0 1 0,-1 0 2 0,-3 5 1 0,1-4 0 15,1 6 1-15,-1 3 0 0,-3-3 1 0,1 5-2 0,-1-1-4 16,0 0-5-16,1 3-11 0,2 2-12 0,-4 2-22 0,0-2-24 16,2 3-39-16,0-3-48 0,2 1-71 0,-3 2-84 0,3 0-44 0,-2-3-26 15,3 2-11-15</inkml:trace>
  <inkml:trace contextRef="#ctx0" brushRef="#br0" timeOffset="44743.9084">26624 20527 68 0,'0'-8'195'16,"0"1"-8"-16,-2-1-5 0,2 3-4 0,0-2-6 0,-3 1-7 15,-1 1-10-15,4 0-14 0,0 3-14 0,0-1-16 0,-1 1-16 0,1 2-16 16,0 0-15-16,0 0-11 0,0 0-11 0,0 5-9 0,0 0-7 0,0 2-7 15,0 6-4-15,0-1-5 0,1 4-1 0,-1 5-1 0,4 1 2 16,-1 5 4-16,-1 3 6 0,3 6 3 0,-2-3 4 0,1 5 1 16,-3 3 2-16,4 1-1 0,-5 0-2 0,4 2-5 0,-4 4-4 0,0-5-6 15,0 5-9-15,-4-3-9 0,3-1-11 0,-3 2-11 0,-1-5-16 16,0 2-16-16,0-3-18 0,-3-6-19 0,2 0-22 0,-2 2-27 0,1-8-30 16,0 2-28-16,-1-5-51 0,3-4-59 0,-2-1-32 0,2-4-19 15</inkml:trace>
  <inkml:trace contextRef="#ctx0" brushRef="#br0" timeOffset="44996.4956">26668 20457 298 0,'3'-21'244'0,"-1"1"-56"0,-2 4-57 16,5-4-32-16,-1 4-22 0,1 4-14 0,2 0-9 0,-1 2-8 15,1 0-4-15,0 7-10 0,5-2-9 0,2-2-12 0,-1 7-10 0,1 0-9 16,0 7-6-16,3-2-4 0,1 3-2 0,-1 2 2 0,-1 5 2 16,-3-1 2-16,5 6 5 0,-5 0 3 0,-1 4 4 0,-2 0 2 15,-5-2 2-15,2 3 2 0,-5 1 0 0,-2 1 1 0,0 1-4 0,-2-3-6 16,-6 1-6-16,-1 6-10 0,-3-6-13 0,-1 1-14 0,-6-4-16 16,2 9-23-16,1-8-26 0,-4 1-27 0,0 0-32 0,-3-7-43 0,1 9-50 15</inkml:trace>
  <inkml:trace contextRef="#ctx0" brushRef="#br0" timeOffset="45471.8831">27198 20466 60 0,'-5'-9'388'0,"2"1"-52"16,1 0-85-16,-1 2-52 0,3 0-37 0,-2 5-24 0,2-4-16 16,-3-2-16-16,3 7-12 0,0 0-15 0,0 0-15 0,0 0-13 0,3 7-11 15,-3-2-10-15,2-1-6 0,3 4-4 0,-2 4-2 0,2-1-2 0,4 5-2 16,-4 1 4-16,4 3 5 0,-1 3 3 0,1 2 3 0,1-2 4 15,-2 2 0-15,4 6 2 0,2-3 0 0,-4 2 0 0,2 0-1 16,2-2-3-16,-4 0-3 0,4 2-1 0,-2-2 0 0,1-3-1 0,-3 1-2 16,4 0-2-16,0-7 0 0,-2 4-3 0,-2-6-1 0,2 0-1 15,-2-1 0-15,-1-4 1 0,1-3 2 0,-5 2 2 0,4-3 5 0,-3-2 2 16,1-4 0-16,0 0 0 0,0-2 1 0,-4-2 2 0,6-1-1 16,-4-2 2-16,0-7 1 0,2 1-2 0,-2-5-1 0,0-1-4 15,-2-5-5-15,-1-1-5 0,3 0-6 0,-5-5-4 0,4-4-5 0,-4-3-2 16,3 0-2-16,-1 1 0 0,-2-3-1 0,0-1-2 0,0 2-1 15,0 1 0-15,0 2-2 0,0 1-2 0,0 4-4 0,3 1-7 0,-3 6-10 16,0 0-9-16,4 4-13 0,-4 5-14 0,1-1-14 0,-1 6-17 16,4 2-18-16,-3 5-23 0,6 0-26 0,-5 0-37 0,6 4-45 0,1-1-63 15,1 6-76-15,4 0-34 0,-2 2-12 0</inkml:trace>
  <inkml:trace contextRef="#ctx0" brushRef="#br0" timeOffset="46027.1628">28467 20507 354 0,'2'-16'430'0,"-2"1"4"0,3-3-66 0,-1 6-104 0,-2-2-57 16,0-2-34-16,0 4-20 0,-2-4-13 0,-1 4-11 0,1 0-11 15,-1 0-12-15,-1 2-14 0,-1 1-11 0,4-2-11 0,-6 6-9 0,2 0-8 16,0-3-9-16,-4 3-9 0,4-1-10 0,-7 5-9 0,5-3-7 16,-5 4-5-16,4 0-7 0,-6 0-3 0,0 5-3 0,1 1-3 15,-4-1-1-15,1 4-4 0,-4 0-1 0,1 4-1 0,-3 2 1 0,3-1 3 16,-3 6 3-16,0 0 1 0,5 4 0 0,-2-6 2 0,2 7 0 16,-2-4 0-16,6 6 0 0,-1-2 0 0,4-4 2 0,1 1-1 15,4 1 1-15,-2-2 1 0,7-1 0 0,0-1-2 0,4-5-1 0,1 1 0 16,0-3 2-16,7-2 1 0,-2 0 2 0,4-3 2 0,3 1 0 15,0-7 1-15,-2 3 2 0,6-4 2 0,1-4 0 0,-7 0 0 0,6-3 2 16,-3 0 1-16,1-1-1 0,0-2 2 0,-2-2 0 0,-3 1-1 16,-1-2 2-16,4-3 1 0,-7 0 1 0,2 0 4 0,-1 1 2 0,-3 0 4 15,1-2 5-15,-4 2 4 0,7 1 4 0,-11-5 1 0,5 6 5 16,0-2 2-16,-4 2 3 0,3 1 1 0,-1 2-1 0,-4-1-2 0,3 5-4 16,-1-2-2-16,-2 4-7 0,3-1-6 0,1-1-9 0,-4 6-7 15,0 0-6-15,0 0-5 0,0 6-3 0,0 0-2 0,0 2-1 0,0 1 1 16,0 7 2-16,-4-2 1 0,1 5 3 0,3 5 2 0,-5-3 5 15,1 7 5-15,3 2 6 0,-3 3 3 0,-1 0 3 0,2 2 3 16,-3 5 1-16,-2-4 0 0,3 5-3 0,3 1-1 0,-5-1 0 0,2 1-2 16,0-1 0-16,0 6 0 0,-2-5-1 0,2-2-1 0,3 7-2 15,-1-9-3-15,-1 1-3 0,3 3-5 0,-3-9-2 0,4 2-8 0,0-3-3 16,4-3-2-16,-3-4-4 0,-1-3-4 0,7-2-4 0,-5-3-2 16,1-2-8-16,3-3-6 0,-1-4-11 0,0-3-11 0,3-5-12 0,1-1-12 15,3-6-15-15,-2 1-16 0,4-8-24 0,3-3-26 0,-2 0-49 16,5-3-59-16,-1-2-68 0,0-3-74 0,1-2-36 0,1-2-19 15,1-4-2-15</inkml:trace>
  <inkml:trace contextRef="#ctx0" brushRef="#br0" timeOffset="46388.106">28752 20092 282 0,'0'-9'416'0,"0"1"-1"0,0 2-63 0,0-5-92 0,0 5-52 0,0-1-31 15,0 0-21-15,0 1-10 0,3 3-17 0,1-2-14 0,-2-2-17 16,1 7-19-16,2 0-12 0,0 0-14 0,4 0-12 0,3 7-11 15,-6 1-9-15,8 0-6 0,0 4-5 0,1 1-5 0,4 5-2 0,-4 2-2 16,6 5 0-16,-3 2-2 0,1 6 3 0,2-2 4 0,-6 6 3 16,2 3 1-16,-3 2 3 0,-1 1 5 0,-1 5 1 0,-7-1 0 0,0 2-1 15,-5 1-3-15,0 2-8 0,-3-3-9 0,-2 4-12 0,-5 0-13 16,-2-3-19-16,-4 1-23 0,-4 1-35 0,1-1-44 0,-3-2-91 0,-2-1-119 16,-5-5-63-16,2 2-36 0,0-3-15 0,-1-6-7 0</inkml:trace>
  <inkml:trace contextRef="#ctx0" brushRef="#br0" timeOffset="47307.0923">29600 20435 235 0,'0'-15'262'0,"3"-1"-44"0,-3 0-30 0,2 3-16 0,-2 1-7 0,3-1-1 16,-1 3 1-16,-2-2-4 0,3 2-6 0,-3 4-11 0,4-2-13 16,-3 0-14-16,-1 0-16 0,4 4-13 0,-4 0-14 0,1 4-11 15,-1 0-10-15,0 0-9 0,4 4-10 0,-1 0-4 0,-1 4-6 0,5 1-3 16,0 4-7-16,-1 4 0 0,5 0 2 0,-3 6 3 0,2 3 5 0,-1 2 6 16,5 1 2-16,-2 4 4 0,-2 1 4 0,3 1-1 0,1 0 2 15,0-2-3-15,-1 3-3 0,1-1 0 0,3 0-1 0,-3-3 0 16,-1 1-3-16,1-4-3 0,0 0-4 0,-1-3-1 0,3 1-3 15,-3-2-1-15,-3-7-2 0,1-1 0 0,4 0 2 0,-1-2 3 0,-8 1 2 16,6-7 3-16,-1-1 1 0,-3-1 3 0,1-2-1 0,1-5 2 16,-2 0-2-16,6-1 0 0,-5-4 1 0,3-2-2 0,-2-5-1 0,3-3-2 15,-1-5-5-15,4 1-5 0,-3-3-5 0,1-5-5 0,0-5-5 16,-2-3-4-16,1 0-2 0,-3-3 1 0,6-5-1 0,-6 0 0 0,0-2-1 16,2 2-1-16,-2 2 1 0,2-3-1 0,-1 3-1 0,-3 3 1 15,1 1 2-15,-1 1-1 0,1 6-1 0,-2 4-3 0,-1-2-6 16,1 4-6-16,0 3-9 0,-2 4-11 0,-1-1-16 0,-3 7-17 0,4-2-20 15,-1 2-16-15,-1 3-17 0,-1 3-23 0,3 4-24 0,-2-1-37 16,3-2-42-16,2 4-71 0,1 4-88 0,-1-2-44 0,2 3-21 0,4-1-4 16</inkml:trace>
  <inkml:trace contextRef="#ctx0" brushRef="#br0" timeOffset="48399.426">31491 20675 133 0,'-10'-4'179'0,"-1"3"-4"16,-4 1-8-16,5-3-5 0,-1 0-6 0,-4 3-9 0,5 0-5 15,0 0-7-15,1 0-9 0,1 0-13 0,-1 0-9 0,6 0-9 0,-2 0-7 16,3 0-7-16,-2-1-7 0,4 1-7 0,0 0-8 0,0 0-6 16,4-4-5-16,1 4-8 0,0-4-4 0,7 0-6 0,-2 1-4 0,7 2-2 15,-1-3-3-15,6 1 0 0,0-2-2 0,9-2 0 0,-1 2-2 16,-1 2-2-16,5-2 0 0,-1 0-1 0,3 0-3 0,-4-1-2 15,4 4-1-15,-2-2-3 0,2-2 0 0,-7 1-2 0,5 3-1 0,-5-1 0 16,0 1-2-16,-5-3-3 0,-2 3 0 0,-3-1-2 0,1 3-1 16,-4-1-3-16,-3 1-3 0,-4 0-1 0,3 0-2 0,-7 0 1 0,0 0-1 15,-2 0 0-15,-1 1 1 0,-2 2 0 0,0 2 2 0,-2 2 1 16,-1-2 3-16,-1 3 3 0,-1 1 4 0,4 1 5 0,-8 5 1 16,4 1 2-16,-4-3-1 0,1 6-3 0,-1-1-6 0,1 0-10 0,-6 5-10 15,6-2-15-15,-3 3-20 0,3-3-28 0,-1 4-40 0,1-3-47 16,3 1-80-16,0 2-97 0,0-2-51 0,1 0-28 0,1 0-12 15</inkml:trace>
  <inkml:trace contextRef="#ctx0" brushRef="#br0" timeOffset="48853.1937">33237 20335 158 0,'0'-17'256'0,"0"4"-34"16,0 0-14-16,-2 0-7 0,-1-1-3 0,3 1-3 0,-2 5-4 0,-5-2-11 16,6 2-14-16,-3 1-14 0,1-1-17 0,-2 6-17 0,3-3-14 15,-5 0-14-15,2 5-12 0,3 3-11 0,-4-1-13 0,-1 5-12 16,-2 1-9-16,2 4-12 0,1 2-6 0,-6 6-6 0,3 7-1 0,1-1 1 15,1 8 2-15,-5 2 5 0,3 5 4 0,2 4 4 0,-4 5 3 16,5-1 1-16,1 5 1 0,-2 3 2 0,2-2 0 0,4 6 2 0,-6-2-4 16,7 5-4-16,0-4-12 0,0 3-14 0,7-4-18 0,-6 1-19 15,4-7-23-15,4 3-22 0,0-6-29 0,4-1-29 0,1-1-60 16,3-6-71-16,0-3-78 0,2-4-82 0,3-2-37 0,0-8-17 0,2-3-2 16</inkml:trace>
  <inkml:trace contextRef="#ctx0" brushRef="#br0" timeOffset="50154.7403">33582 21002 69 0,'5'-3'180'0,"7"2"-41"16,-6-4-26-16,6 3-13 0,-1-2-6 0,2 0-8 0,4-1-5 0,2 0-7 16,3 0-9-16,0-2-9 0,4-1-8 0,1 3-7 0,1-2-8 15,-1 1-5-15,5-6-2 0,-1 7-3 0,3-3-3 0,-2 0-2 16,1 1-3-16,1-5-3 0,-2 4 0 0,-1 3-3 0,-4-2-1 0,4 1-1 15,-11 1 1-15,3 0 4 0,-1 0 3 0,-2 3 3 0,-6-3 4 16,0 5 1-16,-8-3 2 0,6 0 2 0,-7 3 1 0,1 0 4 0,0 0 6 16,-6 3 6-16,0-3 5 0,0 5 4 0,-3 0 2 0,0 0-1 15,-3 5 0-15,1-4-2 0,-3 6-5 0,-1 3-1 0,4 2 1 16,-3-1-4-16,-1 2-1 0,2 2-4 0,-5 2-4 0,2 1-7 0,-2 2-4 16,2-1-10-16,-2 1-8 0,3 2-16 0,3 0-13 0,-6 1-20 15,3-2-20-15,1 4-27 0,1-2-31 0,-2 0-37 0,4 4-41 0,-2-8-69 16,2 3-82-16,2 1-41 0,1-7-23 0</inkml:trace>
  <inkml:trace contextRef="#ctx0" brushRef="#br0" timeOffset="50671.656">34728 21312 369 0,'3'-5'417'0,"0"-1"-60"0,2-2-93 0,1-3-62 0,-1 3-47 16,3-4-29-16,1-1-18 0,1-2-12 0,2 5-7 0,-2-3-10 16,4-4-12-16,-2 1-9 0,1 0-10 0,1-3-6 0,3-1-5 0,-3 2-7 15,-4-3-5-15,4-1-6 0,-1 1-4 0,4-2-3 0,-3-2-1 16,-4 0-2-16,2-2-1 0,-2 4-2 0,-1-5 0 0,3 0-2 0,-5 3 1 15,-1 0-2-15,0 0-1 0,-3 1-2 0,-1 0-1 0,1 6 0 16,-1-2 0-16,-2 3-3 0,0 3-2 0,-2-1-4 0,-1 3-4 0,1 4-3 16,-5 0-2-16,2 3-3 0,0 3-5 0,-4 2-3 0,1 2-1 15,-1 3-5-15,-1-1-2 0,-2 8-5 0,5-4-6 0,-5 4-1 0,-1 0-3 16,4 2-1-16,4 1 0 0,-3 2 2 0,6-2 2 16,-2 0 1-16,4 1 3 0,4-1 3 0,-2 2 4 0,6-5 5 0,1 0 4 15,1 0 5-15,3-2 5 0,1-3 3 0,3-2 5 0,0 0 6 16,2-4 8-16,0 3 6 0,3-4 3 0,-2 0 5 0,1-4 3 0,-4 4 0 15,2-4 0-15,-2 2-1 0,1-1-1 0,0 1 0 0,-5 0-1 16,1-1-1-16,-2 3-1 0,-2 3 0 0,2-1-3 0,-5 3-2 0,0 0-3 16,-1 3-2-16,1 0-1 0,-5 9 1 0,1-5 1 0,1 4 3 15,-4 2 2-15,0 0 4 0,-4 4 1 0,1 3 3 0,1 0 1 0,-1 3 1 16,-1-4-1-16,-1 2 0 0,0 2 0 0,0 0 0 0,0-5 1 16,-2 5-2-16,2-6-2 0,2 2 0 0,1-4-2 0,-3 0-3 15,1 0-1-15,1-5-5 0,3 0-10 0,0-3-10 0,0-3-9 0,0 3-15 16,3-4-13-16,2-3-26 0,4 2-28 0,0-6-40 0,1 3-45 0,3-4-74 15,4-4-85-15,2 0-43 0,3-5-22 0</inkml:trace>
  <inkml:trace contextRef="#ctx0" brushRef="#br0" timeOffset="51472.9381">35696 20696 37 0,'-3'-7'129'0,"3"1"5"0,-2-2 2 0,-1-3 1 0,3 2 2 16,0 1-1-16,0 1 0 0,0-2 0 0,0 0-4 0,0 3-4 16,0 0-7-16,0 1-10 0,0-1-10 0,0 2-12 0,0 2-14 15,0-4-12-15,0 6-13 0,0 0-10 0,0 0-8 0,5 0-6 0,-2 0-6 16,2 6-4-16,0 0-3 0,4 2-4 0,-1 1 2 0,4 6 1 0,2 1 5 15,-4 4 4-15,4 1 4 0,3 2 4 0,0 2 4 0,-2 5 1 16,4 3 0-16,-2-4 1 0,0 2-1 0,2 5-2 0,-5-1-1 16,3-1-3-16,0 0-2 0,-4-1-3 0,1 0-2 0,-4-3-4 0,4 2-1 15,-2-4-4-15,-5 0 1 0,1-4 0 0,4 0-2 0,-3-5-2 16,-3 2 1-16,1-2-2 0,-2-2 0 0,0-6 2 0,1-1 3 0,0 0 2 16,-4-6 3-16,3 2 2 0,2-1 2 0,-5-5 1 0,3-3 0 15,3-2-2-15,1-2 1 0,-1-3 1 0,3-2-2 0,-3-6 0 16,4-1-4-16,-2-6-2 0,2-3-5 0,-1-1-5 0,-1-2-4 0,-2-8-4 15,1 2-3-15,3-5-4 0,-5 1-4 0,-1-4 0 0,3 2-4 0,-2-5-3 16,0 6-2-16,-1-4-4 0,1 3-4 0,-2 5-7 0,0 1-8 16,1 4-8-16,0 1-14 0,-4 8-15 0,3 1-16 0,4 3-17 15,-4 7-15-15,3-2-16 0,1 3-20 0,-4 8-22 0,4 2-27 16,3 4-29-16,-6 2-61 0,3 4-77 0,3 4-34 0</inkml:trace>
  <inkml:trace contextRef="#ctx0" brushRef="#br0" timeOffset="51993.4113">36885 20828 123 0,'-7'-3'364'0,"5"1"-74"0,-1-4-50 0,1 6-39 0,-1-2-21 16,-1-1-11-16,4 3-12 0,0 0-8 0,0 0-17 0,0 0-16 15,0 0-16-15,0 0-14 0,0 0-14 0,0 0-11 0,0 0-10 0,0 0-4 16,0 0-5-16,0 0-3 0,7 3-3 0,-5-3-2 0,10 2-1 15,-5-2-3-15,8 0 0 0,0 0-2 0,2 0-1 0,2 0-1 0,8 0-3 16,1 0 0-16,1 0-4 0,3-2-3 0,0-1-4 0,8 2-4 16,-5-4-5-16,3-1-3 0,1 1-2 0,0 1 0 0,-1-1-2 0,1-2 0 15,-3 3-1-15,-4 0 2 0,-1-1 1 0,-2-2 1 0,0 3 0 16,-8 0 2-16,1 0 0 0,-5 3 1 0,-4-6 3 0,-1 7 2 16,-1-1 5-16,-3-1 3 0,1 2 5 0,-4 0 3 0,-2 0 3 0,-1 0 4 15,1 0 2-15,-3 0 1 0,0 0-1 0,0 0 1 0,0 0-2 16,0 0-1-16,0 0-3 0,0 0-5 0,0 0-4 0,0 0-6 0,0 2-3 15,0-1-4-15,-3 6-3 0,3-2-4 0,-2-1-1 16,-5 0-2-16,6 4 1 0,-6 0 1 0,2 3 2 0,0 2 2 0,-4-1 2 16,4 2 1-16,-4 3 1 0,4 0-2 0,0 6-2 0,-7-2-4 0,4 6-6 15,1-4-6-15,-2 5-9 0,-3 2-10 0,4 0-16 0,1-1-15 16,-5 3-17-16,4 0-17 0,-1 4-24 0,4-7-27 0,-4 2-34 0,8 1-40 16,-3-1-79-16,4-2-97 0,0 1-50 0,0-4-26 0,0 1-8 15</inkml:trace>
  <inkml:trace contextRef="#ctx0" brushRef="#br0" timeOffset="52442.9109">38454 20663 171 0,'3'-15'433'0,"0"3"-60"15,-3 3-94-15,2-3-59 0,-2 2-46 0,0 0-24 0,0 0-19 16,0 0-12-16,0 3-9 0,0-1-15 0,-2 0-13 0,2 3-14 0,-6-2-15 16,1 2-11-16,-1 1-7 0,1 0-8 0,-7 2-6 0,4 2-8 15,-6 2-5-15,1-2-5 0,-1 5-4 0,-1 3-3 0,-2 0-2 0,-2 3 0 16,-2-2 2-16,3 3-1 0,-1 3 3 0,-2 0 0 0,3 2-1 15,1-1-1-15,-2 5 0 0,5-2-2 0,0-1-2 0,4 2-2 16,-2-2-5-16,7 2-3 0,2 0-5 0,1 0-5 0,4-2-5 0,5 0-4 16,-2 1-2-16,5-2-3 0,4 2-1 0,6-2-1 0,-1-2-2 15,5-1 1-15,-2 1 0 0,5 0 2 0,2 0 4 0,-2-3 3 0,1 2 3 16,2-2 5-16,-2 3 2 0,-4-3 4 0,1 1 3 0,-3-5 2 16,-1 2 0-16,1 2 4 0,-5-1 4 0,0-2 3 0,-7 0 4 15,4 3 3-15,-2-4 3 0,-4 0 6 0,-1 0 6 0,-3 3 6 0,-1-5 5 16,-6 1 3-16,-3 1 4 0,-2 0 2 0,-4-1 1 0,-7-2 0 15,4 5-2-15,-7-5-3 0,-7 2-3 0,0-2-9 0,-5 3-9 0,-2-2-17 16,-2 1-18-16,-1 0-26 0,-2-1-27 0,4 1-40 0,-6 0-45 16,6 1-78-16,-3-4-93 0,4 4-50 0,1-3-26 0</inkml:trace>
  <inkml:trace contextRef="#ctx0" brushRef="#br0" timeOffset="52818.9311">38831 20271 410 0,'-2'-7'473'16,"-2"-1"-64"-16,1-3-99 0,3 6-62 0,-2-1-39 0,-1 0-23 0,3 4-15 15,0-2-15-15,0-2-14 0,0 4-18 0,0-1-19 0,3 3-20 16,-1 0-17-16,1 0-17 0,3 0-14 0,0 5-11 0,1 1-11 16,2-2-7-16,3 4-8 0,1 3-6 0,3 1-3 0,4 7-2 0,-5-2-3 15,8 7 2-15,-1-1 4 0,0 5 3 0,0 5 1 0,2 1 4 16,-4 0 5-16,3 4 3 0,-8 3 3 0,7-2 2 0,-8 5 4 0,-1 0 0 15,1-1-2-15,-5 2-6 0,-4 3-7 0,-5-5-17 0,0 5-20 0,-5 1-22 16,-4-2-25-16,-5 2-40 0,1 1-45 0,-3 3-98 0,-6-4-120 16,0-1-64-16,-3 2-34 0,-4-3-16 0,-2-1-7 0</inkml:trace>
  <inkml:trace contextRef="#ctx0" brushRef="#br0" timeOffset="60134.5744">25962 22866 151 0,'0'31'186'0,"0"2"-10"16,2 4-7-16,-2 2-2 0,5 0-4 0,-2 1-4 0,1 4-7 0,-3 1-12 16,5-4-12-16,-3 1-14 0,0-1-13 0,-1-1-14 0,1-1-14 15,1 0-11-15,-2-3-8 0,-2-3-7 0,0 3-7 0,0-7-7 16,0 4-5-16,0-7-6 0,0 2-8 0,0-5-10 0,0-1-14 0,0-2-17 16,0-2-18-16,0 1-24 0,-2-6-25 0,2 2-35 0,0-7-36 15,2 0-63-15,-2-3-75 0,3 0-51 0,-3-5-40 0,0 0-19 0</inkml:trace>
  <inkml:trace contextRef="#ctx0" brushRef="#br0" timeOffset="60610.9713">25962 22655 52 0,'5'-1'105'0,"0"-3"4"16,0 0-1-16,1-3-3 0,0 2-6 0,3-3-8 0,-2 0-8 15,0 1-9-15,-1-2-9 0,3 3-11 0,-1-1-8 0,4 2-9 0,-1-3-6 16,-1 3-6-16,5 1-6 0,-1-2-4 0,-4 4-4 0,7 2-2 16,-2 0-1-16,2 0 0 0,2 2 1 0,3 4 3 0,1 0 3 0,-5-1 2 15,4 6 2-15,1-2 2 0,-1 4 1 0,-3 2 0 0,3-2 4 16,-2 3 5-16,-4 3 7 0,1-3 7 0,-4 2 5 0,-2 0 8 0,0 2 3 15,0 0 5-15,-8 4 3 0,2-6 5 0,-5 5 3 0,-2-1 4 16,-1-1 2-16,-5 2 3 0,-1 1-3 0,-5-2-2 0,1 0-4 16,-1-1-5-16,-5 3-8 0,-3-4-8 0,0-1-8 0,-2 3-8 0,-5-5-13 15,5 1-15-15,-3 2-16 0,-4-5-18 0,7 0-22 0,-10-2-25 16,7-3-37-16,3 3-40 0,-7-3-52 0,6 0-60 0,1-2-67 0,-2-3-71 16,11 3-35-16,-5-3-18 0</inkml:trace>
  <inkml:trace contextRef="#ctx0" brushRef="#br0" timeOffset="62022.7695">27086 22799 121 0,'-4'0'195'0,"3"3"-48"0,-4-1-27 16,-2 0-13-16,2 3-5 0,0 3-5 0,-4-1-1 0,4 3-4 15,-4 0-6-15,1 5-5 0,-1 2-5 0,3 0 0 0,-6 2-2 0,3-1-1 16,-1 5-1-16,-2 0-2 0,2 5-3 0,-4 0-1 0,2-1-2 16,-2 5-2-16,1-3-3 0,-1 5-3 0,1-5-3 0,-5 3-3 0,5-4-4 15,-1 4-6-15,1-6-5 0,-1 2-3 0,-1-2-4 0,3-2-2 16,-2-1-3-16,5-5-1 0,1-1-4 0,1-2-4 0,-1-1-1 15,-1-2-1-15,4 0 2 0,2-3 0 0,-1-5 1 0,2 3-3 0,-1-6-2 16,3 2-4-16,0-3-7 0,0 0-6 0,0-3-5 0,3-5-5 16,-1 3-3-16,2-10-5 0,1 3-2 0,3-2-6 0,1-6-6 0,-1 2-6 15,2-7-5-15,2-2-2 0,2 1-4 0,0-3 2 0,1 0 3 16,2-3 2-16,0 0 4 0,-2 1 3 0,6 2 0 0,-2-3 1 0,-1 4 1 16,0-2 2-16,0 0 4 0,-1 2 5 0,2 1 3 0,-2 3 4 15,0 0 6-15,-1 4 4 0,-3-3 8 0,1 6 5 0,-2-3 6 16,-2 3 4-16,2 2 5 0,-4 3 3 0,-1 0 3 0,2 4 1 0,-2-1-4 15,-2 3 0-15,-4 1 0 0,6 2 1 0,-5 2 1 0,1 1 1 16,-1 1 3-16,2 6 1 0,1 0 1 0,-2 2 1 0,2 3 1 0,0 6 3 16,2-1 1-16,-5 4 5 0,6 6 2 0,-3-1 3 0,4 3 2 15,-4 4 1-15,4 0 1 0,-4 3-3 0,3 1-3 0,-3 1-5 16,4 2-5-16,-1-2-5 0,-2 1-7 0,2 3-8 0,-3-4-10 0,2 0-13 16,-5-2-16-16,3-1-22 0,-2 2-26 0,2-4-40 0,-1-3-46 0,-1-1-84 15,-1-2-103-15,3-2-55 0,-5-1-29 0,3-4-14 0</inkml:trace>
  <inkml:trace contextRef="#ctx0" brushRef="#br0" timeOffset="62872.5487">28392 23045 369 0,'0'-19'342'0,"4"-1"-85"15,-4 0-52-15,0 3-39 0,0-3-19 0,0 1-11 0,0 3-7 0,-4-3-3 16,4 2-4-16,-3 0-4 0,-2 0-10 0,0-1-10 0,1 3-8 15,-1 2-7-15,0-3-5 0,-4 4-5 0,4-1-5 0,-3-1-5 0,-1 2-5 16,1 3-8-16,1-1-7 0,-2 3-6 0,1-1-6 0,-4 1-6 16,5 2-3-16,-5-2-4 0,-2 3-5 0,4 0-5 0,-3 1-6 15,-3 2-5-15,3 1-3 0,-1 1 0 0,0 2-2 0,-1 1-1 0,1 0 1 16,-3 3 1-16,0 3 2 0,2 3-2 0,-2 1 1 0,0 1 2 16,3 5 0-16,-3 1 3 0,2 0 3 0,-2 4 3 0,3 1 2 15,-3 2 1-15,7 0 2 0,-2 1 1 0,2 1 0 0,1 2-1 0,0-3 0 16,4 1 2-16,2-3-1 0,3-1 0 0,-2 2-1 0,2 0 0 15,2-6-1-15,1-2-1 0,2-2 0 0,4 2 0 0,0-5 0 0,1-3 0 16,-2-3 2-16,6-1 1 0,0 0 2 0,-1-7 1 0,4 2 0 16,-3-6-1-16,6 2 0 0,-4-4 0 0,3-2 1 0,-2-5 0 15,0 0 0-15,1 0-3 0,-1-4-2 0,-1 4-3 0,-1-5-2 0,0 3 1 16,-1-2-3-16,0-1-1 0,-2 2 0 0,-2-1 0 0,2-1-1 16,-2 1-1-16,-1 2 0 0,-4 1-2 0,3 1 0 0,-3-1 2 0,0 5 2 15,2-4 2-15,-5 4-1 0,5 0 1 0,-7 0 2 0,2 1-1 16,-2-1 1-16,3 3-1 0,-3 1 2 0,0 0-1 0,0 2 2 0,0 0 0 15,0 2 0-15,0 0-3 0,0 0 0 0,0 0-2 0,0 0-1 16,0 0-1-16,0 0-1 0,0 0-1 0,0 0-2 0,0 0 1 16,0 0-1-16,0 0-1 0,0 0-1 0,0 0-2 0,0 0 0 0,0 0 2 15,0 0-1-15,0 0 0 0,0 0 0 0,0 0 1 0,0 0-1 16,0 0-1-16,0 0 0 0,0 0 1 0,0 0 1 0,0 0-1 0,0 0 1 16,0 0 1-16,0 0-1 0,0 0 0 0,0 0 1 0,0 0-1 15,0 0 1-15,0 0-1 0,0 0 1 0,0 0 3 0,0 0 0 16,0 0-1-16,0 0-2 0,0 0-1 0,0 0 1 0,0 0-2 0,0 0 1 15,0 0 2-15,0 0-1 0,0 0 2 0,0 0 0 0,0 0-1 0,0 0 0 16,2 0-2-16,-2 2-1 0,3 0 0 0,-3-2 0 0,3 4-1 16,-3-4 0-16,0 4-2 0,2-3-4 0,-2 3-5 0,0-1-4 15,0-2-8-15,0-1-7 0,0 4-10 0,0-4-12 0,0 3-12 16,0 1-19-16,0 1-23 0,0-5-27 0,0 3-34 0,0-3-49 0,0 0-56 16,0 5-62-16,0-2-64 0,-2 2-30 0,2 2-13 0</inkml:trace>
  <inkml:trace contextRef="#ctx0" brushRef="#br0" timeOffset="63530.0183">27333 23202 30 0,'0'-5'219'16,"0"3"-34"-16,0-3-21 0,0 2-10 0,0 3-6 0,0-2-7 15,0 2-5-15,0 0-10 0,0 0-10 0,0 0-11 0,0 0-12 0,0 0-11 16,0 0-11-16,0 0-9 0,0 0-8 0,0 0-7 0,0 0-7 15,0 0-6-15,0 0-4 0,0 0 0 0,4 0 1 0,-3 0 2 0,6 0 2 16,-2 0 1-16,0 0 1 0,4 0 2 0,-1-3 0 0,3 0 0 16,2 3 1-16,1-2-1 0,0-1 1 0,3-2-3 0,1 1-4 15,3 0-2-15,1-1-6 0,-3-2-5 0,3 0-3 0,-3 1-4 0,3-1 0 16,-3 0-3-16,3-1-4 0,-5 3 0 0,0 2-1 0,-2-2-2 16,-1 1-2-16,0 0 0 0,-6 2 1 0,4-1 1 0,-7 0 2 15,0 1 1-15,0 2 1 0,2 0-1 0,-5 0 3 0,-2 0 3 0,0 0 0 16,0 0 3-16,0 0 0 0,0 0 1 0,0 0-1 0,0 0-2 15,0 0 0-15,-2 2-2 0,2 1-3 0,-3 2-1 0,-1-2 0 0,3-2-1 16,-3 4-3-16,1 1 0 0,-2 0-4 0,3 1-2 0,-1 1 0 16,-1-1 1-16,-1-1-1 0,3 5 2 0,-1-2 0 0,0 3 2 15,-3-1 2-15,3-1-1 0,1 2-1 0,-1 1 1 0,-2-1 0 0,1 1 1 16,-1 2-2-16,4-2 1 0,1 3-1 0,-4-2 0 0,1 1 0 16,3 3-3-16,-2-5-2 0,-1 6-6 0,3-3-6 0,-2 4-8 15,2-3-7-15,-4-1-13 0,1 1-12 0,3 2-19 0,0 0-19 0,0-3-31 16,0 0-35-16,0 0-49 0,0 0-55 0,0-2-66 0,0 4-67 0,0-6-33 15,0 4-13-15</inkml:trace>
  <inkml:trace contextRef="#ctx0" brushRef="#br0" timeOffset="64251.9861">28459 22938 70 0,'-4'-3'188'0,"4"0"-12"16,-1 3-9-16,1-2-5 0,-4 2-4 0,4 0-4 0,0 0-3 15,-3 0-6-15,3 0-8 0,0-3-10 0,0 3-9 0,0 0-10 0,0 0-10 16,0 0-9-16,0 0-10 0,0 0-8 0,0 0-8 0,0 0-8 16,0 0-8-16,-2 3-5 0,-1-3-5 0,3 2-3 0,0 4-2 15,0 0 2-15,-4 2 2 0,4 2 2 0,0 1 4 0,0 6 3 0,0-1 3 16,0 4 6-16,-1 5 4 0,-3 3 5 0,4-1 3 0,0 4 4 16,-2 6 3-16,-1-2 0 0,3 5 1 0,-3 0-3 0,3-3-3 0,-6 5-6 15,5-1-7-15,-6 0-5 0,5 1-6 0,-1-2-4 0,1-2-6 16,-5 1-4-16,6-4-6 0,-3 1-3 0,1-5-6 0,1 2-3 0,-1-5-4 15,3-2-3-15,0-1-3 0,0-4 0 0,0 3-2 0,0-8 1 16,0-1 1-16,3 2 1 0,-1-9 2 0,1 2-1 0,1-2 2 0,-3-4 0 16,6-1-1-16,-2-1 1 0,4-2 1 0,-2-2-3 0,1-1-2 15,1-3-5-15,4-2-5 0,1-3-9 0,0 1-10 0,3-5-11 16,0-2-13-16,-2-3-14 0,5 1-16 0,1 0-20 0,-4-4-22 0,2 4-28 16,-2-1-32-16,5 0-40 0,-5-3-43 0,-2 4-77 0,2-1-91 15,2 3-40-15,-5 0-17 0,-1-2-3 0</inkml:trace>
  <inkml:trace contextRef="#ctx0" brushRef="#br0" timeOffset="64744.9792">28967 22639 146 0,'-4'-12'153'0,"4"3"8"16,-1-2 10-16,-3 2 3 0,4 0-1 0,0 1-1 0,-1 0-2 0,-3 2-3 16,4 0-5-16,-3-1-1 0,3 1-3 0,0 2-2 0,0-1-5 15,0 1-5-15,0-1-8 0,0 1-8 0,0 2-8 0,0-3-11 16,0 5-11-16,0 0-10 0,0 0-11 0,0 0-10 0,0 0-11 0,0 4-9 15,3-3-10-15,2 5-9 0,4-1-7 0,-4 3-6 0,4 0-4 16,2 5-3-16,3 1-2 0,0 6 0 0,1 0 1 0,-1 3 4 0,3 2 3 16,2 1 5-16,-2 4 1 0,1 2 2 0,-4 0 1 0,3 3-3 15,-3 2-3-15,-1 0-6 0,-4 3-10 0,-1-2-17 0,-3 6-16 0,-1-2-22 16,-4 1-22-16,-4 4-26 0,3-4-28 0,-8 2-44 0,2-2-53 16,-3-3-95-16,2 1-113 0,-6 3-56 0,0-5-28 0,-3-3-9 15,4 4-1-15</inkml:trace>
  <inkml:trace contextRef="#ctx0" brushRef="#br0" timeOffset="65433.9818">25628 22291 249 0,'-7'-7'346'16,"-2"2"-61"-16,1 1-72 0,-1 0-44 0,1 1-29 0,-1 3-15 15,-1 0-10-15,2 0-10 0,-6 3-12 0,5 2-11 0,-1 2-11 0,-2 2-8 16,5 6-4-16,-4 2-2 0,0 5 0 0,-2 4 5 0,1 9 7 0,3 1 6 16,-1 8 7-16,-2 7 5 0,5 5 5 0,-1 5 4 0,-1 6 2 15,4 5 0-15,-2 1-3 0,5 4-5 0,-1 4-7 0,3 0-9 16,3-2-13-16,-1 2-14 0,2-3-19 0,1 3-20 0,0-6-23 15,7-7-22-15,-2 4-23 0,2-8-22 0,2 0-25 0,3-6-30 0,1-1-36 16,1-6-49-16,3-2-56 0,6-4-76 0,-1-5-89 0,4-4-41 0,8-1-18 16,-3-7-1-16</inkml:trace>
  <inkml:trace contextRef="#ctx0" brushRef="#br0" timeOffset="67069.8404">29709 22798 168 0,'-2'-8'412'0,"-1"-3"-68"0,3 3-105 0,0 3-65 0,0 1-43 0,0-1-26 15,0 2-15-15,0 3-6 0,0 0-3 0,3 0-6 0,-1 4-6 16,5 3-11-16,-2-1-8 0,0 8-6 0,7-1-3 0,-2 3 1 16,2 3-1-16,-2 2 4 0,4 7 3 0,-1 0 3 0,4 2 5 0,-1 2-1 15,-3 2-1-15,4-2-5 0,2 3-3 0,-2 0-3 0,2-1-5 16,-2 1-4-16,2 0-5 0,-2-2-3 0,2 2-4 0,-2-6-3 15,0-2-1-15,-2-2-3 0,2 3 0 0,-3-5-1 0,-1-3-2 0,1 0-1 16,0-4 0-16,-2-4 1 0,-2 5-1 0,-2-10 2 0,1 2 4 16,-1-2 7-16,1-3 6 0,-4-1 4 0,4-2 2 0,-3-1 0 0,1-1 1 15,2-5 1-15,-4 1 1 0,3-3-1 0,-2-3-2 0,-1-2 0 16,3-3 0-16,1-2-5 0,1-7-5 0,-1 1-7 0,-1-4-8 16,1-7-6-16,-1 0-4 0,2-2-4 0,1-5-5 0,-3 0-4 0,6-3-6 15,-2 1-5-15,-2-3-4 0,4 3-7 0,-3-3-7 0,0 2-5 16,2 2-4-16,1 2-3 0,-2 1-2 0,-2 4-4 0,2 3-4 0,-2 1-6 15,2 9-5-15,-5-4-5 0,2 7-5 0,-1 6-6 0,-3 2-8 16,2-1-9-16,-2 8-10 0,0 1-17 0,0 4-21 0,-1 2-34 16,-2 2-40-16,4 4-65 0,-4 5-80 0,3-1-34 0,2 1-14 0</inkml:trace>
  <inkml:trace contextRef="#ctx0" brushRef="#br0" timeOffset="67788.0971">31373 22324 121 0,'-3'-8'248'15,"-2"4"-28"-15,3-4-14 0,-5 3-9 0,2 1-8 0,3 0-9 16,-1-3-14-16,-2 7-14 0,-2-1-18 0,2 1-20 0,0 0-20 0,1 1-17 16,-3 3-14-16,-1 3-12 0,-1-1-7 0,-3 5-5 0,2 1-3 0,-7 5-2 15,3 2 4-15,1 7 1 0,-2 2 6 0,-6 6 6 0,2 0 7 16,1 8 7-16,-3 5 6 0,2 1 7 0,2 7 3 0,-2 1 0 16,6 4-1-16,-1 0-2 0,1 5-4 0,2-2-7 0,3 4-11 0,1-3-11 15,5 1-15-15,-1-2-20 0,6-3-24 0,-1-1-26 0,7-3-28 16,-1-1-27-16,4-2-34 0,2-5-36 0,-1 0-51 0,3-4-60 0,4-5-79 15,4 1-93-15,-2-7-42 0,5-2-18 0,1-4-3 0</inkml:trace>
  <inkml:trace contextRef="#ctx0" brushRef="#br0" timeOffset="71507.0545">31808 23397 294 0,'8'-16'323'0,"1"-4"-92"0,-2 3-55 16,5 1-33-16,-2-3-14 0,2 2-8 0,-2-3-6 0,2 1-8 0,-2-1-7 15,2 2-8-15,-1-2-8 0,-1-1-9 0,2 0-7 0,-2 1-5 16,-2-4-4-16,4 3-5 0,-5-1-5 0,2 1-6 0,-2-3-6 0,-1 0-4 16,1 0-4-16,-2 0-1 0,-3 0-2 0,5 0-3 0,-5 1-2 15,-2-2-2-15,3 3-2 0,-3-1-1 0,0 5-1 0,-3-2-1 16,3 1 1-16,-2 2 1 0,-5 5 0 0,2 2 0 0,3 0-1 0,-6 3-4 16,3 0-2-16,-4 2-4 0,2 2-1 0,0 1-1 0,-5 2-3 15,2 5-3-15,-2-3-3 0,-1 5-2 0,2 3-2 0,-2 0-2 0,-1 4-5 16,0 2-2-16,3 0-3 0,-3 5-1 0,4-2-3 0,1 2-2 15,4-2-1-15,-2 1-2 0,2 0 2 0,5-1 0 0,0-1 1 16,5-1-1-16,2-2 2 0,-2 0-1 0,4-4 4 0,1 2 3 0,0-2 6 16,5-3 3-16,-1-3 6 0,0-2 3 0,1-3 4 0,6 0 2 15,-3 0 0-15,1 0 2 0,2-3 0 0,-3-1 1 0,1-4-1 0,-2 0 3 16,-2 4-1-16,6-4-1 0,-6 3-3 0,-1-1-1 0,1-1-3 16,-1 2-2-16,0-3-3 0,-8 4-1 0,3 1 0 0,-1 1-4 15,4-1 1-15,-7 3 0 0,1 3 0 0,2-1 0 0,-3 2 1 0,4 1 0 16,-4 6 2-16,0 1 4 0,2 1 2 0,-5 4 4 0,3-1 3 15,-2 4 2-15,0 3 3 0,-1-1 2 0,-2 4 2 0,-2 2 2 0,-1 0 0 16,0 2-2-16,-2-1 0 0,-4 4-1 0,4-1-2 0,-5-3 0 16,1 2-2-16,1-3-1 0,-1 3-1 0,1-7-1 0,1 0-2 0,-2-1-3 15,2-1-2-15,2-3-2 0,0-3-2 0,2-4 0 0,-2 1-3 16,5-6-2-16,0 3-6 0,0-5-5 0,5 0-8 0,2-5-8 16,-1 0-15-16,3 0-18 0,-1-5-29 0,6 0-34 0,3-5-45 0,2 3-48 15,3-6-63-15,4-2-69 0,3 2-35 0,-2-7-18 0</inkml:trace>
  <inkml:trace contextRef="#ctx0" brushRef="#br0" timeOffset="73476.1358">33421 22802 144 0,'-5'0'265'0,"3"0"-67"0,-4 0-38 16,0 4-24-16,1-2-15 0,-3 4-8 0,-1-1-11 0,4 2-8 15,-3 3-12-15,-1 3-11 0,1-1-8 0,-3 1-7 0,1 7-2 16,-7 0 0-16,3-2 1 0,-3 5 1 0,4-1 1 0,-4 6-1 0,-4 0-1 16,1-2-1-16,4 3-2 0,-9 0-2 0,6 3-1 0,-1-2-4 15,-1 3-4-15,-1-4-1 0,1 2-3 0,3-2-2 0,-4-2-3 0,6 1-2 16,-1-3-5-16,0-1-3 0,3-2-4 0,-3-2-2 0,4 0-2 16,3-7-1-16,-2 4-1 0,5-6 0 0,-2 2 0 0,4-2-1 0,-3-3-1 15,3-3 0-15,1-2 0 0,1 2 0 0,1-2-1 0,-1-1-3 16,3-2-4-16,0 0-5 0,0 0-6 0,0-2-5 0,3-4-5 15,-1 1-4-15,-2-4-4 0,7 0-5 0,-6-5-3 0,4 2-4 0,2-5-5 16,0 0-4-16,0-6-2 0,0 4 1 0,5-9-1 0,-2 4 3 16,3-9 2-16,4 2 2 0,-3-1 1 0,3-4 1 0,0 2 1 15,-1-3 2-15,4 0 1 0,-1 1 2 0,0 2 1 0,-1 1 2 0,3 0 0 16,-2 1 2-16,-2-1 1 0,1 7 1 0,-1-2 2 0,-1 3 3 0,-3 3 5 16,1 2 4-16,3 3 2 0,-5 1 3 0,2 0 1 0,-8 4 2 15,6-1 0-15,-3 2 3 0,-1 5 2 0,-1 0 4 0,0 4 7 16,-2 0 6-16,0 2 5 0,0 2 3 0,1 3 3 0,-3 3 3 0,0 1 4 15,-1 3 3-15,5 4 2 0,-5 1 4 0,1 3 3 0,-1 5 4 16,5 1 0-16,-6 5 2 0,4 2-1 0,-1 2-5 0,-1 6-3 16,2 2-3-16,-1-3-3 0,-3 8-4 0,-1 0-9 0,4 0-12 0,-4 0-14 15,0-2-17-15,0 0-24 0,0 2-27 0,0-3-38 0,2-2-43 16,-2 0-84-16,3-6-105 0,0-1-54 0,-1-1-33 0,2-2-14 0</inkml:trace>
  <inkml:trace contextRef="#ctx0" brushRef="#br0" timeOffset="74196.3568">34591 22791 267 0,'-3'-13'221'0,"1"-3"-43"0,-5 4-20 16,2 0-8-16,0 4-4 0,0 0-5 0,-4 0-7 0,4 2-14 0,-3 3-15 16,-1 0-18-16,1 3-16 0,-3 0-15 0,-1 3-13 0,-5 2-8 15,4 2-6-15,-1 2-6 0,-1 2-7 0,-6 2-7 0,-1 3-6 0,2 3-2 16,-6-2 1-16,2 5 2 0,2 0 0 0,0 2 1 0,0 1-1 15,3 1 0-15,2-3-3 0,0 2-4 0,3-4 1 0,6 2 0 16,-1 1 0-16,4-5 1 0,5-2 2 0,0 3 0 0,5-4-1 0,2 1 0 16,3-2-1-16,4-3 2 0,-1 0 0 0,8 0 2 0,-1 1 2 15,3-4 0-15,2 4 0 0,-1-4-2 0,7 3 0 0,-4 0-3 16,0 0-3-16,2 3-1 0,-1-2-2 0,-1-1-1 0,-3 0 2 0,-2 2 0 16,0 1 3-16,-5 0 3 0,-2 0 4 0,-3 1 3 0,-1 1 4 15,-5-2 5-15,1 1 2 0,-7-1 3 0,0 2 3 0,-7-2 2 0,1 3 4 16,-5-2-1-16,-2-1 3 0,-4 2-2 0,-6-1-1 0,0-2-1 15,-5 4-6-15,-6-7-5 0,5 5-7 0,-10 0-6 0,0-4-8 0,1 0-10 16,-1-3-10-16,-2 2-18 0,2-5-17 0,-2-1-34 0,3 1-37 16,-1-1-71-16,3-5-87 0,1 0-62 0,4 0-47 0,4-5-25 15</inkml:trace>
  <inkml:trace contextRef="#ctx0" brushRef="#br0" timeOffset="74664.8513">35067 22354 27 0,'-5'-8'459'0,"-2"3"4"16,5 1-76-16,-1 1-115 0,-1 0-71 0,4 3-51 0,0 0-32 0,0 0-22 15,4 6-10-15,-1-2-4 0,2 6-6 0,0 2-6 0,7 4-9 16,2 4-8-16,0 4-3 0,1 1 2 0,2 5 4 0,2 10 7 0,3-2 5 16,-2 7 4-16,1 1 3 0,1 7 3 0,0 1-2 0,-1 0-2 15,-8 8-5-15,1 0-6 0,-7 3-10 0,0 1-10 0,-7 0-19 16,-4 2-20-16,-4 1-28 0,-8 1-30 0,-4 2-43 0,-2-7-50 0,-6 7-108 15,-1-8-140-15,-6 4-73 0,-8-1-43 0,0-3-19 0,-4 0-9 16</inkml:trace>
  <inkml:trace contextRef="#ctx0" brushRef="#br0" timeOffset="76788.9412">31498 24235 70 0,'-4'-1'115'0,"-4"1"3"0,6 0 2 0,-1 0-2 0,-1 0-1 0,-1 0-1 16,3 0-2-16,-1 0 2 0,-1 0-2 0,-1-4-4 0,2 4-4 16,1-3-5-16,-1 3-3 0,1 0-5 0,2 0-6 0,-7 0-6 0,7 0-7 15,-5 0-5-15,5 0-6 0,-2-1-6 0,-4 1-4 0,4 0-3 16,-1 0-4-16,-1 0-5 0,-1 0-2 0,3 0-5 0,-4 0-2 16,4 0-4-16,2 0-3 0,0 0-4 0,-4 0-2 0,3 0-2 0,-3 0-2 15,1 1-3-15,3-1-3 0,0 0-4 0,0 0-3 0,0 0 0 16,0 0-1-16,0 0 0 0,0 0 1 0,0 0-1 0,0 0 0 15,0 0-1-15,0 0 1 0,0 0 0 0,0 0 2 0,0 0 3 0,0 0 1 16,0 0 0-16,0 0 0 0,0 0 1 0,0 0-1 0,0 0 0 16,0 3 1-16,7-3 2 0,-6 4 3 0,3-4 5 0,1 1 1 15,0 3 3-15,4-1 1 0,-4-2 1 0,3 2 2 0,4 1 2 0,-5 1 2 16,8 2 3-16,-1-2 2 0,0-2 2 0,1 2-1 0,2 2-1 0,0-2-1 16,5 0-2-16,-3 1 1 0,3-1 0 0,2 0 0 0,3-2 1 15,2 1 0-15,0 1-2 0,5 0 0 0,2 0-2 0,2 0-2 0,3-3-1 16,3-1 0-16,4 6 0 0,1-6-2 0,1 4-2 0,1 2-4 15,3-3-3-15,-1 0-4 0,5 0-3 0,-3 0-1 0,3 1-1 0,3 1-3 16,-10-1-2-16,7-1-1 0,0 4-3 0,-3-4-1 0,-1 0-2 0,4 0 0 16,0 1-1-16,4 0 2 0,-4 0 1 0,-4-3 2 0,4 1 2 0,2-1 2 15,1 1 0-15,3-3 1 0,-5 0 1 0,4 0 3 0,0 0 3 16,4 0 1-16,-4 0 2 0,5-3 1 0,-1 1 0 0,-1 2 1 0,1-3-2 16,-2 3-2-16,-2-2-2 0,3 0-1 0,-3-1-2 0,0 1-2 15,0 2 1-15,-5-3-1 0,0 0-3 0,-3 3-2 0,1-2-2 0,-5 2-1 16,-1-3 1-16,-2 2 0 0,-2 1-2 0,-5 0 0 0,3 0-2 15,-5 0 1-15,-1-3 0 0,-3 3 0 0,5 0-1 0,-11 0-1 0,5 0 2 16,-4 0-1-16,-2 0 1 0,-4 0 1 0,1-1-1 0,-3 1 1 16,-1 0-1-16,1 0 1 0,-2 0 1 0,-4-4-1 0,1 4 2 0,-3 0 0 15,-3 0-1-15,3 0 1 0,-7 0 1 0,5 0 0 0,-4 0-1 0,1 0-1 16,-4 0 1-16,0 0 0 0,0 0 0 0,0 0-3 0,-1 0 0 16,-1 0-4-16,-1 0-3 0,1 0-3 0,1 0-6 0,-4 0-6 0,0 0-6 15,0 0-10-15,0 0-9 0,0 0-11 0,0 0-11 0,0 0-14 16,0 0-14-16,0 0-16 0,0 0-17 0,0 0-27 0,-7 0-31 0,7 0-37 15,0 0-40-15,-2 0-66 0,2 0-79 0,-8 0-34 0,3 0-12 16</inkml:trace>
  <inkml:trace contextRef="#ctx0" brushRef="#br0" timeOffset="77405.3842">31912 24359 49 0,'-19'0'174'0,"0"0"-16"0,-3 0-10 15,2 0-2-15,4 0-4 0,3 0 1 0,-4 0-2 0,0 0-5 16,3 0-5-16,0 0-8 0,1 0-6 0,3 0-4 0,-2 0-5 0,3-1-5 16,2 1-4-16,-1-4-6 0,1 4-7 0,2-3-5 0,3 3-4 0,-5-1-5 15,7-3-5-15,0 4-4 0,0 0-5 0,0 0-6 0,0 0-5 16,0 0-8-16,0 0-6 0,0 0-8 0,0 0-4 0,0 0-8 0,0 0-2 15,7 0-2-15,-5 0 0 0,3 0 0 0,2 0 2 0,1 0 1 0,6 0 3 16,0 0 3-16,1 4 1 0,7-3 2 0,0-1 3 0,6 3 2 16,2 1 2-16,6-4 3 0,3 1 1 0,2 2-1 0,5-3 1 0,4 4-2 15,4-4-2-15,4 4-2 0,5-3-3 0,0 2-4 0,7 2-2 16,2-1-4-16,1-2-3 0,2-1-3 0,2 6-3 0,0-6 1 0,5 3-2 16,-2 0 2-16,3 0-1 0,-4 0 1 0,4 0 0 0,-1-2 2 15,4 4 1-15,-5-1 0 0,5-1 2 0,-1 1 2 0,-5 0 2 0,4 0 3 16,-6 1 0-16,2-2-2 0,0 1 0 0,-6 0-3 0,1-1 0 0,-7 1-3 15,2 1-1-15,-7-5-3 0,-5 3 0 0,-2 0-1 0,-6 0 0 16,-3-3-3-16,-6 2 2 0,-1-3 2 0,-5 3 4 0,-6-2 4 0,-1-1 5 16,1 0 3-16,-11 0 8 0,-1 0 5 0,-3 0 7 0,0 0 4 15,-4 0 3-15,-1 0 4 0,-4 0 1 0,3-1 1 0,-3 1 0 0,-1 0-2 16,-3-3-3-16,-1 3-2 0,0 0-6 0,0 0-6 0,0 0-10 16,0 0-13-16,0 0-13 0,0 0-14 0,-1-3-17 0,-3 3-18 0,3-1-20 15,-6-3-21-15,0 4-20 0,-2-1-20 0,-3-2-25 0,-1 3-29 0,3 0-35 16,-4 0-41-16,0 0-80 0,-3 3-101 0,-1-2-51 0,-5-1-24 15,1 4-5-15,-3-4 3 0</inkml:trace>
  <inkml:trace contextRef="#ctx0" brushRef="#br0" timeOffset="78358.3609">25739 24174 95 0,'-9'0'208'0,"4"0"-15"16,-4 0-9-16,4 0-5 0,0 0-5 0,-2 0-1 0,2 0-1 16,4 0-5-16,-3 0-4 0,1-2-5 0,1 2-8 0,-1 0-10 15,3-3-7-15,0 3-10 0,0 0-11 0,0 0-8 0,0 0-10 0,0 0-7 16,0 0-10-16,0 0-8 0,0 0-8 0,0 0-10 0,0 0-7 0,0 0-7 16,0 0-4-16,0 0-6 0,0 0-6 0,0 0-6 0,0 0-7 15,0 0-5-15,0 0-5 0,0 0-4 0,3 0 1 0,-1 3-1 16,5-1 2-16,-1-2 0 0,3 2 3 0,-1 1 1 0,6-1 0 0,0 1 2 15,3 0 4-15,2 2 4 0,3-3 4 0,3 1 1 0,4 1 2 16,2-1 1-16,1 2 0 0,8-3 0 0,1 2 0 0,0 0-1 16,8-2-2-16,0-1-3 0,4 3-1 0,5-3-2 0,0-1-4 0,2 3-3 15,3 1-4-15,0-4-1 0,4 1 0 0,1 3 1 0,3-4 0 0,1 4 0 16,0-1-1-16,4-2 0 0,3 2 0 0,-2 2-2 0,1-1-1 16,2 0 0-16,4 2-2 0,-2-1 0 0,0-1 0 0,-2 0-1 15,2 1-2-15,-2-1-3 0,0 0-3 0,-3 1-1 0,-6 0-2 0,1 1-1 16,-6-4-4-16,-3 0-1 0,-5 3 0 0,-6-3-1 0,-3 1-1 0,-1 2-1 15,-11-2-3-15,3-1 0 0,-10 1-1 0,-1 1 2 0,-7-1 1 0,-1-3 3 16,-8 1 2-16,3-1 0 0,-8 4 1 0,4-4-3 0,-7 0-3 16,1 0-6-16,-6 0-6 0,0 0-10 0,0 0-9 0,0 0-14 15,-4 0-14-15,-1 0-17 0,-4 0-23 0,1 0-23 0,-2 0-24 0,-1 0-28 16,-2 0-28-16,-4 1-59 0,0-1-76 0,-5 3-35 0</inkml:trace>
  <inkml:trace contextRef="#ctx0" brushRef="#br0" timeOffset="78800.0165">25959 24490 184 0,'-33'0'401'0,"3"0"-67"0,2 0-106 0,3 0-55 0,3 0-30 15,3-1-13-15,2-2-6 0,1 3-1 0,4 0-1 0,2 0-8 16,2-4-7-16,-1 4-12 0,7 0-13 0,-4-1-14 0,4 1-11 0,2 0-11 16,0 0-9-16,0 0-6 0,2 0-4 0,6 0-2 0,1 0-1 15,1 0-1-15,7 0 2 0,2 1 1 0,3 3 2 0,5-4 3 0,4 3 0 16,5-2 2-16,5-1-1 0,0 4 0 0,10-3-3 0,-2-1-3 16,2 0-5-16,7 0-4 0,4 0-6 0,1 0-5 0,2 0-4 0,1 0-4 15,2 0-4-15,-1 0 1 0,1 3 1 0,4-3 2 0,-1 3 3 0,1-2 2 16,3-1 0-16,-2 4 1 0,-1-1 2 0,3-3 2 0,-2 1 3 0,-1-1 2 15,3 4 0-15,-3-1 2 0,-1-3 2 0,-3 1-2 0,-1 3-1 16,-2-4-4-16,-4 1-2 0,-1 1-1 0,-6-2-3 0,-4 4-1 0,-1-4 1 16,-10 1-1-16,2 3 2 0,-7-4 1 0,-5 1 5 0,-3-1 5 15,-7 0 9-15,3 3 8 0,-8-3 8 0,-1 0 8 0,-1 0 7 0,-5 0 7 16,0 0 7-16,-2 0 5 0,0 2 5 0,-5-2 3 0,0 0 4 16,0 0 0-16,0 0-1 0,0 0-5 0,0 0-5 0,0 0-9 0,0 0-7 15,0 0-10-15,0 0-9 0,0 0-13 0,0 0-12 0,0 0-19 16,0 0-18-16,0-2-22 0,-2 2-23 0,-1-3-27 0,0 2-30 0,3 1-35 15,-6-4-36-15,6 4-68 0,0 0-81 0,-3 0-83 0,-2 0-81 0,-4 0-40 16,4 0-16-16,-3 0-2 0,-2 0 7 0</inkml:trace>
  <inkml:trace contextRef="#ctx0" brushRef="#br0" timeOffset="84675.621">5918 7551 138 0,'-4'-2'349'0,"4"-1"-91"0,-3 1-47 0,1-1-30 0,2 3-16 16,-3-2-11-16,1 0-11 0,-2 2-9 0,-1 0-15 0,2 0-18 15,1 0-16-15,-1 0-12 0,-1 0-10 0,-1 0-8 0,4-3-7 0,-6 1-7 16,2 2-6-16,0-3-7 0,-4 2-3 0,4 1-5 0,-4 0-2 0,1-4-2 15,-2 4-1-15,-2 0-1 0,1-1 0 0,-6 1-1 0,4 0 0 16,-1 0-1-16,-3 0-1 0,-2 0-1 0,-3 0 0 0,0 1 1 0,0-1-1 16,-2 4 0-16,-2-4 0 0,2 1 0 0,-3 2-1 0,2-1 0 15,-3 1-1-15,1 1-1 0,5-1-3 0,-4-1 1 0,2 1-2 0,2-1 2 16,3 1-1-16,-3-3-1 0,5 3 1 0,4-1-2 0,-4-2-1 16,3 3-1-16,0-2-1 0,4-1 0 0,2 3-1 0,2 0-1 0,-2-3 0 15,4 2 0-15,-1 1-2 0,0-3-2 0,2 1 1 0,3-1-2 0,0 0-2 16,0 0 0-16,0 0-1 0,0 0 0 0,0 0 0 0,0 0 0 15,-2 4 1-15,2-4-1 0,0 0 4 0,-3 0-1 0,3 1 1 0,0 3 1 16,0-2 1-16,0 3 0 0,0-4 2 0,0 2 1 0,0 2 2 16,0 2 2-16,0-3 0 0,0 0 1 0,0 1 2 0,0 3-1 0,0-2 1 15,0 0 2-15,0 2-1 0,0-1 1 0,0 1 3 0,0 2 4 0,0-1 0 16,0 4 3-16,0-1 2 0,0 0 1 0,-4 0 1 0,3 4 3 16,-3 0 1-16,4 0 6 0,-2 1 0 0,-1 4 1 0,-2-4-2 0,2 3 1 15,1 0-2-15,-2 1 0 0,-1 1-1 0,-2 1-1 0,2 0 0 16,0 4 0-16,0-3 0 0,-3 1-1 0,2 2-1 0,-2 1-4 0,-1-1-1 15,4 2 0-15,-3-2-2 0,3 6 0 0,-4-5 0 0,1 4 1 16,-1-3-1-16,4 1-4 0,-4 2 0 0,4-3-2 0,-3 1-2 0,-1-1-2 16,4 0-2-16,-3-1-3 0,3 0-1 0,-1-1 1 0,3-3-1 0,-2 0 0 15,1 3-1-15,-1-6-3 0,4 1-1 0,-3 0 2 0,1-3-1 16,1-2 2-16,-1-2 0 0,3-1-1 0,-4 1 2 0,3-2 3 0,-3-1 0 16,4-2 1-16,-2-3 0 0,-1-1 1 0,3 2 0 0,0-2 0 15,-3-1 2-15,1-1 1 0,2 1 0 0,-3-1-1 0,3-1 0 0,-2 1 1 16,-2-3 0-16,4 2-1 0,-3 2 0 0,3 2-1 0,-2-3-1 0,-1 0 0 15,-1 1 0-15,3 0 0 0,-3 0 0 0,4 2-3 0,-1-2 1 16,-3 3-1-16,1-1 0 0,1-2 0 0,2 3-1 0,-3-3-1 0,3 2 0 16,-2-2 0-16,-1 3 0 0,3 0 1 0,-4-4-4 0,4 0 1 15,-2 1 0-15,-1 2 0 0,3-4-1 0,0 2-2 0,0-1 1 0,0 0 0 16,0 1-1-16,0 0 1 0,0-1-2 0,0 2 2 0,0-1 0 16,0-3-1-16,3 3 2 0,-1-3 0 0,2 1 1 0,-1 2 2 0,2-3 1 15,0 1 3-15,0 2 1 0,4-2 3 0,-1 1 4 0,1 1 1 0,5-1 3 16,-1 0 2-16,4 0 2 0,-1 0-1 0,4 3 0 0,-1-2 1 0,3-1 1 15,0 0-2-15,2-3-1 0,2 5-2 0,-2-2-3 0,3 1-5 16,-2-1-6-16,3-3-5 0,-1 2-7 0,-1 1-6 0,-3 1-4 0,5-2-5 16,-1 2-5-16,-1 0-6 0,-3-2-5 0,0 1-6 0,-1-2-7 15,0 4-5-15,-3-1-4 0,1 0-4 0,-1-4-1 0,-2 2-2 0,-2 1-2 16,-1 0-1-16,0-3-3 0,3 3-3 0,-5 0-1 0,-2-4 1 16,0 4-1-16,2-4 1 0,-3 2 3 0,-1-2 2 0,2 0 1 0,-5 0 2 15,4 0 0-15,-4 0 2 0,-2 0-1 0,3 0 1 0,-3 0-2 0,-3 0-5 16,0 0-3-16,0 0-7 0,0 0-6 0,0 0-7 0,0 0-8 15,0 0-8-15,0 0-10 0,0 0-9 0,0 0-9 0,0 0-8 0,0 0-8 16,0 0-6-16,0 0 1 0,0 0 2 0</inkml:trace>
  <inkml:trace contextRef="#ctx0" brushRef="#br0" timeOffset="84916.7416">5703 9084 54 0,'-4'-4'146'0,"-1"-4"3"0,2 4 4 16,1-1 2-16,-1 0-1 0,-3-3 0 0,3 4-2 0,-2-1-5 0,3 0-3 15,-1-3-4-15,-1 1-5 0,-1 2-6 0,4 1-5 0,-3 0-4 16,4-1-7-16,-3 2-10 0,3-4-7 0,0 6-10 0,0-4-8 0,0 2-11 16,0-1-8-16,0 4-10 0,3 0-7 0,-3-4-9 0,5 1-9 15,-1 3-8-15,-3-1-8 0,6-3-8 0,-2 4-4 0,0 0-5 0,4 0-5 16,0 4-3-16,1-3-2 0,2 2 0 0,-2 1-2 0,2 3-2 0,-2-2-1 16,4 3 0-16,-4-1-1 0,2 2-1 0,-2 1-3 0,-1 5-3 15,-1-3-1-15,1 3-3 0,-4-3-2 0,0 4 2 0,-2 4-1 0,1-4-2 16,-4 1-7-16,-4 3-8 0,-1 2-14 0,-3-1-16 0,-1 2-30 15,-4-2-36-15,-1 1-63 0,-3 3-74 0,2 0-53 0,-6-2-41 0,-3 1-23 16</inkml:trace>
  <inkml:trace contextRef="#ctx0" brushRef="#br0" timeOffset="86233.1719">22533 7188 90 0,'0'-13'447'0,"0"4"-44"16,0-4-73-16,0 4-64 0,0 2-59 0,0 2-35 0,0-3-24 0,0 4-13 15,0 1-7-15,0-1-9 0,0 3-11 0,0 1-13 0,0 0-15 16,0 0-14-16,0 0-12 0,0 0-12 0,0 0-11 0,0 0-8 0,-4 1-10 16,4-1-4-16,-1 7-3 0,1-3-2 0,0-3 1 0,0 7 0 15,-4 3 3-15,4-2 4 0,0 4 2 0,0 4 5 0,0 0 6 0,0 3 5 16,-3 3 6-16,3-2 4 0,0 4 3 0,-2 2 2 0,-1 2 2 0,3 2 0 15,-4-2 0-15,4 1 2 0,-2 3-1 0,-1-5-1 0,3 4-3 16,-2-6-2-16,-1 4-5 0,3-3-3 0,-3 1-4 0,3-4-1 16,-2 0-1-16,-2-1-3 0,4-6-3 0,-1 0-7 0,1 2-7 15,-4-7-12-15,4-3-17 0,0 1-16 0,-3-3-20 0,3 1-30 0,-5-3-32 16,5-5-91-16,0 0-119 0,0 0-88 0,0 0-76 0,-4-3-38 16,-2 1-19-16,-3-6-8 0</inkml:trace>
  <inkml:trace contextRef="#ctx0" brushRef="#br0" timeOffset="96693.5284">20877 7327 4 0,'-4'-3'117'0,"-1"1"-4"0,4 2-4 0,-3-3 0 0,1 0-2 16,-2 3-2-16,5 0-2 0,-4 0-6 0,4 0-9 0,-2-2-5 15,-1-1-6-15,3 3 0 0,-2 0-1 0,2 0 1 0,0 0-1 0,-3-2 0 16,3 2-4-16,0-2-3 0,0 2-2 0,-3 0-7 0,3 0-2 15,0 0-3-15,0 0-4 0,0 0-3 0,0-5-4 0,0 2-6 0,0 1-4 16,3-1-4-16,-3-2-2 0,3 2-2 0,-1 1-4 0,-2-2-6 16,3 1-1-16,-1-2-4 0,-2 1-1 0,4-1 1 0,-4 2-1 15,3-1 0-15,-1-3 0 0,5 6-2 0,-6-3-1 0,4 0-2 0,-1 1-1 16,1-1-3-16,0-1 0 0,2 1 0 0,-2 0 1 0,0-1 2 0,4 3-1 16,-4-3 0-16,3 0 2 0,1 0-1 0,-1-1 1 0,2 2 0 15,-1-1 2-15,1 0 0 0,-1 0 0 0,3 2 1 0,-2-1-2 0,2-1 2 16,2 0 0-16,-4 2 1 0,3 2-1 0,-1-3-2 0,-1 0-2 15,2 1-2-15,1 2-1 0,-2-2 2 0,1-1-1 0,1 3-1 0,0 1-1 16,3-4-1-16,-2 4 0 0,-1 0 2 0,3 0-1 0,0 0-2 16,2 4-2-16,-2-4 3 0,-2 1-1 0,5 3 0 0,-4-1-1 0,3-2 1 15,-2 2 0-15,0 1 0 0,1 0 1 0,0 0 1 0,-3 1-3 16,2 0-1-16,2 2-1 0,-2-2 0 0,-4 5-1 0,1-3 0 0,0 1 2 16,-1 2 1-16,1-2-2 0,-6 4-1 0,4-1 1 0,-3 2 0 15,-2-1 1-15,0 1-2 0,-2 2 3 0,0-1 2 0,0 2 3 0,-2 1 0 16,1-1 2-16,-4 3-1 0,0-2 0 0,-4 0 2 0,1 3 0 15,3-2 2-15,-5 2 0 0,1 0 1 0,3 0 0 0,-3 1 0 0,-1-2-2 16,2 4 1-16,1-5-1 0,-1 4-1 0,3-2 1 0,-2 1 0 16,-1-1-1-16,3 0 0 0,0 0-1 0,0-4 0 0,0 3 0 15,0-2-1-15,5 0 1 0,-2-3 0 0,2 2 1 0,0-4 2 0,0 1-1 16,7-1 2-16,-3-3-1 0,1 1 0 0,2 2-1 0,2-6 2 16,-1 1 0-16,3-2 0 0,1 0 0 0,1 1-1 0,0-5-1 15,4 2 1-15,0-1 0 0,-3-2-3 0,3 0 1 0,0-2 1 0,-3-1-1 16,-2 2 2-16,0-2 0 0,-2-2-2 0,-1 1 1 0,-1-1-2 15,-4-1 2-15,0 1 3 0,2 1 1 0,-4-1 3 0,-3-2 1 0,1 3 2 16,-5 0 0-16,0-1-2 0,0-2 0 0,-2 2-3 0,-1 2 0 16,-2-1 1-16,-4 3-2 0,1-2 0 0,-3-2-3 0,-1 1-4 0,-1 3-2 15,-4 1-3-15,-2 0-3 0,0 0-1 0,-3 1-2 0,0 3-1 16,-2 1-1-16,-2 3 1 0,2-1-2 0,-5 2 1 0,6 3 0 16,-3 3 0-16,2 2 0 0,2 1 1 0,-4 2 0 0,8 1-1 0,-1 4 0 15,0 3-2-15,-1 2 2 0,6 0 1 0,0 1 0 0,4 2 0 16,-2 2 0-16,4 1 1 0,1-4 2 0,0 6-1 0,5-1 0 15,-1 0 2-15,3-2-1 0,0 0 0 0,0 2 1 0,3-4-1 0,-1-2 2 16,1 4-2-16,6-3 0 0,-4-3 1 0,0 1-1 0,2 0 0 0,-5-3 0 16,3 2-2-16,2-1 0 0,-2 0-1 0,-4-1-1 0,3-3-1 15,-1 4-1-15,-3-4 1 0,0 1 1 0,-3 2 0 0,-1-3 0 16,-1 1 0-16,0-2-1 0,-5 2 2 0,-2-3 0 0,-5-1 2 0,3-1 0 16,-4 3 2-16,1-6 1 0,-6 4 0 0,3-7 1 0,-2 1 0 15,-4-1-1-15,2-2 2 0,-1 0-1 0,1-4-2 0,-2 0-3 0,4 0-5 16,-5-1-7-16,5-2-9 0,-2 0-11 0,-2 0-17 0,2 0-21 15,2-3-22-15,0 1-26 0,-4-3-31 0,4 2-34 0,3-2-37 0,-3 3-66 16,0-1-77-16,3-2-36 0</inkml:trace>
  <inkml:trace contextRef="#ctx0" brushRef="#br0" timeOffset="99493.137">22122 9154 5 0,'-14'-5'305'0,"4"-2"-38"0,1 2-25 0,-1 0-16 16,-2 0-14-16,4 1-9 0,1-2-16 0,0 5-18 0,-2-4-17 15,3 2-18-15,-1-1-19 0,2 4-19 0,3-1-18 0,-1 1-16 0,3 0-13 16,0 0-15-16,0 0-9 0,0 0-9 0,0 0-6 0,0 0-3 16,0 0-3-16,5 0-1 0,0 0-1 0,2 0 2 0,-1 0 3 0,3 0 3 15,5 1 1-15,-1-1 3 0,1 0-1 0,3 0 3 0,5 0 1 16,-3 0 1-16,3 0 0 0,5 0 1 0,-5 0 0 0,4-1 0 0,-2 1-2 16,1-7-3-16,-1 7-3 0,-1-4-4 0,-1 0-3 0,-4 0 0 15,-1 3-3-15,2-2-1 0,-5 3-2 0,1-4-3 0,-5 3-2 0,1 1-3 16,-3 0-1-16,-3 0-1 0,4 1-2 0,-2 3 1 0,-6-1-1 15,5 2 2-15,-3-1 0 0,0 0 5 0,-1 4 1 0,3 4 0 16,-5-1 4-16,4 4 4 0,-4 3 3 0,3-1 2 0,-3 1 2 0,0 2 0 16,0 4-4-16,-3-3-5 0,3 7-10 0,-4-1-12 0,2-3-23 15,-1 8-25-15,-2-6-44 0,5 1-52 0,-3 0-86 0,1 1-102 0,-2-4-53 16,3 4-29-16,-6-6-14 0</inkml:trace>
  <inkml:trace contextRef="#ctx0" brushRef="#br0" timeOffset="100002.6391">23431 9379 135 0,'-3'-12'273'15,"-2"-4"-63"-15,3 4-32 0,-5 1-16 0,2-6-7 0,3 4 1 16,-4 0-3-16,-3-1-3 0,4 2-5 0,-4-4-7 0,4 5-9 16,-3-6-9-16,-2 6-8 0,1-2-11 0,1 1-6 0,-1-1-9 0,2 1-9 15,-5 2-11-15,2-2-7 0,-2 3-7 0,2 2-8 0,-2 2-8 0,3-3-6 16,-1 1-9-16,0 7-4 0,-5 0-6 0,1 0-3 0,0 3-5 16,-1 2-4-16,-2 7-3 0,3-4-1 0,-3 5 2 0,-2 4-1 15,6 0 0-15,-4 3 1 0,1 1 1 0,3 2 4 0,-3 1 0 0,6 0 1 16,0 3 1-16,-2-2-1 0,3-1-1 0,1 0 2 0,3 0 0 15,0-2 2-15,1 0-2 0,3-5 1 0,1 2-2 0,1-3 2 16,3-1-2-16,-1-2 1 0,2-2 1 0,0 0 2 0,4-3 1 0,-1-3 1 16,1 0 0-16,1-1 1 0,0-1 0 0,2-3 0 0,-1 0 0 15,6-3 2-15,-4-2 3 0,1-3 0 0,0 4 0 0,-1-6 1 0,1-1 0 16,-1-1-1-16,-1 0-2 0,-1 1 2 0,1-4-1 0,-2 2 1 16,-2-2 1-16,3-1-1 0,-3 2 2 0,1-1-1 0,-1 2-2 15,-3 1-4-15,0 2-2 0,2 2-5 0,-2 0-5 0,-1 0-5 0,-3 4-4 16,3 4-3-16,-4 0 1 0,0 0-2 0,0 7 0 0,0 2 0 15,0 2 0-15,-4 3 2 0,4 3 1 0,-1 3 4 0,-3 6 3 0,1 1 4 16,-2 2 5-16,1 5 5 0,-1 0 5 0,0 5 0 0,2-3 1 16,-4 4 1-16,0 0-2 0,-1-2 0 0,2 3-2 0,-2-1-2 15,1-2-1-15,0 3-2 0,2-4-1 0,3-1-4 0,-4-1-4 0,1-3-7 16,1-3-7-16,-1-1-12 0,5-3-14 0,-2 0-23 0,2-7-30 0,2 1-47 16,1-5-58-16,3 0-84 0,-1-5-101 0,3-2-51 0,1-2-28 15,1-3-11-15,4-2-3 0</inkml:trace>
  <inkml:trace contextRef="#ctx0" brushRef="#br0" timeOffset="100225.3325">24137 9160 282 0,'-1'-18'433'0,"-3"3"11"0,4-1-72 0,-1 1-116 16,-3-1-65-16,4 0-40 0,-3 2-21 0,3 0-12 0,0 2-11 0,0 0-13 16,0 0-17-16,0 4-21 0,0-4-20 0,0 8-23 0,0 1-23 15,0 3-26-15,0 3-27 0,-2 1-28 0,2 8-44 0,0-1-54 0,0 7-82 16,0 2-99-16,0 7-49 0,0 1-23 0,0 3-7 0</inkml:trace>
  <inkml:trace contextRef="#ctx0" brushRef="#br0" timeOffset="100442.7261">23921 9706 165 0,'0'-7'375'0,"0"-2"-47"16,3 3-71-16,-1-1-56 0,-2 2-46 0,3-3-25 0,1 3-16 15,-4 0-5-15,0 0 2 0,0 3-6 0,0-1-3 0,0-2-8 16,0 2-7-16,0 1-5 0,0-2-6 0,0 4-9 0,0 0-12 0,0 0-10 15,0 0-12-15,0-3-14 0,0 3-14 0,1-1-22 0,-1-2-22 16,6 3-34-16,-3 0-36 0,-3 0-52 0,8 0-60 0,-2 0-71 16,4 3-82-16,-2-2-40 0,1-1-20 0,-1 3-10 0</inkml:trace>
  <inkml:trace contextRef="#ctx0" brushRef="#br0" timeOffset="101277.7288">24746 9310 186 0,'10'-20'352'0,"-1"3"-58"0,3-1-80 0,-2-2-49 0,0 0-33 16,6 4-17-16,-1-1-7 0,-1 1-11 0,3 2-11 0,-4 2-14 0,1-1-15 15,3 5-11-15,-3 5-11 0,-1-2-8 0,1 2-5 0,-4 6-8 16,4 2-4-16,-2-2-3 0,-2 9-3 0,-1-1-2 0,-4 7-2 0,1-1-2 15,-4 5-2-15,2 2 0 0,-4 1 0 0,-4 3 2 0,-1 1 1 0,-3 1 0 16,2-1 0-16,-2 2 1 0,-2-2 1 0,-2 1 0 0,-2-2-1 16,4-2 0-16,-2 2 0 0,-2-2 1 0,6-3 0 0,-6-2-1 15,6-1-2-15,1-4-3 0,0 1-2 0,2-4-4 0,3-4-1 16,-1 0-1-16,3 0-4 0,3-6-1 0,-1-3-3 0,3 0 1 0,2-1 0 16,0-5 1-16,5 1 1 0,1-4 1 0,1-6 1 0,-1 3 3 15,6-6 0-15,2 0 3 0,-3-2 2 0,1-3 2 0,3 1 1 0,1-6 2 16,-5 5 4-16,4-5 0 0,-1 0 2 0,-1 1 2 0,1-3-1 15,-2 4 5-15,-1-2 6 0,-4 3 5 0,0 3 5 0,-1-3 2 16,-4 5 3-16,-1 4 2 0,1-3-1 0,-4 6-1 0,0 2-3 0,-5 1-3 16,4 2 0-16,-4 7 0 0,-4-2 0 0,2 6-2 0,-3-2-5 15,-2 7-6-15,1 2-4 0,-3 1-3 0,1 6-1 0,-4-1 1 0,5 3-1 16,-5 2 3-16,3 1-1 0,-1-1 1 0,2 3-1 0,-1-1-4 16,7-2-6-16,-4 1-6 0,0-2-9 0,6 2-12 0,0-3-14 15,6-2-25-15,0-1-30 0,-1 0-40 0,4-2-42 0,5-2-71 0,-1 1-84 16,3-2-42-16,6-6-19 0</inkml:trace>
  <inkml:trace contextRef="#ctx0" brushRef="#br0" timeOffset="101680.2637">26373 9351 119 0,'0'-16'443'0,"3"0"9"15,-3 2-61-15,0-1-99 0,0 3-59 0,4-3-42 0,-4 7-25 16,2-4-20-16,-2 4-18 0,0 0-19 0,0 0-20 0,0 4-20 0,0 4-17 16,0 0-13-16,0 5-10 0,0 3-7 0,0 3-8 0,0 6-6 15,-2 0-5-15,-2 8-1 0,4 1-1 0,-3 8 2 0,3-3 4 0,-5 6 3 16,3 0-2-16,-5 3-3 0,6-1-8 0,-4 2-10 0,-2-1-17 15,2-2-16-15,1 0-26 0,-1-3-30 0,0-6-51 0,2-2-60 16,1-3-80-16,-2 0-91 0,4-4-47 0,0-8-23 0,4 0-11 0</inkml:trace>
  <inkml:trace contextRef="#ctx0" brushRef="#br0" timeOffset="102127.6487">26927 9363 214 0,'-3'-12'467'0,"-1"-1"-1"15,-1 3-5-15,4-3-89 0,-6 3-134 0,2 0-77 0,1 3-51 0,-3 2-25 16,1-2-16-16,-5 2-11 0,-1 2-13 0,2 0-12 0,0 3-11 16,-2 0-9-16,-2 3-6 0,-3 0-4 0,4 2-1 0,-1 2-5 0,4 0-1 15,-2 4-2-15,2-2-2 0,1 4-5 0,1-1-6 0,6 4-5 16,2 0-3-16,2 0-4 0,6 2-5 0,4 0-4 0,2 2-4 15,1 0-4-15,6 3-5 0,-1-3-1 0,0 1 0 0,-1-2 0 0,3 4 2 16,1-3 5-16,-5 1 4 0,-1-4 4 0,-3 2 3 0,0-2 7 16,-6 1 7-16,-3-5 8 0,0 3 6 0,-5 0 6 0,-1-3 6 0,-6 2 4 15,0-2 1-15,-8-1 1 0,-1 1 1 0,-2-1-1 0,-5 1-1 16,-2-4-6-16,1-1-11 0,-5 1-21 0,-3-3-25 0,4 2-48 0,-2-3-57 16,2-1-79-16,1-1-88 0,0-3-45 0,5 0-25 0</inkml:trace>
  <inkml:trace contextRef="#ctx0" brushRef="#br0" timeOffset="102763.0072">27558 9463 133 0,'16'-17'223'0,"-3"2"-30"0,-3-2-19 0,8 0-10 0,-5 3-3 15,1-2-2-15,-1 0-6 0,1 0-8 0,0 0-11 0,-1 2-14 0,-1 2-15 16,-1 0-19-16,-1 2-13 0,-2 2-11 0,1 1-11 0,-4 2-14 15,3 5-8-15,-2 0-6 0,-3 5-6 0,2-1-5 0,-1 7-2 16,-3 3-1-16,3 2-1 0,-4 2 0 0,3 6 2 0,-3 0 4 0,0 4 0 16,0-2 1-16,0 4 1 0,-3-2-1 0,3 0 1 0,-4 1 0 0,-1-3-2 15,3-2 0-15,-1 4-1 0,0-6-1 0,-3 1-2 0,5-1-2 16,-6-4-2-16,7-3-1 0,-2 0-1 0,-1-2 1 0,3-5 1 16,0 2 1-16,0-2 2 0,3-1 0 0,-1-2 2 0,1-2-1 0,2-3 0 15,1 0 0-15,0-3-1 0,1-2-2 0,2-2-1 0,-1-1 0 16,6-2-1-16,-2-2-4 0,3-4-5 0,-1-4-4 0,3 4-4 15,0-6-4-15,2-3-1 0,-1 0-1 0,3 1-1 0,-6-4-2 16,7 2 0-16,-3-2-1 0,2 2 1 0,-3-1-2 0,5 6 1 0,-5-1-1 16,-1-1 2-16,0 6 0 0,-1 3-1 0,-3 0 2 0,-1 8 1 0,-1-1 2 15,-3 7 1-15,4 4 4 0,-7 0 2 0,4 8 3 0,-8 4 2 16,3 0 4-16,-2 8 4 0,-2 0 0 0,-2 4-1 0,-2 4-4 16,3 0-6-16,-6 3-7 0,2-2-14 0,-4 3-17 0,4 1-25 0,-3 0-28 15,3-3-37-15,-1 1-41 0,1 0-68 0,5-6-81 0,0 2-44 16,0-2-24-16</inkml:trace>
  <inkml:trace contextRef="#ctx0" brushRef="#br0" timeOffset="103086.6039">28638 9443 91 0,'0'-14'415'0,"0"-1"-6"0,0 2-71 0,-7 1-104 0,7 2-64 16,-2 6-44-16,-1 0-24 0,3 0-13 0,-2 4-14 0,-5 0-13 0,6 5-15 15,-3 2-15-15,-1 6-13 0,0 2-10 0,-2-1-6 0,5 7-4 16,-1 0 2-16,1 3 4 0,-5 0 1 0,6 2 1 0,-3 3 2 16,4 3 0-16,0-4-1 0,0-2-2 0,0 0 0 0,0-2-2 0,0 3 2 15,4-6 0-15,-3-1 1 0,6 0 0 0,-5-5 0 0,3-2-1 16,4 0 1-16,-4 1 1 0,3-6 0 0,1-3 0 0,4-1 0 0,-4-1 0 16,5-3-1-16,-2-3 0 0,1-1 0 0,1-1 1 0,1-3 1 15,-1-6 1-15,-2 1 1 0,-2 0 2 0,2-2-2 0,-2-5 0 0,-1 0-2 16,-4-1-1-16,2-6-1 0,-7 3-1 0,0-2 1 0,0 0 1 15,-7-2-1-15,2-4-4 0,-4 3-4 0,1 3-3 0,1 2-4 16,-5 0-5-16,-2 3-2 0,4 0-5 0,-7 7-2 0,0-1-4 0,3 6-7 16,-3 5-8-16,-2 3-20 0,4 2-24 0,-5 7-35 0,4 4-39 15,1 3-77-15,0 5-92 0,1 1-49 0,2 3-25 0,3 4-10 0</inkml:trace>
  <inkml:trace contextRef="#ctx0" brushRef="#br0" timeOffset="103348.2965">29192 9351 294 0,'3'-33'454'0,"1"0"-31"0,-4 3-50 0,0-5-69 16,0 6-79-16,0-2-42 0,0 2-22 0,-4 1-9 0,1 0-3 0,3 1-8 15,-2 5-9-15,-1-1-11 0,3 0-10 0,-4 7-16 0,4 0-15 16,-1 4-16-16,-3 0-15 0,4 5-14 0,-5 2-13 0,2 5-10 15,1 0-7-15,-1 7-8 0,1 4-9 0,-5 3-2 0,5 2-2 0,-3 4-1 16,-1 8 1-16,0 2 3 0,3 4 4 0,1 2 3 0,-1 3 3 0,1 2-4 16,-5 3-6-16,7 0-12 0,-1 3-12 0,-3-3-20 0,4 3-20 15,0-2-32-15,0-1-36 0,0 1-51 0,4-7-56 0,-3 3-81 16,-1-4-94-16,0-6-44 0,0 3-24 0,0-8-6 0</inkml:trace>
  <inkml:trace contextRef="#ctx0" brushRef="#br0" timeOffset="103507.9937">28900 9387 158 0,'-5'-4'473'0,"4"0"1"0,1 0-7 16,0 1-13-16,0 2-106 0,1-3-150 0,4 0-84 0,4 0-54 0,3 3-39 16,7-6-30-16,-1 7-33 0,10-4-32 0,2 1-57 0,6-2-69 0,8 1-84 15,1-1-98-15,4-1-46 0,2 1-27 0,2 1-12 0</inkml:trace>
  <inkml:trace contextRef="#ctx0" brushRef="#br0" timeOffset="104080.9185">30824 9598 18 0,'-7'-15'297'0,"5"-3"-32"0,-1-2-24 0,1 0-15 0,-4 2-10 16,0-2-7-16,3-4-6 0,-2 4-12 0,-4 1-12 0,4-4-17 0,-3 5-17 15,-1-2-18-15,2 1-18 0,-5 3-18 0,4 3-18 0,-2-1-13 16,-2 3-13-16,-2 2-11 0,4 1-9 0,-7 6-8 0,3 2-7 16,1 2-6-16,-5 6-4 0,-2 1-5 0,0 6-2 0,1 4-2 0,-3 4 0 15,-1 2 2-15,8 4 2 0,-5 4 2 0,4 1 2 0,-4 1 2 16,6 4-2-16,6-2 1 0,1 2 0 0,-2-1-1 0,6 0 0 0,-1-3 1 15,4-1 0-15,4-2-1 0,-1-1-1 0,2-4 1 0,1-2 1 16,2-1 3-16,1-7 2 0,1 0 2 0,-2-4 2 0,6-5 0 0,0-3 0 16,-1 2 1-16,4-7-1 0,0-7 1 0,2 2 2 0,0-3 0 15,0-5 2-15,-2-4 1 0,5 0-1 0,-3-6-1 0,-2 2-1 16,1-7-2-16,3 3 0 0,-7-8-3 0,-1 3 0 0,1-5-2 0,-4 5 0 16,4-8-1-16,-6 5-2 0,-3-2 0 0,4 1-2 0,-4 4-3 15,-2 2-4-15,3 3-5 0,-3 2-8 0,0 4-2 0,-3 4-3 0,0 5 2 16,0 6 1-16,0 4 1 0,0 1 2 0,0 7 1 0,-3 4 1 15,0 3 2-15,3 8-1 0,0-2 3 0,0 7 3 0,0 1 2 0,0 4 1 16,0 0-6-16,0 7-11 0,3-5-17 0,0 3-21 0,-1-3-28 16,3 1-35-16,2-1-49 0,-2-1-58 0,5 1-77 0,2-5-88 0,2-2-45 15,1-5-23-15,2-1-11 0</inkml:trace>
  <inkml:trace contextRef="#ctx0" brushRef="#br0" timeOffset="104642.9596">32393 9491 288 0,'-5'-24'445'0,"1"-1"4"0,-2-3 3 0,-1 1-91 15,0 3-138-15,-2-4-77 0,1 0-47 0,-1 4-19 0,-1 0-7 16,-2 0-5-16,4 1-5 0,-3 5-11 0,-1 1-15 0,2 0-9 0,0 4-9 15,-5 3-6-15,4 5-5 0,-2 0-4 0,-4 5-8 0,3 5-2 16,-1 0-5-16,-6 5-1 0,6 3-3 0,-6 4 2 0,6 1 1 0,-2 2 3 16,-2 5 4-16,6 0 2 0,-1 3 2 0,-1 2 2 0,8-2 2 15,-5 4 2-15,2-1 0 0,5 1 3 0,-2 1 1 0,7-1 1 16,0-3 3-16,0 1-1 0,7-1 0 0,-6-1 1 0,11-3-1 0,-5 0 2 16,2-7 0-16,4 2 1 0,1-1-2 0,3-7-3 0,2 0-2 0,3-2-3 15,0-3-5-15,5-2-5 0,-1-2-5 0,1-3-2 0,4-3-2 16,-2-2 1-16,2-2-2 0,-4-3-1 0,3 1 0 0,-2-6-1 15,-1-1 1-15,-5-1 2 0,4-3 3 0,-4 3 3 0,-7-5 4 16,6-1 6-16,-6 2 6 0,-1-2 5 0,-2 3 4 0,-2 1 4 0,-2-2 1 16,-2 5 1-16,6-1 0 0,-11 3-1 0,4 1-6 0,-5 1-3 15,4 6-6-15,-4-2-4 0,0 3 0 0,-4 2-3 0,3 3-3 0,-3 3-3 16,-1 2-2-16,-3 0-2 0,2 4-3 0,-2 3-2 0,3 3-1 16,-4 3 3-16,4 1 3 0,0-1 5 0,-2 5 6 0,2-1 3 15,3-1-1-15,-1 2-1 0,3-3 1 0,3 5-2 0,-1-6 0 0,3 2 0 16,2-5 1-16,0 3 1 0,1-3 0 0,6-3-1 0,0 2 0 0,3-5 0 15,-4-3-5-15,6-2 1 0,-2 0-1 0,9-5-1 0,-7 0 1 16,3-3-2-16,2-2 0 0,-2-2 0 0,-2 0 2 0,1-6 0 16,-1 1 0-16,-4-4 3 0,1-3 1 0,-4 2 3 0,1-3 0 15,-6-2 2-15,-3-3 1 0,1 0 1 0,-3 1 1 0,-6-1 0 0,1-3 0 16,-3 4-3-16,-7 2-1 0,-2-2-4 0,1 0-4 0,-4 5-5 16,-2 2-6-16,-3 2-8 0,-1 6-10 0,1 1-13 0,-5 4-16 0,0 0-23 15,3 8-30-15,-3 0-46 0,4 0-55 0,-2 4-78 0,3 4-88 16,6 1-43-16,-1 1-23 0,5 3-7 0</inkml:trace>
  <inkml:trace contextRef="#ctx0" brushRef="#br0" timeOffset="105761.2532">33061 9387 182 0,'-1'-12'329'0,"-3"0"-81"0,1 0-47 0,-2-4-24 0,3 4-15 15,2 0-7-15,-3 4-10 0,-1-2-10 0,4 2-15 0,0 1-21 16,0 2-17-16,0 0-18 0,0 0-12 0,0 5-11 0,0 0-8 0,4 2-10 16,-1 4-6-16,-3 1-7 0,2 3-5 0,3 3-4 0,-2 1 0 15,1 2 0-15,-3 4 4 0,4 4 4 0,-5 2 3 0,4 2 3 16,-1-2 2-16,-3 6 1 0,0-4 1 0,0-1 0 0,0 2 0 0,0-1-2 15,0 0-2-15,-3-1-1 0,-1-4 0 0,4-1-1 0,-1 1 0 16,-3-7-2-16,4 0 2 0,0-2 2 0,0-4 4 0,0 0 5 0,0-3 5 16,0 0 7-16,0-1 6 0,0-4 4 0,0-2 2 0,4 0-1 15,-3-2 1-15,6-4-5 0,-5-1 0 0,1-3-3 0,3-3-4 16,-1-4-4-16,1 0-5 0,1-6-7 0,2 2-8 0,-1-7-10 0,1 1-10 16,1-1-8-16,-1 0-4 0,4 3-4 0,-1-2-1 0,2-1-2 15,-4 7-3-15,4-2-2 0,-6 7-3 0,4 2-2 0,-2 4 0 0,1 3 1 16,-3 7 3-16,1 0 4 0,3 7 4 0,-6 3 4 0,3 4 1 15,0 6 4-15,-1 4 2 0,-3 0 4 0,7 2 4 0,-7 3 7 0,0-1 4 16,0 4 2-16,-1-4-1 0,-2 2 0 0,1-4 0 0,0 2-3 16,-1-3 0-16,-2 0 0 0,4-5 1 0,-1-2 2 0,-3-3 3 15,2 2 2-15,-2-5 4 0,3-4 3 0,-1 0 4 0,-2-3 4 0,7 0 2 16,-6-5 3-16,3 0-1 0,1-2-1 0,0-3 0 0,3-2 2 16,-2-5-3-16,2 0-1 0,1-5-3 0,1-2-4 0,-2-3-4 15,4-3-5-15,2-1-4 0,-4-5-5 0,2 2-4 0,-2-4-2 0,2 3 0 16,-5-2-2-16,5 4-1 0,-2-1 1 0,-1 5-6 0,-4 2-3 15,3 5-5-15,-1-2-3 0,-2 7-3 0,1 3-2 0,-3 4 0 16,-1 0 2-16,3 5 2 0,-2 5 2 0,1 3 1 0,-3 1 3 0,4 7 3 16,-1-3 1-16,-1 7 5 0,6 0 6 0,-8 5 4 0,5 0 5 0,0 0 4 15,-1-1 2-15,4 1 0 0,-4 2-1 0,0-3-5 0,4-4-1 16,-4 4-6-16,7-8-6 0,-5 2-8 0,1-1-8 0,4-5-14 16,-2 1-16-16,2-6-18 0,2 2-20 0,1-4-27 0,6-2-31 0,-6 1-35 15,6-4-41-15,1-4-66 0,-2 1-80 0,2-2-38 0,4-4-21 16</inkml:trace>
  <inkml:trace contextRef="#ctx0" brushRef="#br0" timeOffset="106014.0107">34209 8992 145 0,'-7'-19'437'0,"0"-1"-53"0,4 1-88 0,0 2-52 0,-3 2-35 16,3-2-19-16,1 1-12 0,-1 4-17 0,3 3-20 0,-2 1-23 0,2 0-26 15,-3 5-20-15,-1 2-18 0,4 2-15 0,-5 7-13 0,4-1-13 16,-3 10-17-16,1 2-6 0,-2 3-3 0,3 8-1 0,-5 2 1 0,2 7 4 16,2 4 6-16,-4 3 8 0,3 6 6 0,-1 4 5 0,0 3 2 15,-2 1 3-15,6 4 3 0,-6-1 2 0,5 2 3 0,-3 3-3 0,2-3-4 16,-1 1-5-16,-1 2-7 0,3-7-7 0,-1 2-14 0,0-3-12 16,3-2-17-16,-2-5-18 0,-2-1-22 0,4-6-29 0,-1-1-34 15,1-4-45-15,-4-6-51 0,1-2-74 0,1-5-81 0,2-5-39 16,0-2-18-16,0-7-4 0</inkml:trace>
  <inkml:trace contextRef="#ctx0" brushRef="#br0" timeOffset="106239.4015">34165 9424 354 0,'-4'-29'436'0,"3"1"-6"0,-6 4-72 0,7-1-104 15,-2 0-60-15,2 3-38 0,0 2-22 0,2 1-15 0,-2-1-15 16,7 3-18-16,-6 4-16 0,8 2-18 0,-1 2-15 0,3 1-13 0,2 6-12 15,1 2-9-15,1 2-6 0,1 4-5 0,1 0-1 0,1 5-1 16,-1 3 0-16,1 3 1 0,-3 2 0 0,-1 1-1 0,-1 1-4 0,-4 4-2 16,-1 0 1-16,-3 0-1 0,-5-1 0 0,0 1-1 0,-1 2-1 15,-8-3-2-15,-3 0-2 0,-1 0-4 0,-3-4-7 0,-1 5-7 16,-2-6-18-16,-6 1-18 0,6-4-32 0,0 3-39 0,-1-2-81 0,-2-5-106 16,6 3-54-16,3-3-28 0,-1-1-14 0</inkml:trace>
  <inkml:trace contextRef="#ctx0" brushRef="#br0" timeOffset="106425.2549">34862 9734 15 0,'0'-12'462'0,"-1"-4"1"0,-3 5 2 0,4 2-52 0,0-3-78 0,0 2-92 16,0 0-98-16,0 3-65 0,0-1-48 0,0 3-39 0,0 1-35 15,4 1-41-15,-3 2-47 0,-1 1-52 0,0 0-54 0,4 1-72 16,1 6-79-16,0-2-42 0,2 5-22 0</inkml:trace>
  <inkml:trace contextRef="#ctx0" brushRef="#br0" timeOffset="106893.9319">35352 9443 119 0,'0'-19'435'0,"0"-4"6"16,3 5-66-16,0-1-102 0,-1 2-71 0,3 1-58 0,-1 4-35 0,1-2-24 16,-2 4-13-16,1 3-8 0,-3 2-12 0,-1 0-14 0,4 3-11 15,-3 4-10-15,-1 1-7 0,4 4-4 0,-1 0-4 0,-1 5-4 0,3 4 1 16,-1 0 2-16,-1 3 1 0,-1 2 3 0,4 1 1 0,-6 3 3 15,2 0 2-15,-2-1 0 0,4 3 0 0,-4-4 1 0,0 0 1 0,0-1-2 16,0-1 0-16,0-2-2 0,0-2-1 0,0 0-3 0,0-2-1 16,0-2 2-16,0-4 1 0,1 0 3 0,-1 0 4 0,4-2 5 15,-1-3 4-15,-1 0 4 0,1-3 2 0,-1 2 2 0,5-3-1 0,0-3-1 16,1-2 3-16,1-3 1 0,3 0 1 0,-2-2-1 0,3-2-3 16,1-6-3-16,3 0-4 0,0 0-6 0,-1-2-6 0,2-3-4 0,-1-2-3 15,2 0-2-15,-2 3 1 0,0-2-2 0,-1 0-4 0,-1 3-1 16,-1 1-4-16,-1 3-2 0,-4 3-6 0,-2-2-5 0,4 7-5 15,-2-2-2-15,-7 3-1 0,3 7-2 0,-2-2 0 0,1 6-1 0,-3 2 3 16,-1 3 2-16,0 4 3 0,0 0 3 0,0 5 3 0,0 5 3 16,0 3 6-16,0-1 6 0,0 4 2 0,0-1 2 0,0 3-4 0,0-3-8 15,0 4-9-15,0-6-12 0,0 3-16 0,0-1-15 0,4-3-17 16,-1 1-16-16,-1-5-18 0,1 0-16 0,2-2-20 0,1-1-20 0,2-5-21 16,4-3-22-16,-2-1-12 0,0-1-9 0,4-3-3 0,1-4-2 15,1-4 6-15</inkml:trace>
  <inkml:trace contextRef="#ctx0" brushRef="#br0" timeOffset="107144.7094">36136 9470 139 0,'5'-19'152'0,"0"-1"-15"16,2 3-13-16,-5 4-14 0,1 4-11 0,1 4-11 0,-4 1-7 15,0 4-3-15,-4 0-10 0,1 4-10 0,3 6-13 0,-2 0-14 0,-5 4-8 16,6 4-9-16,-3 2 1 0,3 0 2 0,-6 3 1 0,5-2 2 16,-1 4 0-16,1-3-1 0,2-1-2 0,0 2-3 0,0-3-4 0,0 2-1 15,2-1-1-15,1-4-2 0,2-4 0 0,0 2 0 0,0-3-2 16,4-3-4-16,3-2-2 0,1 1-3 0,-2-6 2 0,2 1 1 0,4-3 0 15,0-3 0-15,-1-2 2 0,1 0 3 0,0-3 1 0,-2 0 4 16,2-4 3-16,-3-3 5 0,0 2 5 0,-1-3 5 0,-1-3 6 16,-3-1 5-16,-4 0 2 0,-4-1 1 0,3-2-1 0,-4 1 3 0,-4 0-2 15,-1-1 1-15,-3 2-4 0,-1 1-5 0,3-1-5 0,-8 4-7 16,0 2-9-16,-6 2-8 0,1 4-12 0,0 4-14 0,-1 1-24 16,-4 4-22-16,2 4-39 0,0 1-45 0,-2 2-76 0,2 6-89 0,1-1-47 15,-1 7-20-15</inkml:trace>
  <inkml:trace contextRef="#ctx0" brushRef="#br0" timeOffset="107314.598">36764 9738 165 0,'-7'-15'485'0,"2"-2"4"16,3 1 2-16,2 3-2 0,-3-3-99 0,3 4-147 0,0-3-90 15,0 7-60-15,0-4-43 0,0 5-32 0,0-1-29 0,0 7-27 0,0 1-34 16,0 0-37-16,0 0-45 0,3 5-50 0,-3 2-82 0,0 2-100 16,0 3-52-16,0 4-28 0,0 1-11 0</inkml:trace>
  <inkml:trace contextRef="#ctx0" brushRef="#br0" timeOffset="111178.094">5029 7408 51 0,'-3'0'121'0,"3"0"-1"16,0 0 0-16,-2-3-5 0,2 3-8 0,0 0-11 0,0 0-14 0,0 0-10 15,0 0-10-15,0 0-12 0,0 0-11 0,0 0-16 0,0 0-14 16,0 0-10-16,0 0-7 0,0 0-6 0,0 0-7 0,0 0 0 0,2 3-2 16,1-1 2-16,2 1 1 0,0 2 1 0,4 2 3 0,-1-2 5 15,3 5 4-15,0-3 6 0,7 2 8 0,-3 3 4 0,7-4 5 0,-3 0 2 16,6 3 2-16,3-2 0 0,-1 3-1 0,4-5-1 0,1-1 0 15,4 2-1-15,0-4-5 0,3 1-4 0,2-2-5 0,0 2-6 0,3-5-3 16,2 0-5-16,-2 0-2 0,6-3-5 0,-1 1-5 0,1-3 1 0,3 0 3 16,-4-2 0-16,1 3 1 0,-1-5 1 0,1 6 3 0,-6-5 3 15,0 3 2-15,-3-2 2 0,-3 3 2 0,1 0 0 0,-7 0 2 0,-4 0 2 16,1 0 2-16,-9 3 1 0,2-3 0 0,-5 4 3 0,0-2 2 16,-6 1 2-16,0 1 3 0,-4 0 3 0,2 0 0 0,-6 0 2 0,2 0 1 15,-5 0 1-15,0 0 2 0,0 0-1 0,-5 0-1 0,2 0 0 16,-2 0-2-16,-4 0-2 0,1 0-5 0,-3 0-4 0,3-4-4 0,-6 3-5 15,1 1-1-15,-1 0-1 0,0-3 1 0,2 3-1 0,-3 0 1 0,-2-4-1 16,0 3 2-16,3 1-2 0,-1-4 0 0,-2 3-1 0,-2 1 2 16,2-3 0-16,0 2 3 0,-2 1 0 0,-3-3 1 0,3 0 1 0,2 3 0 15,-5-2 0-15,0-1-2 0,3 3 2 0,-3-2 2 0,-2-1 0 16,2 3 0-16,0-3 2 0,-4 1-1 0,4 2 1 0,3 0-2 0,-3-2 1 16,0 2-2-16,3 0 0 0,2 0 0 0,-2-2 3 0,6-1 2 0,-1 3-1 15,4-2 0-15,1-1-3 0,1 3-3 0,3-3-2 0,1 1-3 16,1 2-3-16,1-5-1 0,2 2-1 0,2 3-2 0,5-4-1 0,-2 0-2 15,3 0-3-15,3 3-1 0,1-2-2 0,-2-2-3 0,3 2 0 16,6 0 2-16,-2 3 1 0,0-1 0 0,-1 1 1 0,4 0 0 0,-1 0 1 16,-2 0 1-16,-2 1 1 0,6-1 0 0,-6 6 0 0,-1-5 0 15,-1 6 3-15,1-2 2 0,1-1 2 0,-4 3 1 0,-3-2 0 0,1 3 2 16,-4-1 2-16,3 0 1 0,-3 3 2 0,0-3 1 0,-1 2 2 0,-4-1 1 16,2 3 3-16,1-2 3 0,-3 2 1 0,0-3 1 0,-3 1 2 15,1 3 6-15,-2-2 3 0,-1 2 0 0,-3 1-2 0,3-1-3 0,-4 3-8 16,-1-1-9-16,-2 5-17 0,-5-4-20 0,3 4-22 0,1 1-28 15,-6 0-59-15,2 2-78 0</inkml:trace>
  <inkml:trace contextRef="#ctx0" brushRef="#br0" timeOffset="118445.7384">29630 22564 28 0,'-7'-5'38'16,"2"0"5"-16,0-1 5 0,2 1 4 0,-2 0 3 0,0-3 0 15,-1 2 1-15,1-3 4 0,-2 0 4 0,2 2 4 0,0-1 0 0,0-1 1 16,-3 2-2-16,3-3-1 0,-2 0-2 0,2 0-4 0,3 0-1 16,-7 0-3-16,3 4-1 0,0-5 0 0,-2 2 1 0,1-3-1 0,0 4-1 15,2 0-1-15,-3-3-2 0,2 5-1 0,-2-5-4 0,3 5-2 16,-4-5-4-16,4 4 0 0,-3-3-2 0,-1 0-1 0,1 2-1 16,1 0-1-16,-2-4-1 0,1 4-2 0,-1-4 1 0,-1 4 0 15,-2-4-1-15,2 4 1 0,-2-2 1 0,3 2 2 0,-1-1 2 0,-2-2 2 16,2 2 1-16,1 0-2 0,-4 1-1 0,4-3 0 0,-1 2-4 0,-2-2 0 15,2 2-2-15,0-3-2 0,-6 4-1 0,3-5-2 0,-1 4-1 16,0-4-2-16,1 3-4 0,-1 0-3 0,-3 2-2 0,2-4-1 16,-2 4 0-16,0 0-1 0,-4-4 0 0,1 4-1 0,4-4-1 0,-4 3 0 15,-2 2 0-15,-1 0-1 0,5-3 0 0,-4 3 0 0,-1-1 0 16,1 1 0-16,2-1 1 0,-6 0 1 0,4 0-1 0,-2-1 0 16,-1 1 0-16,1 1 1 0,-2-2-1 0,2 1-1 0,-5 1 0 0,2 0 0 15,0-1 0-15,-1-1-1 0,-2 1 0 0,-3 0-1 0,3 1-1 0,-3 2 0 16,1-3-2-16,-4 3 1 0,2-2 0 0,-4 3-2 0,3-5 0 15,-5 5-1-15,4 0-2 0,1-3 0 0,-1 6 0 0,-2-2 0 16,3-2-1-16,-5 1-1 0,4 3 0 0,1 1 0 0,-1-2-1 0,0 2-3 16,4-4 0-16,-4 3-1 0,0 1 2 0,0-3-1 0,4 1 2 15,-4 2-2-15,2-3 0 0,-2 3-1 0,4 0-1 0,-4 0 0 16,5 0 1-16,-1 0-1 0,1 0 1 0,2 0 1 0,-2 0-1 0,1 0 0 16,-1 0 0-16,4 0-2 0,-1 0 1 0,-2 0 1 0,2 0 2 0,1 0 1 15,3 0 0-15,-5 0 3 0,2 3 3 0,3-3 0 0,-1 0 1 16,1 2 1-16,-2 1-1 0,4-3 2 0,-5 1 1 0,4 3 1 0,0-4 0 15,-3 2-1-15,2-2 1 0,-1 5-1 0,1-4 1 0,2 3-1 16,-4 0-2-16,4 0 1 0,-2-1-2 0,-2 1 2 0,2-3 0 16,2 2-1-16,-2 2 2 0,-1-1-1 0,1 0-2 0,2 0 0 0,-4-1-1 15,4 2 0-15,0-2-2 0,0 2 1 0,-2-1-1 0,2-3 1 16,-1 3 0-16,0 2 0 0,2-1-2 0,-1 0-1 0,0-2 0 16,3 1 0-16,0 1 2 0,1-3-2 0,-3 1 0 0,2 0 1 0,1 2-1 15,-3-3 0-15,1 1 1 0,-1 1-1 0,-1-1-1 0,0 2 1 16,1 0 1-16,-1-1 0 0,0 2-1 0,-4-1 0 0,3-1-1 0,-3 1 0 15,2 1-1-15,-1-1 2 0,2-1-1 0,1 1 0 0,0 2-2 16,-2-3 1-16,2-3 0 0,3 4-2 0,0 1 1 0,-3-1-1 16,2-1-1-16,1 1 1 0,0 0 0 0,-1 0 0 0,1 1-1 0,2-2 0 15,-2 1 1-15,4 3-2 0,-6-3-1 0,6 2 0 0,-2 1 0 16,0-3 1-16,-2 2-1 0,2-2 0 0,2 3 0 0,1 0-1 0,-6-1 0 16,6-1-1-16,-3 2-1 0,3-1 0 0,-1 1 1 0,-2 2 1 15,3-1 1-15,-3 2-1 0,4-2-1 0,-3 0 0 0,-1 2 0 0,0 2 0 16,4-4 1-16,-3 5 0 0,-1-4 0 0,0 3 0 0,3 2 0 15,-3-2-1-15,2 0-1 0,-5 3-2 0,6 0 2 0,-1-3 1 0,-2 3 3 16,-1-1 3-16,5 2 1 0,-1-2 1 0,1 0 0 0,-1 2 3 16,-3-1 1-16,7 0 3 0,-1 1 0 0,-4 0 3 0,5 1 1 0,-4 0 2 15,4-1 2-15,-2 3-1 0,2 0-1 0,-2-3 1 0,3 3-1 16,1-3 0-16,-2 0 0 0,1 0 1 0,0 0-3 0,3 2 0 0,-6-3 0 16,3 2 1-16,1-1-1 0,1 0 0 0,-2-1 0 0,1 4-1 15,-4 0-3-15,7 0 2 0,-4-4 2 0,2 3-1 0,1 1 0 16,-3 0 0-16,4-3 1 0,-4 3-1 0,4 0-2 0,0-3 1 15,2 3-1-15,-4-1-1 0,0 1 2 0,5-1 0 0,-1 1 0 0,0-4-2 16,-3 6 0-16,6-4-2 0,-1 3 2 0,-3-1-2 0,4 3-1 0,-3-3 2 16,3-1-1-16,0 1 1 0,0 1 2 0,0 0-1 0,0 2-2 15,0-3 0-15,0-1 1 0,0 2 0 0,0-1 0 0,0 0-1 16,3 3 0-16,-3-3 1 0,4 0 0 0,-3 1 1 0,5-1 0 0,-3 0 0 16,2 3-1-16,2-3 0 0,0-1 0 0,0 1 1 0,-1 1-1 15,3-5 1-15,3 4-1 0,-2 0 1 0,2-3-1 0,2 4 0 0,-1-3 0 16,3 2-1-16,-3-1 0 0,4 1-1 0,2-4-1 0,2 7 1 15,-3-5 2-15,1 1-1 0,3 1 0 0,0 0 2 0,1-4 2 0,2 5 1 16,-4-2 1-16,4-3 1 0,-1 3 1 0,2-1 2 0,-2-3 2 16,5 1 2-16,-6-3 2 0,5 1 2 0,-1 1 2 0,0-2-1 15,2-1 1-15,-1 1-1 0,1 2 0 0,1-2-2 0,-2-1-1 0,2-3-1 16,3 3-1-16,-3-2-1 0,4 2-3 0,-5-3 0 0,2 3 0 16,-4 0 0-16,4-1-3 0,0 1 0 0,-2 0 0 0,-2-3-1 0,2 0 0 15,-2 4-1-15,1-3 2 0,-4 0 0 0,3 0-1 0,-2 0 0 16,-1-4 1-16,-2 5 0 0,7-2 0 0,-8 3-1 0,4-5 2 0,3 1 0 15,-3 0 0-15,3 0 3 0,-1 0-1 0,0-1 2 0,0 0-2 0,1 1 1 16,2-3-1-16,1 2 1 0,-2-1-1 0,5 1 0 0,-5-2-1 16,7-2-1-16,-5 2 0 0,5 2 0 0,-2-2-1 0,-5-1-1 0,6-1-1 15,0-2-1-15,-3 6 1 0,0-6-1 0,2 3 1 0,-1-1 0 0,-1 2-1 16,-1-4-2-16,0 1 1 0,1 2-2 0,-5-4 2 0,4 1 1 16,0 3-2-16,-2-4 2 0,1 0 1 0,-2 0 1 0,2 0 0 0,1 0 1 15,0-4 0-15,-2 3 1 0,-2 1 1 0,4-4 0 0,-1 1 3 16,1-1-2-16,-2 0-2 0,2-1 1 0,1-2-1 0,2 3 0 0,-1 0-1 15,1-4-1-15,0 3-1 0,2-1-1 0,-2 0-1 0,-2-1-1 16,1 3 1-16,-3-1-1 0,5 1 0 0,-6-1-2 0,-2 0 1 0,2 0-1 16,-5 2 0-16,1-1 1 0,-1-1-2 0,-2-1 0 0,4 4 1 15,-6-2-1-15,2 1 0 0,-1-2 0 0,1 1-1 0,-1-1 1 0,-4-2 0 16,1 6 1-16,5-5 1 0,-3-2-1 0,-1 3-1 0,0-2 0 0,3-1 1 16,0 2 0-16,-3-2-1 0,3 1 1 0,0-3-1 0,-3 3 0 15,1-1 0-15,-4 1 1 0,6 1-2 0,-4 1 0 0,3 0 0 16,-2-3 0-16,-1 3-2 0,0-2 1 0,0 0 1 0,3-1 0 0,-8 4 0 15,3-4 2-15,-3 0 0 0,4 3 0 0,0-2 0 0,-1 3 0 16,-3-3 0-16,5 0 2 0,-5-1-1 0,6 0 2 0,-2 1 2 0,2-3 0 16,-2 0 0-16,2 2-1 0,1-7 0 0,2 3 0 0,-3-1-3 15,3-2 2-15,-3 2 1 0,3-2 0 0,4 0 0 0,-8 2 1 16,1-7-1-16,7 5 1 0,-6 2 1 0,1-7 2 0,-3 7 2 0,8-4 0 16,-7-1 3-16,0 2 1 0,3 0 1 0,0 1 1 0,-3-2 0 15,3 2 1-15,-3-4-1 0,1 3 2 0,-1 3 0 0,0-4 0 0,1-2 0 16,-1 2-3-16,-1 2-2 0,1-2 0 0,2-1-1 0,-3 1-1 15,1-3 1-15,3 0 0 0,-3 0-2 0,3 1 0 0,-1-4-1 0,1 1 0 16,-2 1 1-16,1-5-2 0,1 2-1 0,-3-1 1 0,0 0 1 16,1 2-1-16,-5-4 0 0,6-1-1 0,-7 2-1 0,1 0-1 15,-2 1 0-15,1-2 0 0,0 3 0 0,-2-2-2 0,-2 1 0 0,-2 0-1 16,4 1-2-16,-1-4 0 0,-3 3 0 0,1 2-2 0,-1-4-2 16,-1 2-1-16,0 1 1 0,0 2 0 0,-4-3-1 0,2 4-1 15,2-6-3-15,-5 3-4 0,3 0-8 0,-2 2-11 0,-3 0-14 0,-3-2-19 16,-2 3-21-16,3-2-30 0,-6 1-32 0,-4 4-42 0,1-2-47 0,-6 0-84 15,-1 1-105-15,-5 2-75 0,-2 0-64 0,-8 3-28 0,3-2-12 16,-6 3 2-16</inkml:trace>
  <inkml:trace contextRef="#ctx0" brushRef="#br0" timeOffset="119168.2489">22098 22836 13 0,'-14'0'188'0,"2"0"4"0,2-3 7 0,1 1 5 16,1 2 4-16,-1-3 0 0,3 1-2 0,-1 2-3 0,2-2-4 0,0 2-7 16,-1-3-8-16,3 1-13 0,1 2-13 0,-1-3-13 0,-1 1-13 15,4 2-13-15,0 0-13 0,0 0-13 0,0 0-11 0,0 0-11 0,0 0-9 16,4 0-11-16,-1-3-11 0,2 0-8 0,4 3-7 0,1-2-7 15,4 2-7-15,5-2-6 0,1 0-2 0,4 2-3 0,3-3-3 0,7 2-1 16,4-3-1-16,1 0 0 0,5 0-2 0,-1 3-1 0,6-5-2 16,4 1 0-16,-3 2 0 0,4-2 1 0,4 1 1 0,-3 0 2 15,3 3 3-15,0-2 2 0,0-1 2 0,0 0 2 0,-4 1 2 0,1 2 0 16,1-3 2-16,-1 4 1 0,-2 0 1 0,-4 0-2 0,2 0-4 16,-3 0-5-16,-5 0-6 0,1 4-7 0,0-3-6 0,-3-1-8 0,-2 7-6 15,-3-6-7-15,0 2-5 0,-7 1-8 0,2 0-9 0,-4-1-9 16,-1-2-9-16,-4 4-13 0,0 2-15 0,-7-6-22 0,2 5-24 0,-3-5-29 15,0 3-31-15,-1 0-39 0,-4 0-44 0,1-3-50 0,-3 2-53 16,-2-1-21-16</inkml:trace>
  <inkml:trace contextRef="#ctx0" brushRef="#br0" timeOffset="119629.6205">22272 22227 250 0,'1'-9'292'0,"5"-2"-42"0,-3 6-36 0,0-1-21 15,-1 0-17-15,-2 4-8 0,0-3-8 0,0-1-14 0,0 6-14 16,0 0-15-16,0 0-14 0,0 0-13 0,-2 0-11 0,-1 3-12 16,-2 0-9-16,0-1-10 0,-7 3-7 0,2 1-10 0,-4 3-5 0,0 4-7 15,-6-1-5-15,-2 2-3 0,-2 6 0 0,-4-1-1 0,-2-1 0 16,-3 5 1-16,-6 2 0 0,3-2 0 0,-3 5 0 0,-2-3 1 0,0 3-1 16,4-3 0-16,-6 0 0 0,2 2 2 0,4-3 0 0,-3 0 0 15,8 0-4-15,1 1-2 0,1-2 0 0,2-3-2 0,6 0-2 0,0 0 0 16,7 0 0-16,1-4-2 0,-1 3-2 0,4-5 0 0,3 5-1 15,3-9 2-15,1 6 0 0,4-2 2 0,4 1 1 0,-1-1 1 16,4 0 2-16,2 0 1 0,2 0 0 0,3-1 0 0,1 3 2 0,3-5 2 16,4 5 0-16,2-4-3 0,1 1-5 0,8 3-9 0,-3-4-9 0,3 4-11 15,2-1-11-15,1-3-13 0,0 0-13 0,0 3-19 0,3-1-21 16,-1-2-36-16,1 3-41 0,-3-2-48 0,0 1-51 0,3-1-58 16,-10-3-59-16,1 6-25 0,-2-4-8 0</inkml:trace>
  <inkml:trace contextRef="#ctx0" brushRef="#br0" timeOffset="120114.4933">19342 22655 162 0,'0'-16'237'0,"0"-4"-37"0,0 3-16 16,0 4-8-16,0-5 3 0,0 3 7 0,0 2-1 0,0-4 0 0,-2 6-11 15,2-2-14-15,-3 1-13 0,3 0-13 0,0 7-15 0,-4-3-14 16,3 3-14-16,-3 0-12 0,4 3-12 0,0 2-11 0,-3 0-10 15,1 2-10-15,-1 3-8 0,-2 5-8 0,1-2-6 0,-1 9-5 0,0-1-2 16,2 8 1-16,-3 0 1 0,-2 6 4 0,3-1 2 0,0 7 5 16,-4-5 0-16,1 6 2 0,3 3-1 0,-1 0-3 0,1-1-7 15,-1 1-9-15,0 0-13 0,1 1-14 0,0-1-19 0,-2-1-20 0,2 1-30 16,0 0-35-16,2 0-38 0,3-6-43 0,0 0-55 0,0-2-62 16,0-1-54-16,3-5-50 0,2 0-21 0,4-2-7 0</inkml:trace>
  <inkml:trace contextRef="#ctx0" brushRef="#br0" timeOffset="120344.4015">19767 22785 299 0,'0'-19'422'0,"0"4"-52"0,-4 1-82 0,1 2-62 15,3-1-52-15,0 3-34 0,-2 3-25 0,2 2-15 0,-3 0-7 0,3 3-12 16,0 2-15-16,-4 0-13 0,4 5-16 0,-1 2-10 0,-3 0-10 0,-1 8-5 15,2-2-6-15,1 7-1 0,-3 0-1 0,-2 4 4 0,2 1 2 16,1 2 2-16,-2 5-1 0,-1-1-4 0,-3 0-5 0,4 2-10 16,1 0-10-16,-3 2-18 0,1 0-20 0,0-2-25 0,0 0-25 0,0 0-28 15,1-4-29-15,1 0-32 0,1 3-31 0,-1-5-58 0,0-5-73 16,5 0-35-16,0-2-17 0</inkml:trace>
  <inkml:trace contextRef="#ctx0" brushRef="#br0" timeOffset="120912.6786">19908 22304 128 0,'-19'-28'206'15,"2"-1"-42"-15,-1 0-22 0,-5 1-11 0,1 5-1 0,3-5 1 16,-4 0 4-16,0 3 3 0,1 3 0 0,-3 1-6 0,-3-2-13 15,4-1-9-15,-4 8-9 0,-1-4-8 0,-2 5-10 0,-5 0-8 0,4 5-8 16,-4-5-8-16,0 3-7 0,-3 3-7 0,-2 1-7 0,2 1-6 16,-4 2-8-16,0 0-3 0,1 2-6 0,-1-1-3 0,-3 4-3 15,7 4-3-15,-4-1 0 0,1 2-3 0,1 0-3 0,0 5-2 0,5 3-1 16,-3 0-2-16,1 3 1 0,2 4-2 0,1-1-1 0,2 9 0 16,2 0-1-16,-1 5 1 0,3 4 2 0,2 4 2 0,-1 4 3 0,5 1 2 15,0 7 4-15,1 2 2 0,3 5 4 0,2-1 2 0,0 6 1 16,4-2 2-16,-1 6 4 0,6 1 1 0,-1 3 2 0,4-5-1 15,3 4-1-15,-1 0-2 0,6-3-1 0,-1 1-3 0,3-4-3 0,4-2-3 16,-1-2-3-16,6-2-2 0,-1-6-2 0,4 1-2 0,0-7-2 0,2-5 0 16,3-3-1-16,1 0-1 0,0-6 3 0,5-3 2 0,-1-4-1 15,-1 0 3-15,6-6 4 0,-1-2 3 0,1-2 4 0,4-5 3 0,3 0 2 16,-1-8 3-16,6 0 4 0,-3-1 2 0,7-6 4 0,-2-1 0 16,3 0 2-16,1-8 0 0,2 0 0 0,3-5-1 0,1 0-3 15,1-1 0-15,1-6-4 0,0 0-2 0,-4-1-1 0,2-3-3 16,-1 0-1-16,0-3-5 0,-6-1-1 0,0 0-1 0,-1 0 0 0,-5-3-3 15,1-2-1-15,-5 0-1 0,-1 2-3 0,-4-4 1 0,-2 0 0 0,-4-2-1 16,-1 1 1-16,-1-3-1 0,-8 2 0 0,1-6-2 0,-2 1 0 16,-3 0-3-16,-2-4-3 0,-5 0 0 0,-4-2-3 0,0-2 3 15,-3 0 5-15,-3-1 2 0,-2 1-1 0,-4-1 1 0,-3 4 1 0,-1-2 1 16,-3 6 0-16,-4-1 2 0,-1 7 0 0,-4 2-1 0,-2 2-2 16,-4 2-3-16,-5 5-9 0,0 5-11 0,-8 4-15 0,1 2-16 15,-4 6-19-15,-5 2-22 0,-4 2-27 0,2 9-37 0,-4 4-43 16,0 1-47-16,1 7-48 0,1 4-73 0,1 0-83 0,3 7-35 0,2 1-12 0</inkml:trace>
  <inkml:trace contextRef="#ctx0" brushRef="#br0" timeOffset="124402.3765">24328 24431 3 0,'-3'-4'126'16,"3"-1"1"-16,-3-1-2 0,3 1-2 0,-2 1-6 0,-2-1-5 0,4 1-4 15,-1 0-6-15,-3 3-4 0,1-6-8 0,3 7-9 0,-2-1-8 16,-1 1-6-16,3 0-10 0,-2 0-6 0,-1 0-7 0,-1 1-6 0,-1 6-4 15,3-1-6-15,-4 2-3 0,-3 1-4 0,4 2-2 0,-4 1-1 0,4 2 1 16,-3 3 1-16,1 3 3 0,0 0 3 0,-1 4 0 0,3-3 1 16,-1 4 1-16,3 0 1 0,-2 3 0 0,5-3-1 0,-2 1-1 0,2-1-2 15,2 3 0-15,-2 0-1 0,5 0-1 0,-2-4 0 0,3 0-2 16,-1 4-1-16,3-3 1 0,1-2 0 0,3 1-1 0,-2-1-1 0,0 1 0 16,5-2 1-16,1-2-1 0,3 0 0 0,-2-3-1 0,5 0-1 15,0-1-2-15,2-3-1 0,5 1-2 0,0-1 0 0,5-5-2 0,2-3-2 16,0 0-4-16,4 1-4 0,1-4-1 0,5 1 0 0,-1-3 1 0,4-3 1 15,6 1-1-15,-2-4 1 0,1 4 1 0,4-2 2 0,5-3 0 0,0 2 2 16,2-3 1-16,0 3 0 0,5-2 4 0,-2 0 1 0,4 1 0 16,1-1 0-16,4 0-3 0,1 1-4 0,1 0 0 0,-1 2-2 0,1-1-2 15,1 0-3-15,2 2-3 0,-2 1-1 0,0 2-4 0,0-3-3 16,-1 1 1-16,1 2 1 0,3 0 0 0,-4 0 4 0,4 0 1 0,-1 0 4 16,2 2 2-16,1-2 0 0,-2 0 2 0,3 3 2 0,2-3 3 0,1 0 2 15,1 0 4-15,1 0 1 0,3 0 0 0,-4 2-3 0,4 1-2 16,-4-3-5-16,4 3-1 0,0-1-6 0,-4-2-1 0,-1 5-3 0,-2-2-1 15,-2 1-3-15,-1 0 0 0,-6 1 0 0,1 2 0 0,-6 0 2 16,-1-1 2-16,-4 2 1 0,-5-1 3 0,2 5 0 0,-11-4 2 0,1 0 2 16,-6 2 2-16,1-3 0 0,-6 3 1 0,-3-2 3 0,-5 1-1 0,0-1-1 15,-6 0-1-15,-2-1-2 0,-1 2-1 0,-5 2-3 0,-3-2 0 16,0 3-1-16,-2-5 0 0,0 2 0 0,-4 1 0 0,-3 0 1 0,4 0 0 16,0-1 0-16,-2 4 1 0,-2-5-1 0,-2 7 1 0,4-3 2 15,-1 1 1-15,1-1-1 0,-2 0 1 0,0 0 0 0,-1 1 2 0,3 1 0 16,-2-4-1-16,2 1 1 0,-5 1-2 0,1-1 0 0,1 1 2 15,-1-7-1-15,-3 3-1 0,4-1 1 0,-4-2 1 0,0 3 3 0,-2-5 2 16,1 2 0-16,-3-3 1 0,6 1 1 0,-5-1 2 0,-2-2 0 0,0 0 1 16,5 0-1-16,-1 0 1 0,-1-2-2 0,-1-3-1 0,3 0-1 15,2-1-1-15,-1 0-2 0,3-5-2 0,-1 2-3 0,4-2-1 0,-1-2-2 16,2-2-1-16,1 4-2 0,0-1 0 0,3 0-1 0,1-1 1 16,3 1-2-16,-6 0 0 0,7-4 0 0,4 7 0 0,-4-2-1 0,5-1 1 15,1 3-1-15,1-4 0 0,1 1-2 0,4 2 0 0,4-2 0 16,-2 1 0-16,3 2-1 0,-1-3 0 0,2 0 0 0,0 0 0 0,1 3-1 15,0-3 1-15,1 1-1 0,-4 2-1 0,3-1-2 0,1 2 1 16,-4 4-1-16,3-4 0 0,-2 3-1 0,-2 2 0 0,3 2 2 0,-1 1-2 16,-2 0-1-16,-1 4 1 0,0-2 2 0,0 6 2 0,-4-1 1 0,4 3 1 15,-5 3 2-15,-4-1 2 0,7 0 1 0,-10 4 2 0,7-1 3 16,-7-2 1-16,3 0 1 0,2 2 1 0,-5-2 4 0,1 1 0 0,-1 2 1 16,3-4-1-16,1 1-2 0,1 2 2 0,0-7-1 0,5 4 1 15,-5-3 1-15,5-2-2 0,-2-2-2 0,8 3-1 0,-3-3-2 0,7-4-2 16,-3 2-3-16,7-3-5 0,-2 0-4 0,0-3-1 0,7 2 1 0,2-2-2 15,1 1-3-15,0-1-2 0,9-2-3 0,-2 2-2 0,0 1 0 16,2-3 1-16,5 3-2 0,-2 2 2 0,0-3 3 0,2 2 3 0,2 1 4 16,-4 0 3-16,0 0 0 0,4 0 3 0,-4 0 3 0,2 0 4 0,-2 0 5 15,-1 0 3-15,-2 0 3 0,1 0 3 0,-3 0-1 0,-5 0 3 16,4-4 2-16,-6 3 0 0,2-2 0 0,-2-1-1 0,-6-1-2 0,1 2 0 16,-2-2-1-16,-4-3-2 0,2 1-1 0,-6-1-3 0,0 0-1 0,-3 0-2 15,1-1 2-15,0-1 0 0,-7 0-1 0,1 0-1 0,1 1 1 16,-5 1-1-16,2-1 4 0,-4-2 2 0,4 3-1 0,-4-1 1 0,0 2 2 15,1-1 2-15,-3-3 3 0,-1 5 1 0,5-5 1 0,-9 2 2 16,3-1 0-16,-1 2 2 0,-2-1 2 0,-1-2 0 0,-4 3 0 0,6-4-1 16,-6 0 1-16,0 3 1 0,-1-3 3 0,0 0-1 0,1 1 1 15,-3-2 2-15,-2 2-1 0,4-2 2 0,-6 3 1 0,4 0-1 0,-1-1 0 16,-3-1-2-16,1 0 1 0,-4 3-3 0,0-3-2 0,0 4-1 16,2-2-3-16,-5 3-5 0,3-3-6 0,-2 4-10 0,0 0-12 0,-3 0-16 15,0 4-20-15,0-2-24 0,0 0-28 0,0 3-32 0,-6 1-34 16,6 0-41-16,-5 0-44 0,-1 5-68 0,-2-4-81 0,-2 2-40 0,-2 2-17 15,2-1-4-15</inkml:trace>
  <inkml:trace contextRef="#ctx0" brushRef="#br0" timeOffset="125256.7587">26798 24007 277 0,'-4'-7'428'0,"4"6"-67"0,-1-4-106 15,1 2-55-15,-4-1-35 0,1 0-15 0,3 1-10 0,-2-2-4 16,2 4-3-16,-3-2-6 0,3-1-6 0,0 1-13 0,-2 1-15 0,2-1-11 15,0-2-11-15,0 2-9 0,0 1-10 0,-3-1-10 0,3 3-6 0,0 0-6 16,0-2-7-16,0 2-4 0,0 0-4 0,0 0-5 0,-4 0-4 16,4 0-4-16,0 0-1 0,0 0-4 0,0 0-4 0,0 0-4 15,0 0-4-15,0 0-4 0,0 0-7 0,0 0-8 0,0 0-7 0,0 0-12 16,0 0-11-16,0 0-13 0,0 0-12 0,0 0-14 0,0 0-15 16,0 0-20-16,0 0-19 0,0 0-24 0,0 0-27 0,0 0-23 15,0 0-23-15,0 5-51 0,0 0-66 0,0 0-31 0</inkml:trace>
  <inkml:trace contextRef="#ctx0" brushRef="#br0" timeOffset="133784.1019">5926 10584 10 0,'-20'3'29'0,"-3"-2"-1"0,1 6-1 16,-2-2-2-16,2-1-3 0,-2 0 1 0,-1 3-3 0,-3-2-3 15,3-1-2-15,-2 1-2 0,3-1-2 0,-4 1 1 0,3 1-1 0,1-1 2 16,-2-1 3-16,3 1 1 0,-3-2 3 0,4 2 2 0,0 0 0 0,-1 0 2 15,5-3 0-15,-1-1 3 0,2 3 0 0,0-3 2 0,3 3 0 16,1-4 0-16,-1 3-1 0,4-2-3 0,1-1-3 0,4 4-4 0,-4-4-3 16,6 1-4-16,-2 1-3 0,0-2-3 0,1 0-4 0,-1 0-2 15,5 0-2-15,-3 0 2 0,1 0-2 0,-1 4-3 0,3-4 1 0,0 1-1 16,-2-1 2-16,-1 4-2 0,3-1 1 0,-4-3 0 0,4 1 1 16,-1 3 2-16,-3-1 1 0,4 1-2 0,-3-3-1 0,1 6 0 0,-1-2 0 15,3-1 1-15,-2 0 0 0,-1-1 0 0,3 6 2 0,-4-3 0 16,2 0 0-16,2 3-2 0,-3-1-2 0,3-1 1 0,-2 3 0 0,-1 0 2 15,-1-3 1-15,4 6 2 0,-5-2 0 0,4 6 1 0,-3-6 4 16,1 6 4-16,-2 3 5 0,1-1 4 0,-1 1 7 0,3 4 9 0,-1 0 5 16,-2 3 5-16,2 0 5 0,1-1 4 0,-2 6 3 0,1 0 4 0,-2-1 2 15,0 2 3-15,1-2 1 0,3 4-3 0,-3-1-5 0,-1 1-2 16,2 1-6-16,1-2-3 0,-1 3-6 0,-1 0-3 0,-1 0-5 0,3-2-2 16,-1 1-3-16,-2 2-3 0,1-1-3 0,-1-2-3 0,5 2-3 15,-3 0-2-15,3-2 0 0,-2 0-3 0,-1-4 1 0,3 4-2 0,-4-4 0 16,3 1 1-16,1-1-2 0,-4-4-1 0,4 2-1 0,-1 0 1 0,-3-5 0 15,4 3 0-15,-3-3 1 0,3 0 0 0,-2 0 0 0,-1-1 1 16,-1-2 0-16,2 2 3 0,-1-2-2 0,-2-1 1 0,2 0-2 0,-3 0 0 16,1 2-1-16,0-2-1 0,0 1-1 0,-2-1-1 0,2 1-1 15,0-1-2-15,2 0-1 0,-2-1 0 0,-1 1-2 0,1-4-2 0,-2 4 0 16,2-4-1-16,4 0 1 0,-3 0-1 0,1-1-1 0,-2-3 0 16,5 1 1-16,-4-1-1 0,3 0-1 0,-3 4 0 0,4-4-2 0,-2-1 2 15,-1 0-1-15,3-1 1 0,-3 3-1 0,1-4 1 0,2 1-2 16,0-3 2-16,0 2-1 0,0 3 2 0,0-5-1 0,0 1 1 0,0 0 1 0,2 0 1 15,1 4 2-15,-3-6 0 0,3 1 0 0,-1 1 1 0,3 1 2 16,-1-4-1-16,1 3 2 0,2-3 1 0,-2 2 2 0,0-2 0 0,3 3 1 16,1-3 3-16,-2-2 1 0,5 2 0 0,1 2 1 0,1-3-1 0,0 1 1 15,-1 1 0-15,4-1 0 0,5-1-1 0,-3 1 0 0,3-1-2 16,6-2-2-16,-6 3-1 0,5-4-4 0,0 2-2 0,1-1-6 0,2 4-3 16,1-4-4-16,-4 1-6 0,6-3-5 0,-6 1-6 0,4 2-6 15,-1-3-5-15,-2 3-8 0,4-1-5 0,-5-2-11 0,2 3-14 0,0-1-15 16,-3-2-17-16,1 3-20 0,-5-3-19 0,2 2-20 0,2 1-17 15,-4-3-32-15,-3 2-41 0,3-2-41 0</inkml:trace>
  <inkml:trace contextRef="#ctx0" brushRef="#br0" timeOffset="141181.0949">35413 23689 67 0,'0'-4'338'0,"3"-1"-46"16,-1 2-55-16,3 0-60 0,2 1-33 0,0-2-20 0,7 0-8 15,3 3-5-15,0-2-5 0,1-1-8 0,10-1-11 0,-1 2-11 0,4-1-10 16,8 3-5-16,2-5-5 0,3 5-5 0,2-3-5 0,4 1-6 16,4 2-6-16,4 1-6 0,5-4-5 0,4 4-5 0,1 0-4 0,2 0-3 15,2 4-5-15,-1-4-1 0,-1 1-6 0,2 2-7 0,-1 2-5 16,-8-2-2-16,1 1-6 0,-3 3-3 0,-6-2-6 0,-3-1-3 15,-7-1-6-15,-3 2-3 0,-6-4-3 0,-5 2-1 0,-4-1-1 16,-5 4 2-16,4-4 3 0,-11 1 3 0,-1-3 6 0,-2 1 2 0,-4 2 4 16,1-3 5-16,-4 0 3 0,0 0 5 0,-1 0 5 0,-4 0 5 0,0 0 3 15,0 0 2-15,0-3 1 0,-7 2 1 0,2-4 2 0,0-3 2 16,-1 4 4-16,-6-4 5 0,4-1 4 0,-6-5 2 0,4 5 4 16,-4-3 5-16,-3-4 2 0,0 4 4 0,2-3 4 0,-4 0 3 0,-1 2 2 15,-2 0 3-15,3-3 2 0,-3 1 1 0,-1 2-2 0,5 2-1 16,-1-2-3-16,-7 3-1 0,9 0-3 0,-1 3-4 0,4-3-4 0,-3 5-4 15,3-1-5-15,7 2-5 0,-1 0-4 0,-1 1-6 0,4 2-2 16,2 1-4-16,3 0 0 0,0 0-4 0,3 4-2 0,-1-3 1 16,3 6 0-16,4-2-1 0,3 1 1 0,1 4 0 0,4-3 1 15,-1 3 1-15,6 3 2 0,-4-3 1 0,8 1 0 0,-4 2-1 0,2-1 0 16,-2 2-3-16,4-1-1 0,-7-3-2 0,-1 6 0 0,3-2-2 0,-8 2 1 16,1 4-1-16,-5-4 1 0,-3 3-3 0,-2-1-1 0,-4 2-4 15,-4 1-3-15,-2-3-4 0,-3 6-4 0,-5-1-7 0,-6-2-8 16,-2 4-11-16,1-2-21 0,-8 1-22 0,0 0-37 0,-1 0-41 0,-3 0-73 15,-1-2-91-15,5-1-53 0,-5 3-33 0,10-4-17 0</inkml:trace>
  <inkml:trace contextRef="#ctx0" brushRef="#br0" timeOffset="141428.7972">37838 23586 284 0,'-2'-13'442'0,"-1"6"2"0,0-3-79 0,3 2-114 0,0 0-66 16,0 1-44-16,0 1-21 0,3 0-12 0,0 1-13 0,2 1-10 16,4-3-15-16,-2 3-14 0,8 0-15 0,0-1-13 0,3-2-11 15,0 2-9-15,10 2-10 0,-3-1-8 0,2-1-12 0,4 1-9 0,-2 2-14 16,2-1-15-16,0-2-17 0,-1 5-19 0,-2-2-23 0,-5 0-25 0,5 2-26 15,-8-3-26-15,-1 0-17 0,-2 3-10 0,-3 0-7 0,-4 0 1 16,-5 0 1-16,-5 0 8 0,0 0 8 0,0 0 13 0</inkml:trace>
  <inkml:trace contextRef="#ctx0" brushRef="#br0" timeOffset="141616.0803">38000 23477 12 0,'-24'-4'170'0,"2"4"8"0,0-1 4 16,3-3-1-16,2 4-6 0,0 0-6 0,3 0-8 0,1 0-15 15,-1 0-17-15,6 0-17 0,1 5-15 0,-2-1-14 0,-3-1-12 0,7 5-9 16,-3 4-9-16,-1-4-8 0,7 5-7 0,-4 2-4 0,0 2-3 15,5 3 0-15,-6 0-1 0,5-1 1 0,-1 5 0 0,1 0-1 16,-5 1-2-16,6 0-3 0,-3-2-2 0,2 4-3 0,-4 0-2 0,4-1-1 16,-5-1-2-16,2 0 1 0,0 3 0 0,-4-3-1 0,4-1-3 15,0 0-3-15,-3 0-2 0,-1 2-10 0,-1-5-7 0,-2 0-11 0,3 1-13 16,-4-1-14-16,-1-1-16 0,0 0-24 0,4-1-27 0,-3-3-41 0,-5 2-50 16,5-1-76-16,1-4-92 0,2 0-46 0,-1-2-23 0</inkml:trace>
  <inkml:trace contextRef="#ctx0" brushRef="#br0" timeOffset="141796.029">37662 23916 245 0,'-8'-13'499'0,"3"2"14"0,0 2-35 0,-2-2-57 16,2 2-88-16,3 1-104 0,2 1-60 0,2-1-35 0,1 3-18 15,2-3-9-15,7 4-12 0,-2-1-16 0,7 0-20 0,2 2-25 0,5 1-28 16,7-1-27-16,3 1-30 0,3 2-30 0,11 0-38 0,-5 0-44 15,10 0-62-15,0 2-71 0,1 1-74 0,4-3-77 0,-3 0-36 0,-1 0-20 16,1 0-6-16</inkml:trace>
  <inkml:trace contextRef="#ctx0" brushRef="#br0" timeOffset="142614.6267">35899 22248 112 0,'-5'-21'245'15,"0"1"-35"-15,-7 3-25 0,5 0-17 0,-7-1-12 0,-3 2-10 0,0-3-12 16,-5 6-17-16,0-5-17 0,-2 3-19 0,-7 1-13 0,4 2-13 15,-5-4-9-15,-2 4-5 0,1 0-2 0,-6-4 2 0,3 4 0 0,-6 2 4 16,-3-2 1-16,1 2 3 0,-2 0-1 0,-7 0-1 0,0 3 1 16,-1-1-1-16,-4 0 0 0,-6 2 0 0,1 0-1 0,-3 1-2 0,-6 1-5 15,-1 0-7-15,-7 3-5 0,0 1-5 0,-6 0-8 0,1 1-5 16,-5 3-4-16,-1 0-4 0,-6 1-2 0,5 2 0 0,-5 1 2 0,-2 0 1 16,5 1 2-16,-1 2 2 0,-3 1 2 0,8-2 1 0,0 2 1 15,1 1 1-15,11 0 2 0,-3 0 1 0,5 2 2 0,6-2 1 16,5 2-1-16,3-1-2 0,5 3-4 0,2 2-4 0,5-2-4 0,1 3-3 15,0 0-3-15,4 4-4 0,1 0 1 0,1 4 1 0,1 1 3 16,-4 3 1-16,5 1 1 0,-4 4 2 0,4 4 2 0,-3-5 3 0,7 4 1 16,-6 7 2-16,5-6 2 0,3 3 1 0,0 3 2 0,3-4 0 15,5 3 1-15,-1 1-2 0,3-1 0 0,6 0-1 0,-3-1-1 16,5 2 0-16,3-3-2 0,4 3-2 0,-2 1 0 0,2-4 0 0,5 3 0 16,1-2-1-16,3-1 2 0,1-2 1 0,1-1 0 0,4 2-1 15,2-3 0-15,4-2 0 0,2 2 0 0,6-2 1 0,3-1 2 0,5-1 0 16,4-3 1-16,8 2 0 0,6 0 0 0,4-2 0 0,2-2-1 15,6 1-2-15,6-3-2 0,5 3-3 0,3-8-1 0,6 3 0 0,3 0-6 16,2-6-1-16,3 3 1 0,4-3 3 0,2 0 1 0,-1-3 1 16,7-2 2-16,-1-1 2 0,-1-2 2 0,7-2 2 0,-3-2 1 15,5-3 3-15,-1 1 2 0,1-4 0 0,3-1 4 0,-5-2 0 0,1-2-2 16,-3-1-6-16,-1-1-3 0,0-1-2 0,-5-4-4 0,-4 2-3 16,-1-6-2-16,-7 2-4 0,2-1 1 0,-8-4-1 0,-2 2 2 0,-4-3 0 15,-6 0 2-15,1 1 2 0,-2-4 2 0,-5 0 3 0,-2 0 0 16,-3-1 3-16,0-1 1 0,-7 1 1 0,-1-3 3 0,-1 0 3 0,-8-1-1 15,1 0 1-15,-6-1-2 0,-4-5-2 0,-1 3-1 0,-4-3-3 16,-7 2-1-16,-1-7-4 0,-2 4-3 0,-10-2-3 0,-2-4-6 16,-2 2-6-16,-10-2-10 0,-3 0-11 0,-8-1-12 0,-4 2-13 0,-9-2-12 15,-3 4-11-15,-7-2-16 0,-3 3-18 0,-13 0-29 0,-4 2-32 16,-6-1-38-16,-5 3-43 0,-1 5-68 0,-11-3-82 0,-6 5-35 0,-2-2-14 16</inkml:trace>
  <inkml:trace contextRef="#ctx0" brushRef="#br0" timeOffset="145461.6075">19269 23944 353 0,'-7'-4'407'0,"2"1"-60"0,0 3-94 0,1-3-59 0,-1 1-42 16,3 2-20-16,-1-3-10 0,0 1 1 0,-3 2 2 0,6-3-4 16,-3 0-6-16,3 3-9 0,-2-2-13 0,-1 2-9 0,3-2-9 0,-2 1-9 15,2 1-8-15,0 0-10 0,0 0-7 0,0 0-9 0,0 0-7 16,0 0-8-16,0 0-6 0,0 0-5 0,0 0-4 0,0 0-3 0,0 0 0 15,0 0-4-15,0 0-4 0,0 0-5 0,0 0-8 0,0 0-7 16,-3 0-8-16,-1 0-9 0,-1 1-12 0,4 1-14 0,-6 0-13 16,2 1-22-16,1 2-24 0,-3 0-27 0,4 1-31 0,0-2-27 0,-3 1-27 15,5 3-25-15,-3-1-24 0,4-4-43 0,0 4-50 0</inkml:trace>
  <inkml:trace contextRef="#ctx0" brushRef="#br0" timeOffset="147899.4223">27198 23940 2 0,'0'0'115'0,"0"0"-5"0,0 0-7 0,0 0-5 16,0 0-9-16,0-3-11 0,0 3-11 0,0 0-11 0,0 0-11 15,0 0-10-15,0 0-14 0,0 0-19 0,0 0-21 0,0 0-24 0,0 0-25 16,0 0-26-16,0 0-48 0,6 0-57 0,2 0-48 0</inkml:trace>
  <inkml:trace contextRef="#ctx0" brushRef="#br0" timeOffset="148379.1275">33670 23912 60 0,'0'0'81'16,"0"0"1"-16,0 0 2 0,0 0-1 0,0 0 0 0,0 0-3 0,0 0-3 16,0 0-11-16,0 0-13 0,0 0-25 0,0 0-33 0,0 0-36 15,0 0-42-15,0 0-70 0,0 0-86 0</inkml:trace>
  <inkml:trace contextRef="#ctx0" brushRef="#br0" timeOffset="151932.6489">19804 24385 31 0,'0'0'37'0,"0"0"3"0,-3 0 0 15,3 0 4-15,0 0 2 0,0 0 4 0,-2 0 0 0,-1 0 3 0,3 0 3 16,0 0 2-16,-2 0 0 0,-2 0 0 0,4 0-3 0,0 0 0 16,0 0-1-16,-3 0-2 0,3 0-4 0,0 0-3 0,0 0-5 0,0 0-1 15,0 0-6-15,-2 1-1 0,2-1-3 0,0 0-2 0,-3 0-2 16,3 0 0-16,0 0-2 0,0 0 0 0,0 4-3 0,0-4 1 0,0 0 1 16,0 0-1-16,0 0 1 0,0 0-2 0,0 0 1 0,0 0-1 15,0 0 0-15,0 0-1 0,0 0-1 0,0 0-1 0,0 0-2 0,0 0 1 16,0 0-1-16,0 0-1 0,0 0 1 0,0 0 0 0,0 0 0 0,0 0 1 15,0 0 1-15,0 0 1 0,0 0 1 0,-2 0 1 0,-1 0 2 16,3 0 0-16,-4 0 1 0,-1 0-1 0,5 0 0 0,-1 0-2 0,-6 0 0 16,5 3 0-16,-1-3-2 0,-1 0-1 0,-1 0-2 0,3 1-3 0,-1 3-2 15,0-4-1-15,1 0-2 0,-2 0-1 0,4 0-2 0,-1 0 1 16,-3 1-2-16,4-1-1 0,-3 0-1 0,3 3 1 0,-2-3-1 0,-1 0 0 16,3 0 0-16,-4 4-1 0,4-4 1 0,0 0 0 0,-1 0 0 15,-3 0 0-15,4 1-2 0,-1-1 1 0,-3 3 1 0,1-3 1 0,-2 0-1 16,3 0 1-16,-1 1 0 0,-1 2 0 0,-1-3 0 0,0 2-1 0,-4-2 1 15,4 3 0-15,-3 0 0 0,-1-3 0 0,1 5-1 0,-3-3 0 16,-2 0 0-16,1 1 0 0,-2 2-1 0,1-3-1 0,-1 1 0 0,-3 2 1 16,3-2 1-16,-5-2-1 0,2 4-1 0,-1-2 1 0,-5-2 0 15,5 6 0-15,-4-6 0 0,-2 3 0 0,2-3 0 0,-4-1 1 0,2 6 0 16,-2-6 0-16,4 1 3 0,-5 3 0 0,5-4 2 0,0 3 2 16,0-2 3-16,1-1 2 0,1 4 3 0,1-3 2 0,-3-1 3 0,5 3 4 15,3-3 1-15,0 3 2 0,-1-2 4 0,3-1 1 0,2 0 2 0,1 0 0 16,1 0 2-16,4 0-1 0,-1 0-2 0,0 0-1 0,5 0-3 15,0 0-2-15,0 0-1 0,0 0-1 0,0 0-2 0,0 0-2 0,5-1-2 16,0-2-3-16,2 3-1 0,0-3-2 0,5 3-2 0,2-5-1 16,3 4-1-16,1-2-1 0,5-2-1 0,4 1 0 0,0 2-1 0,6-3 0 15,2 1-2-15,5-1 1 0,0-3-2 0,5 4 1 0,-1-4-3 0,2 1-2 16,-1 2-2-16,4-2-4 0,-3-1-1 0,2 1-2 0,-2 2-2 16,3-4-2-16,-4 2-4 0,-1 0-1 0,-3 2-2 0,0-3-3 0,-5 4-1 15,-1-4 1-15,-4 0 0 0,0 4 2 0,-7-1 1 0,-2 1 2 16,0-1 3-16,-8 2 2 0,-1-2 1 0,-4 5 1 0,-4-3 0 0,0 1 2 15,-5 2 1-15,-5 0 1 0,0 0 2 0,-7 0 0 0,-2 2 1 16,-4 1-1-16,-6-1 2 0,-5 4-2 0,-5-1 1 0,-6 0-1 0,-4 3 3 16,-2 0 1-16,-7 3 1 0,-1-2 1 0,-4 3 0 0,0 1 0 15,0-1 0-15,0 1 0 0,3-1 1 0,2 1-2 0,2-4 0 0,3 3-2 16,6-1 0-16,2-2-1 0,5-1-2 0,4-4 0 0,7 4-1 0,2-1 0 16,5-2 0-16,3-4-1 0,4 1-1 0,1 2 1 0,6-4 1 15,3 0-2-15,3 0-1 0,6 0-6 0,1-4-7 0,7 2-12 0,5 1-12 16,2-4-26-16,4-2-34 0,7 6-44 0,1-7-49 0,3 2-69 15,6 0-78-15,1-2-41 0,-2 2-21 0</inkml:trace>
  <inkml:trace contextRef="#ctx0" brushRef="#br0" timeOffset="153066.1822">38781 14537 120 0,'0'-23'241'0,"-2"1"-29"15,2 0-16-15,0-1-9 0,-3 2-5 0,3-2-1 0,0 4-2 16,0-1-5-16,0 0-8 0,0-1-13 0,0 1-14 0,0 4-12 0,0 2-12 16,0-2-11-16,0 4-11 0,0 2-9 0,0 2-12 0,0 0-11 15,0 0-12-15,0 0-12 0,0 5-10 0,-3 2-10 0,3 1-10 0,0 1-7 16,-2 6-6-16,-2 0-6 0,4 2-2 0,-1 3-4 0,-6 7-1 16,5 2 0-16,-3 3 1 0,-2 8 1 0,6 1 2 0,-11 6 3 0,7 0 2 15,-4 6 2-15,0 2-2 0,3 4-3 0,-3 0-6 0,-3 0-7 16,2 2-9-16,-2-3-10 0,2 6-13 0,-2-6-15 0,5 0-23 15,-5-1-27-15,2-3-37 0,1 2-47 0,-3-6-75 0,7-4-89 0,0 1-43 16,2-8-21-16</inkml:trace>
  <inkml:trace contextRef="#ctx0" brushRef="#br0" timeOffset="153349.5591">39114 14396 47 0,'0'-18'235'0,"0"1"-33"0,0 3-18 16,0-2-12-16,0 1-4 0,0 2-2 0,0 5-8 0,0-4-13 0,0 6-18 16,0-1-20-16,0 4-20 0,0-2-16 0,0 5-13 0,0 0-12 15,0 0-10-15,0 5-10 0,-2 3-8 0,-1 0-6 0,3 4-6 0,-2 3-5 16,-2 1-3-16,1 5-1 0,1 3 2 0,-5 3 2 0,2 1 2 15,4 5 0-15,-6 0 3 0,0 2 3 0,0 1 0 0,0 7 0 16,1-3-7-16,-3 1-9 0,4 2-12 0,-5 1-15 0,5 0-24 0,-4 1-31 16,4 1-42-16,-4 1-48 0,3-4-71 0,0 2-86 0,1 0-44 15,0-1-25-15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55:44.4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29461 7804 3 0,'-6'-20'386'15,"-6"3"-50"-15,3-3-53 0,1 3-56 0,1 2-31 0,0-1-20 16,-2 2-5-16,4 2-1 0,0-1-8 0,0 5-11 0,0-4-20 16,-2 6-23-16,5-1-22 0,-1 0-23 0,1 2-16 0,2 4-13 0,0 1-9 15,0 0-7-15,0 1-5 0,2 4-4 0,1 7-3 0,3 3-3 16,-1 3-2-16,3 4 0 0,2 7 3 0,2 5 4 0,-1 5 4 0,6 3 7 16,-4 6 6-16,1-2 4 0,0 8 2 0,3-2-1 0,0 3-1 15,-4 1-2-15,1-4-1 0,0 0-3 0,-1 1-4 0,4-3-4 16,-3-4-3-16,-4 1-3 0,0-4-4 0,6-2-1 0,-6-4-3 0,4 1-1 15,-2-7-1-15,-2 2 1 0,0-6 0 0,-1-2 1 0,-1-2 1 16,1-7 3-16,-1 1 4 0,1-1 6 0,-2-7 8 0,-1 1 7 0,-1-2 8 16,1-4 7-16,-1-1 6 0,1-3 3 0,1-3 5 0,0-1 0 15,0-6 3-15,0-1 2 0,3-1-1 0,-1-6-1 0,1-2-2 16,-2-4-4-16,4-4-4 0,-2-3-8 0,2-2-8 0,-1-8-8 0,1-4-6 16,-6-1-5-16,3-6-2 0,-1-4-4 0,3-4-3 0,-3-3-5 15,1 2-3-15,3-2-3 0,-6-1-4 0,1 5-4 0,2-2-3 16,-4 6-3-16,3 6-3 0,-6 1-2 0,3 9-5 0,-1 2-7 0,1 5-11 15,-5 2-12-15,3 5-14 0,-1 9-14 0,-2-3-8 0,3 6-8 16,-3 5-10-16,4 5-8 0,-3 3-17 0,6 2-19 0,-5 3-29 0,7 4-32 16,-1 6-31-16,2 4-32 0,2 0-63 0,-2 6-80 0,4-1-31 15,7 4-10-15</inkml:trace>
  <inkml:trace contextRef="#ctx0" brushRef="#br0" timeOffset="259.4525">28940 8415 45 0,'-4'-3'378'0,"4"3"-71"16,0 0-107-16,7 0-62 0,-5-2-40 0,6-1-25 0,2 3-20 15,6-2-10-15,-1-1-6 0,11 0-4 0,-2 2-2 0,10-3 0 0,2 0-1 16,4-1 0-16,5 1 2 0,1-1-6 0,7-2-9 0,-2 0-16 16,3-1-19-16,4 4-21 0,6-4-20 0,0 0-27 0,-4 3-25 0,3-3-26 15,4 3-26-15,-3 0-61 0,1 0-78 0,0 0-42 0</inkml:trace>
  <inkml:trace contextRef="#ctx0" brushRef="#br0" timeOffset="695.0246">30498 8449 102 0,'-5'-12'387'15,"2"-1"-27"-15,3 4-69 0,0-4-90 0,0 1-55 0,3-2-36 16,2 0-22-16,4 2-14 0,-1-1-17 0,3 2-18 0,0-2-16 16,7 1-13-16,-5 5-7 0,3-4-8 0,1 4-3 0,1 2-3 0,-1 4-1 15,0 1-3-15,-1 1 0 0,1 4 2 0,-4 2 1 0,1 4 0 16,-2 1 2-16,-2 3 1 0,-1 1 1 0,-1 4 3 0,-6 0 1 15,3 2 3-15,-5 1 2 0,-5 0 0 0,3 4 2 0,-6-2 0 0,-1 1-1 16,-1 2-1-16,-5 2 2 0,1-3-1 0,-5-3 1 0,6 3 3 0,-4 1 0 16,1-7-1-16,3 3 1 0,-8-4-1 0,8-1 2 0,2-1 3 15,-1-4 8-15,6-1 8 0,-1-1 8 0,-2-4 9 0,4-4 4 16,3 0 5-16,2 1 1 0,0-5-2 0,0-5 1 0,2 1-1 0,7-4-1 16,-4 0 0-16,3-5-2 0,6-3-3 0,0-3-5 0,-1-1-10 15,8-4-8-15,-3-3-8 0,1-1-6 0,0-2-4 0,3-1 0 0,0 0-2 16,-1-3 1-16,-1 0 1 0,-3 2-1 0,0-1 2 0,0-1 0 15,-3 1 2-15,0 2 3 0,-4 6 4 0,2-3 2 0,-5 1 6 16,-1 6 1-16,0 2 2 0,-1 2-2 0,-2 2-4 0,-1 5-3 0,-2 0-4 16,0 3-1-16,0 4-1 0,0 3-3 0,-2 3-2 0,-1 4-4 15,-2 5-5-15,-1 4-2 0,0 0-3 0,-1 8-3 0,0 0-1 0,-2 6 0 16,3-1 4-16,-6 7 2 0,7-6 1 0,-4 6 0 0,4-2 1 16,0 2-5-16,-2 0-6 0,5-1-9 0,-1-3-10 0,3 1-15 0,3-2-21 15,2 1-23-15,1-4-24 0,2 0-30 0,4-5-35 0,3 0-33 16,2-5-34-16,2 2-64 0,3-3-79 0,4-2-39 0</inkml:trace>
  <inkml:trace contextRef="#ctx0" brushRef="#br0" timeOffset="1214.8005">31805 7917 382 0,'-2'-18'455'0,"-5"1"-64"0,2 1-100 0,3 1-58 15,-5 3-37-15,2 0-22 0,4 2-14 0,-3-1-11 0,1 3-11 16,3 2-14-16,-2-2-20 0,2 3-17 0,0 1-19 0,0 0-16 0,0 0-11 16,2 0-10-16,-2 0-7 0,7 3-8 0,-6-2-8 0,8-1-5 15,-4 3-6-15,7 1-2 0,-5-3 0 0,8 0-1 0,-1 3 0 0,1-1 2 16,5 1 2-16,-4 0-1 0,4 0 2 0,-4 0-1 0,6 0-1 15,-3 0-2-15,-2 0-1 0,0 1 2 0,1-1-2 0,-4 3 1 16,0 0-2-16,-1-2 0 0,4 3-1 0,-6-1-1 0,2 2 0 0,-4-4 0 16,3 2 1-16,-2 2 1 0,-1-2 0 0,1-2 0 0,-3 2-1 15,-1 2 0-15,1-2 0 0,2-1-1 0,-8 3 2 0,5-3-1 0,0 0 0 16,-4 4 1-16,1-1 0 0,-1 0 2 0,2 2 0 0,-4-2 3 16,3 3 4-16,-1-2 4 0,-2 5 3 0,3-2 4 0,-3 6 5 15,0 0 5-15,0 3 4 0,-3 4 4 0,3-1 5 0,-2 6 3 0,-1 0 1 16,-1 2 2-16,2 3-1 0,-3 0 1 0,-1 4-2 0,0 0-1 15,5 0-3-15,-6 3-3 0,2-5-2 0,0 3-5 0,0 0-5 0,-2 0-4 16,2-3-4-16,-4 0-2 0,4 0-5 0,3 0 1 0,-6-1-1 16,1-4-1-16,0-1 0 0,0-2-1 0,0 2 1 0,1-1 2 15,-3-4 2-15,-1-2 2 0,1 3 2 0,1-6 2 0,-2 2 1 0,-2 0 2 16,-2-3 1-16,0 0 1 0,-1-2 0 0,1 1-1 0,-6-2-1 16,5 1-4-16,-8-2-6 0,3-3-13 0,-1 2-14 0,-1 0-19 0,2-3-22 15,-2-2-29-15,1 1-32 0,-1-3-57 0,2-2-68 0,-3-3-96 16,5-3-109-16,2 2-57 0,-1-7-27 0,0-3-12 0,4-2-3 0</inkml:trace>
  <inkml:trace contextRef="#ctx0" brushRef="#br0" timeOffset="1390.1972">31639 8420 198 0,'4'-2'401'0,"7"-4"-28"0,0 4-45 0,2-1-89 0,6 1-113 16,3-1-62-16,6-1-37 0,2 1-22 0,6 2-16 0,5-3-15 16,3-1-17-16,2 1-14 0,6 0-15 0,-1 3-7 0,3-1-4 0,4-3-11 15,-1-2-18-15,-1 6-19 0,0-3-25 0,0 1-37 0,-3 2-47 16,0-2-43-16</inkml:trace>
  <inkml:trace contextRef="#ctx0" brushRef="#br0" timeOffset="1886.9353">32913 8311 204 0,'-3'-10'413'0,"-3"3"-44"0,1-1-53 16,0 1-56-16,0-2-31 0,-2 0-19 0,2 1-11 0,-3 0-4 0,3 0-11 15,-4-3-12-15,7 3-11 0,-4 1-11 0,0 2-10 0,1-3-8 16,0 4-8-16,-2 0-11 0,6 2-8 0,-3-4-10 0,3 6-12 16,-6 0-10-16,2 0-11 0,3 0-12 0,-2 6-9 0,1 0-10 0,-2 2-7 15,3 3-7-15,-5 2-6 0,2 3-5 0,2 3-5 0,-2 2-2 16,0 1-1-16,1 3 0 0,-1 0 4 0,3 6 0 0,-1-4 1 0,0 3 3 15,3 0-2-15,0-2 0 0,3 1-3 0,0 1-2 0,-1-4 0 16,3-2 1-16,4-1 1 0,-1-1 1 0,4 1-1 0,-5-3 0 16,7-4 1-16,-1-1 0 0,3-2-1 0,-1-2-2 0,-1-2 1 0,6-1-2 15,-5-4 2-15,6-1 0 0,-2-3-1 0,-1-3-1 0,1 1 1 16,2-4-1-16,-3-3 1 0,1 0 2 0,2-1 1 0,-6-6 1 0,-1 0 2 16,3 0 2-16,-4-3 0 0,-2-1 4 0,1-1 1 0,-2-3 3 15,-2 0 1-15,-3-1 5 0,2 0 2 0,2-1 4 0,-8-2 4 16,-1 3 2-16,4-3 3 0,-2 6 0 0,-2 1-1 0,0 1 0 0,-2 1-4 15,-2 3-8-15,4 3-5 0,-1 4-5 0,1 1-6 0,-7 6-4 16,2 2-7-16,1 5-4 0,3 2-4 0,-4 8-5 0,-2 1-3 0,2 4-3 16,3 5-1-16,-5 5-3 0,2 7 1 0,0 0 3 0,0 8 2 15,1 1 2-15,1 2 4 0,-2 4 4 0,3 3 4 0,2 2 4 0,-3 2 2 16,-1 0 3-16,3 2 2 0,-3 1 3 0,2 0 4 0,-1 0 5 16,-2-1 4-16,-2-3 3 0,2 0 4 0,-4 0 6 0,3-4-1 0,-6-2 0 15,2 1-1-15,-8-7 1 0,5-1-2 0,-4 0 0 0,3-6 1 16,-1-2 0-16,-6-2 2 0,3-4 1 0,-1 1-1 0,-2-11 1 15,-1 2 0-15,3-6 1 0,-3-4-1 0,-2-8-1 0,-1-1-2 0,1-4-8 16,-3-5-11-16,1-5-16 0,2-5-17 0,-5-5-22 0,2-1-26 16,5-8-30-16,-2-2-39 0,5-1-44 0,5-4-72 0,1 0-88 15,4-4-99-15,6 4-106 0,8-3-52 0,3 1-24 0,10 0-5 0,0 2 4 16</inkml:trace>
  <inkml:trace contextRef="#ctx0" brushRef="#br0" timeOffset="2365.1659">34929 7817 250 0,'-9'-25'423'0,"1"0"-20"0,1 1-57 16,-5 0-79-16,3 4-42 0,1 1-26 0,3 2-12 0,-4 2-6 0,2 1-13 15,1 0-17-15,-3 5-19 0,4 2-17 0,3 3-15 0,-5 3-10 16,2 2-8-16,0 6-4 0,0 5-5 0,0 3-5 0,-4 4-8 0,3 8-6 16,-5 8-5-16,3 1-6 0,-1 9-2 0,-1 5 2 0,-2 3 3 15,5 5 2-15,-5 3-1 0,4 2-5 0,-1 2-6 0,3 0-6 0,-3 3-11 16,4-1-13-16,-2-1-15 0,2-1-16 0,3-1-18 0,-1 0-16 15,3-2-16-15,0-4-17 0,3 3-26 0,-1-4-31 0,3-3-48 16,7-3-58-16,-2 1-92 0,7-9-109 0,-3 2-55 0,3-6-26 0,-2-4-6 16,6-6 3-16</inkml:trace>
  <inkml:trace contextRef="#ctx0" brushRef="#br0" timeOffset="2798.1174">35278 8381 120 0,'5'-31'443'16,"7"2"-1"-16,-1-1-2 0,-1 0-100 0,5 6-150 0,1-3-82 16,1 5-48-16,1-1-25 0,1 4-15 0,3 2-7 0,-1 3-3 0,1 6-5 15,-3 2-7-15,-1 3-4 0,1 6-1 0,-2 2 1 0,0 4 0 16,-3 5 0-16,-4 0 2 0,4 6-2 0,-7 2 1 0,-2 3 0 0,-4-1 2 16,-1 3-2-16,-5 6 1 0,0-5-2 0,-7 4 2 0,2-1 0 15,-4 2 2-15,-3-2 2 0,2-2 1 0,-5-1 2 0,4 0 2 0,-1-3 2 16,0-2 3-16,2-3 3 0,1 2 4 0,0-5 7 0,6-4 6 15,-4 0 12-15,7-3 10 0,0-3 6 0,1-2 5 0,3-2 1 16,1-3 0-16,1 0-2 0,3-5-1 0,1-5-3 0,0 0 0 0,7-3-2 16,-4 0-2-16,6-4-4 0,0-2-5 0,1-4-8 0,2 0-9 0,2-2-7 15,1-3-5-15,1-1-3 0,-1-3 1 0,2-1-2 0,1 2 1 16,-8-4-1-16,5 0 0 0,-4-2 1 0,3 1-1 0,-2 4 1 16,-4-2-1-16,1 0 0 0,-2 3 3 0,-2 5 1 0,2-2 3 0,-7 3 0 15,0 7-2-15,0-2-1 0,2 5-3 0,-5 2-3 0,-2 2-4 16,0 5-3-16,0 3-1 0,0 3 1 0,-2 3-1 0,-1 3-2 0,-2 5-2 15,-2 5-3-15,0 4-3 0,-2 1-1 0,-2 4 1 0,4 5 2 16,-2 3 1-16,-3 3 3 0,2 1 4 0,-2 1 0 0,4 3 1 16,1 1-3-16,-5-1-3 0,7-1-7 0,0 2-9 0,1-1-15 0,2-1-14 15,2-4-23-15,2 0-26 0,3 0-38 0,2-4-45 0,0 0-83 16,7-1-102-16,1-6-67 0,0 2-50 0,6-6-23 0,-1-2-10 0</inkml:trace>
  <inkml:trace contextRef="#ctx0" brushRef="#br0" timeOffset="2967.9858">36290 8477 227 0,'8'0'446'0,"1"0"1"0,1 0-34 0,10-4-50 15,3 4-101-15,-1-1-124 0,7-2-75 0,1 3-46 0,6-3-33 16,3 2-26-16,-1-3-23 0,3 0-23 0,3 0-20 0,1 3-18 0,-1-2-9 15,0 3-4-15,-1-4-21 0,1-1-30 0,1 0-71 0,-1-1-90 16,-7 4-41-16</inkml:trace>
  <inkml:trace contextRef="#ctx0" brushRef="#br0" timeOffset="3215.3839">36878 8206 123 0,'-14'-16'469'0,"-1"-2"13"0,1 1-46 0,1 0-73 16,-3 1-61-16,6 1-52 0,0 3-32 0,1-1-21 0,1 5-16 0,-1-2-14 16,1-1-19-16,6 7-21 0,-5-1-19 0,2 2-18 0,3 1-15 15,-1 4-15-15,0 1-10 0,1 2-12 0,-2 4-9 0,1 7-9 16,3-3-6-16,-2 7-3 0,-1 2-2 0,3 4 0 0,-2 1 2 0,2 4 1 16,0 2 4-16,0 3 2 0,0 0-4 0,0 0-6 0,2 5-15 15,-2 1-15-15,3-1-22 0,-1 2-26 0,-2 1-35 0,3 0-43 0,1 1-45 16,-2 2-49-16,4-1-90 0,-4-2-109 0,3 2-63 0,-1-3-39 15,1-4-17-15,0-2-4 0</inkml:trace>
  <inkml:trace contextRef="#ctx0" brushRef="#br0" timeOffset="3715.6119">37552 8354 226 0,'-2'-13'515'0,"-2"1"7"0,3-1-25 0,-6 1-39 0,5 2-105 0,-1 2-137 16,3 1-74-16,-2 2-42 0,2 2-22 0,0 3-11 0,-3 3-8 15,-1 2-10-15,4 2-9 0,-1 3-13 0,1 2-7 0,0 6-7 0,0-2-1 16,0 4-2-16,0 3 0 0,0 4 2 0,0-2 4 0,0-1 4 16,1 5 3-16,-1-5 0 0,7 3-1 0,-5-3-2 0,3 0-3 15,3 3-4-15,1-6-1 0,3-1-3 0,-2-2 0 0,0-1 0 0,4-5 1 16,1 1-1-16,1-5 0 0,4 0 0 0,-4 0 0 0,2-4-1 15,-1-4 0-15,9 0 1 0,-7-5 1 0,-1-3 0 0,8 0 0 16,-4-3 0-16,-3-1 1 0,0-2 1 0,3-3 1 0,-3 0 4 0,1-4 2 16,-6-2 4-16,1 2 2 0,0-4 5 0,-1-2 3 0,-7-3 3 15,1 1 4-15,1-3 0 0,-4 2 4 0,2-3 5 0,-2 1 3 0,-3 3 5 16,1 2-1-16,1-1-1 0,-4 0-3 0,0 8-7 0,0 0-8 16,0 4-9-16,-4 4-7 0,1 5-5 0,1 2-5 0,-3 5-3 0,-2 5-3 15,5 4-6-15,-6 7-6 0,3 2-7 0,-7 6-2 0,3 4-5 16,-4 5 1-16,2 5 1 0,-6 3 1 0,7 7 2 0,-4 0 0 0,1 3 2 15,-1 5 0-15,-3 0 2 0,3-1 3 0,1 6 1 0,-1-3 4 16,1 3 1-16,-1 2 3 0,-1-2 3 0,1 1 1 0,0-1 3 0,1-3 3 16,-1 0 5-16,0-2 3 0,-3-4 3 0,4 0 1 0,-3-5 1 15,-4-2 1-15,4-4 0 0,-1 0 4 0,-1-8 3 0,-1 0 1 16,-3-6 1-16,1 0 3 0,-1-6 2 0,2-1 2 0,-6-8 1 0,2 0 1 16,-5-4-2-16,5-7 1 0,-3-1-2 0,0-5-4 0,-1-2-7 15,-2-6-11-15,2-2-13 0,1-5-18 0,-2-3-19 0,2-2-22 0,5-4-26 16,-2-3-33-16,5-1-38 0,5 0-50 0,3 0-56 0,5-3-114 15,3-1-138-15,6 2-71 0,3 0-34 0,5 1-13 0,3-3 0 0,1 3 7 16</inkml:trace>
  <inkml:trace contextRef="#ctx0" brushRef="#br0" timeOffset="3927.7242">38611 8377 333 0,'-9'-1'480'0,"2"-1"-4"0,0-3-5 0,6 2-74 0,1-1-109 15,1 3-94-15,8-6-88 0,3 6-51 0,1-2-34 0,3-1-23 16,6 4-18-16,4-4-19 0,1 4-18 0,5-1-17 0,2-3-17 0,-5 4-21 16,7 0-19-16,0 4-28 0,-2-3-32 0,-1-1-32 0,-1 4-31 15,-3 0-59-15,-5 0-72 0,1 3-32 0</inkml:trace>
  <inkml:trace contextRef="#ctx0" brushRef="#br0" timeOffset="4076.3986">38699 8650 174 0,'-25'7'538'0,"2"1"14"0,5-6-24 0,2 3-47 0,1-2-75 16,1-1-92-16,8-2-61 0,-1 2-45 0,5 1-28 0,2-3-21 16,2 0-23-16,6 0-23 0,6-3-30 0,3 1-31 0,5 2-37 0,5-5-35 15,6 3-39-15,3-3-42 0,8-1-47 0,2 1-53 0,2-2-103 16,5 1-126-16,-4-3-73 0,1 2-45 0,1-2-22 0,-2 1-14 0,-1-4 0 15</inkml:trace>
  <inkml:trace contextRef="#ctx0" brushRef="#br0" timeOffset="4365.0047">40050 7991 468 0,'-7'-13'587'0,"5"-3"14"16,-1-1 13-16,3 2-48 0,-2 2-79 0,2 1-90 0,-3 2-92 0,-1 2-54 15,4 0-34-15,-1-1-20 0,-3 5-14 0,4-2-23 0,-1 5-29 16,1-3-25-16,0 4-25 0,0 0-20 0,0 0-17 0,0 5-15 16,0 2-13-16,0 1-13 0,0 4-8 0,0 1-6 0,0 4-1 0,0 0 2 15,1 6 2-15,-1 2 6 0,4 3 6 0,-3-2 6 0,-1 7 6 0,4-4 2 16,-1 7 0-16,-3-5-1 0,0 6-1 0,0-2-12 0,0-2-13 15,0 3-22-15,0-1-25 0,-3 0-32 0,-1-1-34 0,4 1-42 16,-1-2-47-16,-3 3-95 0,3-4-119 0,-3-1-94 0,1-3-87 0,3-1-40 16,0-5-23-16,0-1-1 0,0-4 7 0</inkml:trace>
  <inkml:trace contextRef="#ctx0" brushRef="#br0" timeOffset="4637.7288">40548 7544 66 0,'-4'-20'619'0,"1"-1"3"16,1 2 9-16,-5-1 5 0,6 3 1 0,-3 0-118 0,3 5-180 0,1 2-102 16,-4 2-61-16,4 0-36 0,4 3-19 0,-3 5-13 0,4 0-11 15,2 5-13-15,2 3-20 0,4 5-15 0,1 4-12 0,1 8-6 0,6 0-5 16,1 7 1-16,-1 5 1 0,1 5 3 0,0 2 4 0,3 8 5 15,-2 4 2-15,-8 2 2 0,2 7 0 0,-7-1-2 0,2 9-4 0,-7-2-7 16,-1 1-7-16,-8 7-18 0,-4-3-24 0,-6 5-28 0,-1 2-32 16,-11-2-44-16,-4 3-46 0,-6 3-89 0,-5-4-105 0,0 5-109 15,-9 0-111-15,-2-1-59 0,-6-1-34 0,-2 0-16 0,-7-6-8 0,3-3 9 16</inkml:trace>
  <inkml:trace contextRef="#ctx0" brushRef="#br0" timeOffset="23334.8832">29015 10471 9 0,'0'0'68'0,"0"0"2"16,0 0 2-16,0 0 3 0,0 0 3 0,0 0 4 0,0 0 0 15,0 0 0-15,0 0-1 0,0 0-2 0,0 0 0 0,0 0-2 16,0 0-2-16,0 0-7 0,0 0-4 0,0 0-4 0,0 0-6 0,0 0-7 16,0 0-5-16,0 0-7 0,0 0-6 0,0 0-4 0,0 0-5 15,0 0-3-15,0 0-5 0,0 0-2 0,0 0-2 0,0 0 0 0,1 0 2 16,4 0 3-16,2 0 0 0,-2 0 2 0,0 0 2 0,6 0 2 15,4 0 4-15,0 0 4 0,4 0 4 0,3-3 4 0,4 0 1 16,5 3 3-16,1-1 0 0,7-6 1 0,2 6-2 0,5-6-1 0,7 2-1 16,2 2-1-16,6-2 0 0,4 1-1 0,5 0-4 0,3-1-3 15,9 1-6-15,2-1-3 0,2-1-5 0,8 1-8 0,0 0-7 0,5 1-9 16,0-1-8-16,5 0-8 0,7 2-7 0,-2-2-8 0,7 3-8 16,3 1-11-16,2-3-9 0,7 0-7 0,2-1-5 0,8 1-2 0,2 0 0 15,3 0 0-15,7-4 1 0,2 1 5 0,5-1 7 0,8 0 11 16,7-1 11-16,6-2 7 0,-1-2 9 0,9 2 9 0,0-2 7 0,10 2 7 15,7-2 0-15,0 1-3 0,3-2 6 0,1 1 10 0,2 1 7 16,3 3 6-16,-1-1-4 0,1 3-6 0,6-1-10 0,-5 0-7 0,5 4-6 16,-3-1-8-16,5 4 3 0,-3-3 3 0,-1 1 5 0,4 2 5 15,-5 1-3-15,4-4-10 0,-8 4-6 0,1-1-5 0,-4-1-3 0,-9 2-3 16,-8-4 6-16,0 3 8 0,-7-3 7 0,-8 1 9 0,-9 2 2 16,-2-4-2-16,-2 2 0 0,-3 0 0 0,-10 2 1 0,2-6 3 15,-9 6-1-15,-5-3 0 0,-10 0-6 0,0 4-11 0,-14-4-19 0,-8 4-25 16,-11 0-18-16,-6 0-16 0,-12 0-10 0,-12 4-7 0</inkml:trace>
  <inkml:trace contextRef="#ctx0" brushRef="#br0" timeOffset="23855.9013">31733 10303 5 0,'7'0'53'0,"-6"0"3"0,8 0 2 0,-4 0 1 0,7 0 4 0,-2 0 3 16,9 0 3-16,-2 0 6 0,9 0 4 0,3 0 5 0,6 0 1 15,6 0-2-15,4 1-3 0,11-1-5 0,4 0-6 0,6 3-6 0,6-3-8 16,6 1-8-16,6-1-10 0,3 4-8 0,7-4-4 0,8 1-5 16,0 3-3-16,7-4-3 0,4 3-1 0,5-2-3 0,10-1-4 15,-2 4-8-15,8-4-5 0,6 0-9 0,4 0-8 0,0 0-6 0,8 0-6 16,5 0-5-16,0 0-3 0,5-4-7 0,9 4-9 0,4-4-10 15,9 0-11-15,1-1-9 0,6 1-8 0,0-3-5 0,10 0-4 0,5-3 6 16,6-3 7-16,-1 4 8 0,2-4 5 0,-1 1 1 0,3 0-2 16</inkml:trace>
  <inkml:trace contextRef="#ctx0" brushRef="#br0" timeOffset="24554.7013">35630 10381 101 0,'0'-8'129'0,"-2"0"-4"16,2 3-6-16,-3-2-12 0,-1 3-15 0,4 3-12 0,0 1-10 15,0 0-8-15,0 1-6 0,0 6-5 0,4 2-6 0,-1 2-5 16,-3 7-3-16,2 2-2 0,-2 2-2 0,6 6 1 0,-4 0 1 0,2 7 2 16,-3 2 1-16,6 3 1 0,-5 0 3 0,1 4 0 0,-1-1-1 15,5 3-1-15,-7 0-4 0,1-1-4 0,3 2-6 0,-2-3-6 0,-2 4-7 16,3-4-8-16,2-1-8 0,-2 2-11 0,1-6-10 0,-2 1-17 16,3-1-17-16,-2-2-20 0,1-2-21 0,-3-2-22 0,4-4-25 0,2 0-20 15,-2-3-20-15,0 1-47 0,1-6-61 0</inkml:trace>
  <inkml:trace contextRef="#ctx0" brushRef="#br0" timeOffset="24851.1322">36276 10615 109 0,'-2'-20'239'16,"2"1"-46"-16,-3 3-29 0,-1 0-13 0,4 2-5 0,-1-2-1 15,-3 6 1-15,4-3-2 0,-1 2-3 0,-3 2-14 0,1 2-14 0,3-5-18 16,-2 8-16-16,-1-1-13 0,1 3-11 0,2-2-10 0,0 4-11 16,-3 4-8-16,3-1-8 0,0 2-6 0,0 7-6 0,0-1-4 0,0 6-3 15,0 2 0-15,0 3 0 0,0 4 2 0,0 2 1 0,0 4 2 16,0 1 0-16,0 2 3 0,0 4 3 0,0 0 1 0,0 2 2 16,0-1-1-16,-4 2-1 0,4 4-1 0,-2-5-3 0,2 2-5 0,-3 1-6 15,0-1-7-15,3-2-8 0,-2 2-12 0,2-3-13 0,0 1-20 16,0-5-22-16,0 3-29 0,2-3-28 0,-2-1-31 0,3-2-32 0,0 3-64 15,-1-4-84-15,5-2-39 0,0-4-24 0</inkml:trace>
  <inkml:trace contextRef="#ctx0" brushRef="#br0" timeOffset="25385.205">35005 11388 69 0,'-8'-13'265'0,"3"1"-49"0,3-1-37 0,-5 1-17 0,6 3-9 0,-3-2-2 15,2 2 2-15,2 2-4 0,-3-1-7 0,0 0-17 0,3 3-21 16,0 1-18-16,0-1-19 0,3 5-13 0,0-3-13 0,-1 3-10 0,2 3-5 16,1-1-7-16,0 4-5 0,7-2-5 0,-2 6-3 0,4 2 0 15,-1 4 2-15,4 0 2 0,0 4 2 0,4 2 2 0,1 3 2 0,0 0 1 16,4-1-1-16,-2 8-1 0,1-4-1 0,3 4-2 0,-1 0 0 16,0 0 1-16,4 1-1 0,-1-3 0 0,-1 2 2 0,2 0 1 15,5-2 0-15,-4-1 2 0,4-1 1 0,-2-3 1 0,-1-4 3 0,6 4 0 16,-3-5 3-16,1-2 0 0,-1-2 1 0,0-4 1 0,0 0 0 15,3-4 0-15,-2 0 0 0,3-3-2 0,-3-5 1 0,-1 0 0 16,3-1 0-16,-3-4-1 0,2-3 0 0,-3-3-2 0,1 2 0 0,0-6-1 16,3-1-2-16,-6-3-2 0,2-4-2 0,1 0-2 0,-2-4-3 15,-1 0-2-15,-3-4-1 0,-1-2-3 0,2 0-1 0,-4-3-2 0,1 2-3 16,1-4-1-16,-5 2-3 0,-2 1 0 0,-4 0-2 0,5 2-1 16,-5 1 1-16,3 3 0 0,-7-1 2 0,-1 5-1 0,1 4-1 0,-4 1 2 15,-1 0 0-15,2 5 2 0,-5 0 0 0,-1 3-1 0,0 3 0 16,-2 2-4-16,1 2-6 0,-4-2-5 0,0 6-8 0,0 1-8 15,0 0-9-15,0 0-12 0,0 1-12 0,-7 6-20 0,5-2-24 16,-1 3-29-16,-1 5-37 0,-1-1-39 0,3 4-43 0,-1 1-65 0,0 0-77 16,-2-1-34-16,3 8-15 0</inkml:trace>
  <inkml:trace contextRef="#ctx0" brushRef="#br0" timeOffset="39002.2318">43338 8869 427 0,'-19'-5'480'0,"0"-2"-62"0,-3 6-101 0,5-6-71 0,0 2-53 16,3 1-35-16,7 0-23 0,-1 0-14 0,-4 0-10 0,10 0-11 0,-1 4-12 15,3-1-16-15,3-2-16 0,-1 3-15 0,7-3-15 0,2 2-12 16,3 1-8-16,1-3-5 0,6 1-3 0,6 2-3 0,-3-3 1 0,10 1-2 15,2 2-2-15,2-3-5 0,1 0-9 0,3 3-9 0,1-2-12 16,3-1-14-16,-2 3-15 0,2-1-22 0,2-2-23 0,-3 3-30 16,1 0-35-16,-2 0-36 0,-3 3-37 0,-4-2-65 0,-1 4-83 0,-5 1-36 15,-4-1-12-15</inkml:trace>
  <inkml:trace contextRef="#ctx0" brushRef="#br0" timeOffset="39162.8871">43118 9318 121 0,'-16'5'325'0,"3"0"-86"0,4-3-55 16,2-1-38-16,6 3-21 0,1-4-13 0,8 0-13 0,1 0-13 0,6-4-15 15,4 3-18-15,10-5-23 0,3 1-22 0,7 1-23 0,4-6-23 0,10 0-19 16,5 0-17-16,2-2-24 0,10-1-25 0,-6 1-25 0,8-1-25 16,0-2-36-16,3 3-38 0,-4-2-49 0</inkml:trace>
  <inkml:trace contextRef="#ctx0" brushRef="#br0" timeOffset="39409.081">44074 8717 109 0,'-29'-13'162'0,"2"-2"-9"0,-7 3-1 0,10 0-2 0,-6 0 0 16,4 0-8-16,2 3-11 0,-2 1-11 0,8 1-16 0,-1-1-14 0,2 7-16 16,3-5-14-16,4 1-13 0,-2 4-10 0,4-2-8 0,6 3-9 15,-3 0-8-15,5 0-7 0,1 3-8 0,3-2-2 0,4 4-3 0,-1 2 0 16,9 0 1-16,2 1 4 0,4 0 5 0,2 1 5 0,10 0 3 15,2 3 1-15,5-2 1 0,4 5 0 0,-3-1 0 0,8 2 1 16,-3-1-1-16,3 5-3 0,-4-1-3 0,2 4-5 0,-6 0-5 0,-6 3 0 16,0 0-1-16,-9 7 1 0,-1-1-1 0,-9 1 2 0,-10 1 0 15,-7 3-5-15,-5 0-7 0,-6 0-10 0,-7 3-11 0,-11-1-18 16,0 2-19-16,-7-2-27 0,-5 0-29 0,-4 2-39 0,-2-3-43 0,2 2-58 16,3-6-65-16,-6 2-31 0</inkml:trace>
  <inkml:trace contextRef="#ctx0" brushRef="#br0" timeOffset="39881.1923">46148 8206 411 0,'-8'-9'495'0,"-6"0"4"16,7-2 1-16,-1 6-88 0,3-2-137 0,-2 2-81 0,2 0-53 0,1 2-30 16,4 1-16-16,0 2-14 0,4-3-12 0,1 3-10 0,3 0-13 15,4 3-11-15,4-3-10 0,6 5-8 0,3-2-8 0,8-1-5 0,2 3-5 16,10-3-6-16,-1 1-6 0,6-1-8 0,4 3-7 0,1-5-8 16,-1 3-9-16,4-3-8 0,-3 0-6 0,-6 0-5 0,2 0-4 0,-4-3 2 15,-8 3 2-15,-2-2 3 0,-6-1 2 0,-4 1 7 0,-5-3 5 16,-5 3 8-16,-3-3 8 0,-4-1 7 0,-1 1 9 0,-7 1 7 15,-2-1 6-15,-2 1 4 0,-7-4 3 0,-1 3-1 0,-4-2 1 0,-3 0-1 16,-1 1 2-16,-11 0 1 0,5-2 0 0,-7 2 2 0,0-1 2 16,2 2 2-16,-5-3 3 0,5 0 3 0,-5 4 4 0,7-4 3 0,0 3 5 15,1-3 3-15,6 4 4 0,-3-1 1 0,3 0 2 0,6 2 1 16,1 2-3-16,2-3-2 0,3 3-3 0,-1 1-5 0,1 1-3 16,-1 3-2-16,4 4-3 0,4-2-2 0,-6 6-2 0,5 3-1 0,-1 5-1 15,1 4 2-15,-2 3 4 0,1 6 2 0,3 4 5 0,0 2 4 16,0 4 3-16,0 4 1 0,7 2 0 0,-5 3-1 0,3 3-3 15,2-1-1-15,-2 4-4 0,3 0 1 0,1 0 2 0,-3 3-4 0,3 1-8 16,3-2-14-16,-4 0-17 0,-2 0-22 0,2 0-23 0,-3-1-32 0,0 1-36 16,0-4-62-16,1-1-76 0,-3-2-82 0,0-3-88 0,-3-4-49 15,-3 1-28-15,0-5-11 0,-4-7-4 0</inkml:trace>
  <inkml:trace contextRef="#ctx0" brushRef="#br0" timeOffset="41280.129">32693 14273 196 0,'-10'-16'414'15,"-2"4"-60"-15,-2-2-97 0,6-2-59 0,3 1-40 0,-1 1-24 16,3 0-16-16,3 1-9 0,0-3-4 0,5 4-13 0,4-3-13 0,-1 2-20 16,9 1-22-16,-1-4-16 0,1 5-15 0,5 2-8 0,3 2-5 15,-1 3-4-15,4 3-1 0,6 1-3 0,-7 1-2 0,5 6 0 0,-1 5 0 16,1 1-2-16,-4 6-2 0,-1 2-4 0,2 1-2 0,-5 3-2 16,-5 4-4-16,1 2 0 0,-6 0-1 0,-4 2 0 0,-5 3 1 0,-1 0 2 15,-8-2 1-15,-1 0 0 0,-5 2 1 0,-2-2 3 0,-4 0 4 16,-4 1 4-16,5 1 5 0,-7-5 7 0,-1-2 3 0,3-1 7 15,-1 0 1-15,1-6 5 0,5 0 6 0,-2-2 6 0,5-5 5 0,1-2 1 16,3-5 1-16,6 0-2 0,-5-1-2 0,7-7-3 0,4 0 1 0,1-7-1 16,0-2 1-16,7-3-2 0,2-7 0 0,3 2-3 0,1-5-4 15,1-3-5-15,3-3-3 0,6-5-3 0,-1 0 1 0,0-4 1 0,4-3 1 16,0-2 0-16,-4 0 2 0,4-3 1 0,-4 1 0 0,0-3 1 16,-1-1 3-16,-6 5 2 0,2 2 6 0,-1-2 5 0,-6 6 6 0,-1 1 5 15,-1 1 3-15,-1 9-1 0,-3 2-1 0,-1 1-3 0,-2 7-4 16,-1 4-3-16,-2 1-2 0,-1 6-4 0,-2 5-2 0,-2 1-4 15,2 11-5-15,-7-1-5 0,2 7-8 0,3 2-5 0,-6 7-3 0,3 0-1 16,-7 5 0-16,7 5 4 0,-4 1 1 0,1 0 3 0,3 5-1 16,-4 1 1-16,4 0-2 0,0 4-4 0,-2-4-8 0,5 4-7 0,2-3-8 15,0-2-11-15,2 0-11 0,5-1-14 0,0-4-19 0,1 3-28 16,6-4-33-16,3-3-51 0,2-2-61 0,3 0-61 0,0-3-61 0,5-6-28 16</inkml:trace>
  <inkml:trace contextRef="#ctx0" brushRef="#br0" timeOffset="41458.6974">34151 14446 231 0,'-5'-7'430'0,"-2"-1"-2"16,2-1-1-16,5 5-84 0,0 0-127 0,3-3-85 0,6 3-65 15,-2 2-41-15,6-1-30 0,4-2-25 0,9 5-24 0,-4-2-29 16,6 2-33-16,4 0-35 0,0 0-37 0,4 0-69 0,-2 2-85 0,2 1-44 15,0-1-20-15</inkml:trace>
  <inkml:trace contextRef="#ctx0" brushRef="#br0" timeOffset="41592.2236">34175 14722 289 0,'-9'5'409'0,"4"0"3"15,4 1-79-15,1-4-117 0,1 2-71 0,8-4-48 0,1 3-31 16,5 0-22-16,6-3-25 0,8-3-26 0,0 0-29 0,7 1-33 0,8 0-44 15,0-3-48-15,6 0-75 0,3-3-90 0,-2 4-48 0,3-5-25 16</inkml:trace>
  <inkml:trace contextRef="#ctx0" brushRef="#br0" timeOffset="41808.6196">35350 14250 22 0,'-9'-15'516'15,"1"0"17"-15,3 2 11 0,-4-3 12 0,4 4-90 0,0-1-142 0,-2 3-79 16,5 0-49-16,-3 2-29 0,2 1-17 0,0 0-20 0,3 2-18 16,-2 2-21-16,2 3-19 0,0 0-18 0,0 5-16 0,0 0-13 15,0 6-13-15,0 1-8 0,0 2-9 0,0 7-6 0,0-2-5 0,0 6-6 16,0 1-8-16,-4 3-12 0,4 3-18 0,-1 0-21 0,1-1-25 16,-7 5-32-16,5-3-38 0,-1 5-54 0,-1-1-66 0,4-1-86 0,-1 5-95 15,-3-7-47-15,4 3-21 0,0-1-8 0,0-2 3 0</inkml:trace>
  <inkml:trace contextRef="#ctx0" brushRef="#br0" timeOffset="42527.7213">38565 14240 358 0,'-6'-25'462'0,"0"2"14"15,0 2-62-15,-2 1-98 0,3 0-67 0,3 3-48 0,-5 2-34 16,-1 4-25-16,3-2-16 0,3 6-11 0,-1 2-13 0,-1-2-13 0,-1 7-17 15,5 7-19-15,-2-2-16 0,2 3-16 0,-3 7-10 0,3-3-13 16,0 4-4-16,0 3-3 0,3-1 0 0,-1 1 2 0,3 5 4 0,2-4 4 16,0 1 1-16,1-4 2 0,4 3 1 0,-2-2 2 0,4-3 1 15,3-2 2-15,2 2 2 0,1-3 2 0,-1-3 1 0,3-4 3 0,2 0 0 16,3-1 0-16,1-4 1 0,1 0-1 0,0 0 0 0,1-4 0 16,-2-4-1-16,2 2 0 0,1-2 2 0,-7-1 4 0,3-3 3 15,-1 1 2-15,-4-2 3 0,-3-2 3 0,0 3 3 0,-6-6 3 0,1 4 0 16,-1-2 2-16,-4-4 2 0,0-1 1 0,-4 2 1 0,1 1 2 15,-4 0-2-15,2-1-3 0,-3 2-6 0,-1-3-8 0,0 8-7 0,0-3-11 16,0 3-5-16,0 7-8 0,0 1-1 0,0 4-3 0,0 4-1 16,0 9-4-16,-1 3-3 0,-3 3-4 0,4 10-5 0,0 1-3 0,-2 7-1 15,2 8 2-15,0 2 0 0,-3 2 2 0,0 8 5 0,3 4 7 16,-2-3 2-16,-1 5 3 0,3 1 2 0,-6-1 2 0,3 2 3 16,1-2 1-16,-5 1 3 0,2-5 1 0,4 0 4 0,-6-6 3 0,0 3 3 15,0-4 2-15,0-3 0 0,-1-1-5 0,-4-6-1 0,-2-1 1 16,1-4-1-16,-4-3 1 0,-2 2 0 0,-3-7 1 0,-1-1-1 0,-4-5 1 15,-5 1 0-15,-1-4 1 0,-6-4 1 0,0 0-1 0,-4-7 1 16,1 2-1-16,-8-9-2 0,1 1-2 0,3-6-5 0,-7-5-6 16,3-1-9-16,1-4-10 0,-1-3-13 0,1-4-15 0,5-5-21 0,3-3-26 15,3-2-32-15,4-2-36 0,7-2-59 0,5 0-74 0,11-7-88 16,6 5-96-16,7 0-47 0,10 1-23 0,10 2-6 0,5 1 1 16</inkml:trace>
  <inkml:trace contextRef="#ctx0" brushRef="#br0" timeOffset="42713.6461">39746 14435 327 0,'0'-16'504'0,"0"4"7"0,0-2 2 0,0 2-70 16,4 2-106-16,-1 0-94 0,2 0-90 0,0 3-51 0,6 1-35 15,1-1-23-15,5 2-20 0,-2 2-22 0,12-4-20 0,1 6-28 16,2 1-31-16,6-4-32 0,5 4-35 0,3 0-45 0,4 0-49 0,1 4-78 15,1-4-93-15,-1 1-43 0,-6 6-23 0,1-4-3 0</inkml:trace>
  <inkml:trace contextRef="#ctx0" brushRef="#br0" timeOffset="42835.8023">39951 14638 263 0,'-22'8'413'0,"1"-1"-66"0,6-2-99 15,3 3-65-15,4-4-44 0,2-1-26 0,6-2-15 0,6-1-19 16,2 0-24-16,6 0-36 0,8 0-46 0,5-1-58 0,9-5-68 0,7 0-81 15,6-2-89-15,6-1-45 0,4-2-23 0</inkml:trace>
  <inkml:trace contextRef="#ctx0" brushRef="#br0" timeOffset="43170.0411">41174 14138 124 0,'-11'-4'462'16,"-6"4"6"-16,4 0-8 0,-1 0-17 0,-3 3-91 0,3 1-128 15,-1 1-68-15,-2 5-33 0,0-3-17 0,3 5-8 0,-3 4-8 0,4 0-9 16,2 5-10-16,-1 1-10 0,7 1-8 0,0 0-8 0,2 4-5 16,3 0-9-16,0 1-5 0,7 1-5 0,-1-1-4 0,3 3-3 0,5-5-4 15,6 2-3-15,-1-2-2 0,0-1 0 0,6 2 0 0,2-6 1 16,1-2 0-16,2-3-1 0,-1-3 0 0,6 1-1 0,-3-5 0 16,2-1 0-16,2-4 1 0,-7-4-1 0,7 0 3 0,-2-1 3 0,-5-6 7 0,5-1 8 15,-7-4 6-15,4 0 9 0,-7 0 9 0,1-5 10 0,-4 0 8 16,-1-5 7-16,-4-1 6 0,-3-2 5 0,3 1 2 0,-10-1 3 15,1-5 0-15,-7 2-2 0,0-5-5 0,-7 0-6 0,1 3-9 0,-3-3-6 16,-8 2-10-16,0 2-11 0,2-1-11 0,-8 2-12 0,-2 3-14 16,3 4-15-16,-6 1-16 0,5 6-19 0,-5 1-23 0,-2 5-22 0,2 1-26 15,-2 7-26-15,-3 7-30 0,2-3-32 0,1 5-44 0,-1 3-51 16,4 3-89-16,-1 0-109 0,-2 6-50 0,3 3-20 0,-2-1-4 16,0 3 8-16</inkml:trace>
  <inkml:trace contextRef="#ctx0" brushRef="#br0" timeOffset="49675.3815">32949 16459 43 0,'-4'-9'368'16,"4"-3"-2"-16,4-1-79 0,4-1-118 0,3 1-74 0,6 3-49 16,1-6-30-16,5 4-23 0,4-1-6 0,4 1-4 0,1-1 2 0,4 1 3 15,6 3-2-15,-4 2-1 0,3 0-4 0,-5 2-6 0,3 4-4 16,-7 1-5-16,2 0 2 0,-10 5 5 0,2 3 8 0,-11-1 9 15,-1 6 6-15,-7-1 4 0,-6 4 5 0,-2 0 8 0,-11-2 5 0,1 4 7 0,-6 2 10 16,-1 0 11-16,-4 0 12 0,-6 1 12 0,1-1 4 0,-2 0 2 16,0-1 3-16,2 0 3 0,-2 1 5 0,0-7 5 0,3 3 5 15,-1-4 5-15,8-2 3 0,2-3 2 0,0 1-3 0,7-6-4 0,-1-2-5 16,5-2-7-16,1-4-7 0,5 0-7 0,3-5-8 0,-1-3-7 16,6-3-11-16,4-3-12 0,2-4-12 0,-1 0-12 0,6-3-6 0,3 0-6 15,1-6-1-15,0 4 0 0,5-3 1 0,-3 2 0 0,-1 1 1 16,5-2 2-16,-8 5 0 0,1 1 3 0,-5 4 1 0,2-3 2 15,-2 4 0-15,-7 6 0 0,2 2-2 0,-4 1-5 0,1 1-4 0,-4 9-3 16,-3-5 1-16,-2 6-1 0,0 6 1 0,0-5-1 0,0 9-1 16,0 1 0-16,-2 2-1 0,-3 4-2 0,1 6 0 0,1 2 1 0,-2 0 1 15,0 5 2-15,0 2 1 0,-2 4 1 0,2-2-4 0,0 3-4 16,0-4-8-16,-1 8-9 0,3-4-16 0,0 3-17 0,3-1-20 16,0 1-21-16,6-3-37 0,-4 0-42 0,10-3-82 0,-5-1-105 0,8 0-54 15,-1-5-31-15,1-1-13 0</inkml:trace>
  <inkml:trace contextRef="#ctx0" brushRef="#br0" timeOffset="49857.8049">34236 16491 173 0,'-5'0'466'15,"2"0"-3"-15,3 0-1 0,0 0 0 0,0 0-108 0,0 0-159 16,5 0-91-16,0 0-55 0,7 2-34 0,-2-2-20 0,11 3-19 0,-6-3-15 15,7 3-20-15,6-1-19 0,-1-2-33 0,3 3-37 0,6-1-47 16,-3-2-51-16,3 0-69 0,-1 0-77 0,-1 0-36 0,-5 0-18 0</inkml:trace>
  <inkml:trace contextRef="#ctx0" brushRef="#br0" timeOffset="49984.7358">34294 16776 23 0,'-30'9'461'0,"4"2"1"0,4-2-37 0,1-2-54 16,6 2-79-16,1-5-94 0,8 4-59 0,-1-4-40 0,7 1-25 15,3-2-17-15,6-1-25 0,4 1-26 0,6 0-31 0,7-3-33 0,3-3-47 16,10 0-56-16,2-2-89 0,8-1-106 0,1 0-57 0,3-3-32 16,0-3-15-16</inkml:trace>
  <inkml:trace contextRef="#ctx0" brushRef="#br0" timeOffset="50338.1632">35215 16275 478 0,'-17'-11'507'0,"7"-1"4"0,-4 1 2 0,6-1-96 16,3 2-143-16,-2 2-88 0,7 0-60 0,0-4-33 0,7 3-20 16,-2 1-15-16,5 0-11 0,4 1-14 0,-1-1-18 0,9 2-12 0,1 1-10 15,4-2-5-15,0 2-2 0,4 2 0 0,1 0-3 0,2 3-1 16,-3 3-2-16,1 0-3 0,-1 4 1 0,-4 0-1 0,-3 2 0 0,-1 2-1 15,-5 1-1-15,-1 5-2 0,-5 2-1 0,-5 0-1 0,0 1-2 16,-7 5 0-16,-3-1 1 0,-6 4 1 0,0-2 4 0,-4 4 5 0,-6-1 7 16,0 1 7-16,-1 3 11 0,-4-1 9 0,-2-4 11 0,6 7 9 15,-9-6 9-15,8-3 6 0,1 2 5 0,1-3 5 0,0-1 4 0,6-2 1 16,1-2 0-16,2 0 0 0,3-6-3 0,2 2-4 0,3-4-3 0,4 4-5 16,3-7-8-16,3 1-6 0,4-3-9 0,4 1-10 0,6-4-14 15,0-1-18-15,5-1-21 0,9-2-18 0,0 0-18 0,5-2-15 16,1-1-12-16,8-1-24 0,1 2-30 0,5-4-63 0,1 1-79 0,4 0-81 15,2 1-82-15,0-4-37 0,4 4-14 0,-2-5 4 0</inkml:trace>
  <inkml:trace contextRef="#ctx0" brushRef="#br0" timeOffset="51238.7294">39965 16358 388 0,'-9'-16'459'0,"1"-4"-49"0,-1-1-77 0,4 1-59 0,0 3-53 15,-2 2-31-15,2 0-23 0,3 3-14 0,-5 1-9 0,2 3-14 0,3-4-14 16,2 7-18-16,-3 1-19 0,0 4-16 0,3 0-15 0,0 3-12 16,0 3-12-16,0 2-11 0,3 4-9 0,0 1-8 0,-1 2-2 0,3 2-2 15,4 2 2-15,-4 1 3 0,3 0 4 0,1 7 1 0,0-9 2 16,1 4 0-16,2-2 2 0,-2-1-1 0,7 1 1 0,-3-2 1 0,-1-1 1 15,4-2 1-15,2 0 2 0,-2-4 2 0,2 1 2 0,0-4 2 16,3 1 2-16,-2-5 1 0,1 2 2 0,1-5-1 0,4-1 3 16,-3-1-1-16,0-1 3 0,4-3 0 0,-5-3 0 0,4 0 0 15,-3-3-2-15,0 2 2 0,-3-3 2 0,1-3 1 0,-4 0-1 0,-4-2 1 16,1-3 1-16,0-3 2 0,-3 4-1 0,-2-4 1 0,-2 1-1 0,0-3 2 16,-6-2 0-16,-1 2-1 0,0 1 2 0,0 0-1 0,-1 1-3 15,-3 2-5-15,1 2-6 0,-2 2-7 0,3 3-6 0,-1 3-6 16,-1 5-5-16,2 0-1 0,-6 6-5 0,3 6-2 0,-2 3-4 0,2 6-3 15,3 1-5-15,-5 11-3 0,2 1-2 0,-3 7-1 0,3 5 2 16,-4 5 5-16,4 1 9 0,-4 7 3 0,1 4 4 0,3-5 3 0,-4 9 3 16,8-3 3-16,-6 3 2 0,2 1 4 0,0-2 2 0,-1-4 1 15,3 1 3-15,-2-6 3 0,0 1 3 0,-2 1 3 0,2-6-1 16,-4 1 3-16,2-7 0 0,-4 1 3 0,0-5 2 0,-2 0 0 16,-4-3 2-16,-2-2 1 0,-3 1 2 0,-4-6 0 0,-1-3 2 0,-4 0-1 15,2-3 0-15,-10-1-2 0,1-3-5 0,-4-5-3 0,-1-1-4 0,-1-6-4 16,-4-3-5-16,-1-2-9 0,4-5-12 0,-1-2-15 0,2-5-17 15,0-4-22-15,3-4-23 0,5-1-36 0,0-6-39 0,9 1-78 16,5-3-99-16,8 0-90 0,4-4-91 0,6 1-45 0,9-3-22 0,9-1-5 16,8-2 0-16</inkml:trace>
  <inkml:trace contextRef="#ctx0" brushRef="#br0" timeOffset="51413.0327">40909 16310 163 0,'0'0'455'16,"0"0"-4"-16,4 0-4 0,-1 4-6 0,2-3-108 0,4 6-160 15,-1-3-89-15,6 0-55 0,0 1-34 0,1 3-23 0,5-1-21 16,8 1-23-16,-4-1-31 0,3 0-36 0,7 3-51 0,-2-4-57 0,1-1-67 16,3 0-71-16,-1 3-36 0,0-3-19 0</inkml:trace>
  <inkml:trace contextRef="#ctx0" brushRef="#br0" timeOffset="51552.839">41123 16697 302 0,'-26'16'474'0,"2"-8"1"0,4 2 0 15,4 2-91-15,3-2-139 0,-3 0-84 0,9 0-56 0,1-1-34 16,6 2-20-16,3-3-17 0,2 0-17 0,9-1-20 0,-1-2-23 16,4-1-28-16,2 1-32 0,9-2-45 0,1-3-56 0,0 0-76 0,6-3-87 15,1-2-56-15,3 1-42 0,-1-1-21 0</inkml:trace>
  <inkml:trace contextRef="#ctx0" brushRef="#br0" timeOffset="51816.9361">42408 16369 361 0,'-15'3'426'0,"0"2"5"16,8-2-72-16,-5-1-111 0,7 4-74 0,0-4-60 0,5 1-26 15,0 2-11-15,0-1-4 0,1 0 1 0,8 0 1 0,-1 0 1 0,3-1-3 16,6 1-4-16,1 0-4 0,5-3-2 0,4 3-8 0,7-1-9 16,-2-2-16-16,9-1-18 0,-1 0-27 0,4-1-29 0,2-2-41 0,2-1-49 15,1-1-69-15,1 1-79 0,-1-2-75 0,2 0-71 0,-1-6-37 16,-3 4-18-16,3-5-6 0</inkml:trace>
  <inkml:trace contextRef="#ctx0" brushRef="#br0" timeOffset="51999.6312">43607 15935 258 0,'-2'-24'564'0,"-4"6"20"0,1 0 17 0,3-1-40 0,-5 2-69 16,2-2-90-16,-4 6-96 0,8 0-58 0,-3 3-41 0,3 1-27 15,-6 3-19-15,5 3-21 0,2 3-22 0,-3 3-22 0,-1 3-24 0,4 6-20 16,-1 8-18-16,-3 1-16 0,4 7-13 0,-2 3-9 0,-4 5-8 0,4 5-3 15,-2 4-8-15,-1 5-9 0,0 2-15 0,-3 0-20 0,-1 9-25 16,-1 1-32-16,1 4-34 0,-4-1-54 0,1 4-65 0,2-1-101 16,-4 2-119-16,-3 3-60 0,0-6-28 0,3 6-11 0,-1-5-2 0,-6 0 8 15</inkml:trace>
  <inkml:trace contextRef="#ctx0" brushRef="#br0" timeOffset="53472.092">33384 19101 162 0,'5'-10'113'0,"7"-2"-42"0,-2 1-26 0,7-1-18 0,-2 3-8 15,6-2-2-15,3 3-7 0,3-1-8 0,0 2-2 0,4-2 3 16,0 5 0-16,1-1 3 0,-1 3 0 0,-1 0 1 0,-2 2 4 15,-4 2 4-15,3 0 5 0,-5 3 7 0,-1-1 7 0,-8 8 7 0,1-5 6 16,-6 2 5-16,-3 2 5 0,-3 3 5 0,-2-2 4 0,-5 1 4 16,0 2 3-16,-4-1 2 0,-4 3 0 0,3-1-2 0,-4 0-3 15,-3 0-5-15,0 1-4 0,1-2-5 0,1 0-4 0,1-3-4 0,1 1-2 16,6-5-3-16,-5 4-2 0,4-4-1 0,2-1 0 0,3-2 3 16,1-2 3-16,2 2 1 0,0-5 1 0,0 0-2 0,2-4-3 15,5 3-3-15,-2-6-4 0,0-1-3 0,4 1-3 0,-1-2-2 0,2-3-2 16,2-3-5-16,-1 0-4 0,0-2-4 0,5-4-8 0,-3 1-4 0,1-1-3 15,0-4-3-15,-1 0-1 0,3 0-1 0,-3-2 0 0,-2-1 1 16,-1 5-2-16,-2-2 0 0,1 1 0 0,-4-1 1 0,4 2 4 16,-4 3 4-16,-2 3 4 0,0 4 1 0,-1 1 0 0,-2 2-2 15,-2 2 0-15,-1 4-1 0,0 1 1 0,-2 6 0 0,-1 1 3 0,-2 4 3 16,3 5 2-16,-4 2 3 0,-1 4-3 0,-2 2-3 0,2 11-1 16,-4-1 0-16,1 4 1 0,-1 2 5 0,0 7 1 0,-1-4 2 0,1 4-3 15,1 4-5-15,4-4-12 0,2 4-15 0,-1-2-19 0,3-1-23 16,5-1-30-16,0 1-33 0,1-6-37 0,11 1-40 0,-1 0-72 15,7-5-87-15,3-3-43 0,3-3-21 0</inkml:trace>
  <inkml:trace contextRef="#ctx0" brushRef="#br0" timeOffset="53987.7768">34826 19399 51 0,'-5'0'133'0,"0"0"5"0,0 0 5 0,0 0 5 0,-2 0 4 15,2 0 1-15,2 0-2 0,1 0-1 0,-3 0-4 0,1 0-5 16,1 0-6-16,-2 0-8 0,3 0-10 0,-1 0-11 0,-1 0-11 0,4 3-11 16,0-3-11-16,0 0-11 0,0 0-12 0,0 0-9 0,0 0-12 15,0 0-10-15,4 0-9 0,1 0-7 0,0 0-8 0,7 0-6 0,-2 0-5 16,4 0-8-16,3 0-8 0,5 0-11 0,9 0-12 0,-2 0-14 15,13 0-16-15,1-3-14 0,10 3-11 0,8-5-10 0,7 2-8 0,9-1-8 16,8-4-9-16,9 3-13 0,7-1-16 0,10-4-14 0,5 2-13 16,5 1-25-16,7-3-32 0</inkml:trace>
  <inkml:trace contextRef="#ctx0" brushRef="#br0" timeOffset="54910.7716">41264 19060 34 0,'56'0'51'0,"-15"0"18"0,-3 3 16 16,-9-3 13-16,-2 0 9 0,-12 4 4 0,2-4 4 0,-6 1 1 15,1-1-1-15,-4 3 1 0,1-1-1 0,-4-2 0 0,0 3-1 0,-2 0-14 16,-1-3-18-16,5 2-19 0,-7-2-21 0,2 5-14 0,1-3-9 0,-3 1-3 16,0-1-3-16,0 1 2 0,0-3 2 0,0 2 2 0,0 3 2 15,0-2 4-15,0 0 1 0,0-2 2 0,0-1 2 0,-3 3 1 16,3-1-1-16,0-2-1 0,0 3 1 0,0-3 0 0,0 0 1 0,0 0 3 15,0 0 3-15,0 0 4 0,0 0 4 0,0 0 2 0,0 0 3 16,0 0 0-16,0 0 1 0,0 0 2 0,0 0 2 0,0 0 1 0,0 0 0 16,0 0-1-16,0 0-1 0,0 0-2 0,0 0-3 0,0 0-4 15,0 0-5-15,0 0-3 0,0 0-2 0,0 0-2 0,0 0-1 16,0 0-2-16,0 0-3 0,0 0-3 0,0 0-1 0,0 0-2 0,0 0-3 16,0 0-1-16,0 0-2 0,0 0-2 0,0 0 1 0,0 0-2 15,0 0-1-15,0 0-2 0,0 0-1 0,0 0-2 0,0 0-1 0,0 0 1 16,0 0 0-16,0 0-1 0,0 0 0 0,0 0-1 0,0 0 0 15,-2 3-2-15,2-3-2 0,0 0-1 0,0 0 0 0,0 0 1 16,0 0-1-16,-4 2-2 0,4-2 0 0,0 0-2 0,0 0 0 0,0 0-1 16,0 0 1-16,0 0 0 0,0 0 2 0,0 0-1 0,0 0 1 15,0 0 1-15,0 0-2 0,0 0 1 0,0 0 1 0,0 0 1 0,0 0 3 16,0 0 1-16,0 0 2 0,0 0 0 0,0 0 3 0,0 0 3 16,0 0 4-16,0 0 4 0,0 0 6 0,0 0 4 0,0 0 6 15,0 0 4-15,0 0 4 0,0 0 2 0,0 0 2 0,0 0 2 0,0 0 0 16,0 0 0-16,0 0-1 0,0 0-1 0,0 0-3 0,0 0-3 15,0 0-4-15,-3 0-3 0,3 0-5 0,-2 0-2 0,2 0-4 0,0 0 0 16,-6 0-3-16,4 0-1 0,-2 0-2 0,3 0-2 0,-6 0-3 16,2 0-2-16,-4 0 0 0,4-2-1 0,-3 2 0 0,-1-3-1 15,-1 0 0-15,0 3-2 0,-7-2-3 0,3-1-1 0,0 3 0 0,-3-1-1 16,0-2 1-16,-2 0 1 0,1 3 1 0,-1-2-1 0,-2-1 0 16,6 3 1-16,-5-2-2 0,4 2 0 0,-1-3 1 0,0 1-1 0,2 2-1 15,-1-3 1-15,3 1-1 0,-1 2 0 0,1 0 1 0,4 0-4 16,-1 0 1-16,0 0 0 0,1 0 0 0,0 0 0 0,4 0 0 0,-3 0-1 15,3 0-1-15,-2 0 1 0,2 0 0 0,3 0-2 0,-5 0 1 16,7 0 0-16,0 0-1 0,0 0 1 0,0 0 0 0,0 0-3 16,0 0 0-16,0 0 0 0,0 0-2 0,0 0-1 0,0 0 0 0,0 0-3 15,0 0 0-15,4-2-4 0,-1-1-2 0,-3 3-2 0,2-2-2 16,3 2-4-16,-2-3-1 0,2 0-1 0,-1 3-2 0,1-2 2 0,0 2 1 16,0 0 0-16,2 0 0 0,2 0 2 0,-4 0 3 0,3 0 2 15,2 0 4-15,4 0 2 0,0 0 3 0,-1 0 2 0,1 0 2 16,6 0 2-16,-1 0-2 0,0-3 0 0,0 3-1 0,3-1-1 0,7 1-1 15,-9-4-1-15,9 4-2 0,-1 0-4 0,1-3-4 0,5-1 0 16,-5 3-1-16,5-3-1 0,-2 0 1 0,7 0 0 0,-3 1 2 0,0-2 0 16,0-2-1-16,1 2 2 0,3 1 1 0,-3-3 3 0,2-2 1 15,1 5 4-15,-6-3 2 0,1 0 2 0,1-1 2 0,0 1 1 0,0-1 0 16,-2 1 2-16,-5-3 1 0,0 4 2 0,-2-1 3 0,-5-1 4 16,-1 3 3-16,-1-2 6 0,-6 2 4 0,-4 1 4 0,2 1 3 15,-3-1 5-15,-4 4 3 0,-3-4 4 0,1 4 5 0,-3 0 5 0,0 0 5 16,0 0 3-16,-3 0 2 0,1 0-2 0,-3 4-3 0,-2-4-4 15,2 3-6-15,-4-2-5 0,4-1-6 0,-3 4-5 0,-3-1-2 0,-2 2-5 16,1 2-6-16,-2 1-5 0,-1 5-5 0,-6 2-4 0,-1 0-4 16,0 2-1-16,-2 4-1 0,-3 7 0 0,0-1 1 0,-1 3-6 0,-2 3-6 15,-1-1-11-15,-2 2-16 0,-2 3-25 0,-5 1-33 0,5 5-60 16,-3-8-74-16,-5 7-103 0,-3-2-118 0,0 0-60 0,-3-4-31 0,-7 3-18 16,-2-7-9-16,-5-9-3 0</inkml:trace>
  <inkml:trace contextRef="#ctx0" brushRef="#br0" timeOffset="57316.4873">10825 12377 322 0,'-8'-2'353'16,"3"2"-70"-16,0-3-50 0,0 3-42 0,-2 0-28 0,5 0-19 16,-1 0-13-16,1 0-11 0,2 0-13 0,0 0-14 0,0 0-14 0,0 0-16 15,0 0-11-15,2 0-9 0,3 0-7 0,3 0-7 0,1 0-3 16,-1 3-4-16,6-3 0 0,3 2 0 0,2 1 2 0,0-3 1 16,8 0 0-16,-2 0 2 0,3 0 0 0,4 0 0 0,4 0-1 0,0 0-2 15,0 0-3-15,4 0 0 0,-4-3-2 0,4 1-2 0,-5-1-3 16,1 1-1-16,-3-3-2 0,1 4-1 0,-5-3 1 0,-4 3 3 0,-1-6 3 15,-3 6 4-15,-6-2 4 0,-1 0 3 0,-1 2 2 0,-4 1 4 16,-4-4 3-16,2 3 5 0,-6 1 3 0,-1-3 2 0,0 3 4 0,0-4 1 16,-1 3 1-16,-3-3-1 0,-1 2-5 0,2 2-5 0,1-1-5 15,-1-3-5-15,-1 4-8 0,-1 0-6 0,0 0-5 0,2 0-8 16,1 5-4-16,-2 1-3 0,3-1-5 0,-3 4-4 0,4 5-3 0,-3 2-3 16,3 4-1-16,0 0-1 0,0 7-2 0,3 6 0 0,-3 1 2 15,5 4 3-15,-1 2 4 0,-2 5 4 0,1 2 2 0,2 4 4 0,0 0 3 16,-1 2 2-16,-4-3 3 0,3 1 2 0,-3 2 2 0,0 1 4 15,-3-2 1-15,3-2 6 0,-4-1 0 0,-1-1 1 0,-3-4 3 16,2-1 1-16,-2-1 3 0,-1-5 3 0,-1 0 3 0,0-3 3 0,-5-2 4 16,-1-2 4-16,-1-2 3 0,-2 0 3 0,-3-7 0 0,0 1 2 0,-2-2-1 15,-1-3-1-15,-6-1-2 0,4-4-4 0,-4-3-5 16,-1 2-9-16,1-7-9 0,-2 0-13 0,1-4-18 0,-2-4-19 0,2 0-21 16,-4-3-23-16,5-6-23 0,-1 1-23 0,4-7-28 0,1 0-30 15,-2-4-42-15,9 0-46 0,-1-4-56 0,6 0-64 0,-2 1-61 0,8-4-61 16,1 4-23-16,6-5-4 0</inkml:trace>
  <inkml:trace contextRef="#ctx0" brushRef="#br0" timeOffset="57691.636">11045 13050 450 0,'-13'-4'465'0,"-1"4"-35"0,6-4-58 16,-1 0-79-16,1 4-92 0,2-2-51 0,5-1-34 0,-3 0-18 15,4 3-13-15,5-2-13 0,-1-1-13 0,6-1-15 0,4 1-15 0,3 1-11 16,5-3-11-16,9 0-10 0,1-1-6 0,9 0-8 0,3 0-5 16,6 0-5-16,3-1-6 0,1-2-4 0,4 0-4 0,2-2-6 15,-2 0-4-15,3 3-8 0,-4-1-5 0,1 0-7 0,-6 2-5 0,3-3-8 16,-6 5-4-16,-4-2-6 0,-4 2-1 0,-2 0-4 0,-3 2-4 16,-6 0-1-16,-2 3-3 0,-6-2 0 0,-3 2 2 0,-6 0 4 0,4 2 3 15,-6-2 2-15,-6 6 2 0,0-4-6 0,-2 3-9 0,1 2-18 16,-4-2-23-16,0 3-53 0</inkml:trace>
  <inkml:trace contextRef="#ctx0" brushRef="#br0" timeOffset="58489.4018">12572 13078 250 0,'-5'-11'272'0,"-4"2"-41"16,4-3-21-16,-4 4-14 0,6 0-8 0,-2-4-8 0,0 2-8 16,1-2-16-16,3-1-21 0,1 1-19 0,0-1-20 0,1 1-12 15,3 0-14-15,1 0-10 0,3-1-10 0,3 1-10 0,1 2-8 0,1-2-9 16,4 1-7-16,2 2-7 0,0 1-6 0,3 3-3 0,5 1-2 0,-5 1-1 16,6 3-3-16,-1 3-1 0,-1 1-1 0,-3 1 1 0,3 7-1 15,-4-1 1-15,-3 3 0 0,3 4 3 0,-5 2 1 0,-3 0 2 16,-4 4 4-16,-1 1 0 0,-4 2 3 0,-2 1 0 0,-6 0 2 0,1 4 0 15,-5-1 0-15,-3 1 1 0,-4 1 1 0,2-4 0 0,-3 0 0 16,-5 0-1-16,1 3 0 0,0-5-1 0,2-4 0 0,-2 2 0 0,2-4 0 16,4 0 2-16,-1-2 2 0,0-3 5 0,4-3 5 0,2-1 3 15,-1-4 5-15,6-4 2 0,-3 1 3 0,6-2 1 0,0-3-1 16,0-3-2-16,4-2-3 0,-2-2-4 0,4-6-4 0,1 1-5 16,2-5-5-16,3 0-8 0,-2-6-8 0,4 1-9 0,3-3-6 0,0-3-8 15,1-4-6-15,1 1-4 0,0-1-3 0,3-6 0 0,0 3 3 0,0-4 2 16,1 2 4-16,-1-3 4 0,0 1 4 0,-3-1 4 0,-1 3 5 15,3 0 2-15,-6 3 5 0,-1 1 3 0,-2 2 6 0,2 3 6 0,-4 1 7 16,-2 2 5-16,1 4 5 0,-4 2 2 0,-2 3 1 0,-1 3-2 16,1 1-5-16,-3 4-4 0,0 1-3 0,-3 1-4 0,1 4-1 15,2 2-4-15,-3 5-1 0,1 0-6 0,-1 5-6 0,-1 2-7 0,-1 4-5 16,0 5-2-16,0 6 2 0,-3 3 4 0,2 3 5 0,-2 3 4 16,3 4 6-16,-2 3 5 0,0-2 1 0,0 4 3 0,-1 2 1 0,3-3-1 15,0 1-2-15,1-2-4 0,4 4-5 0,-2-4-14 0,2-2-18 16,2-1-19-16,5-2-20 0,-2-4-28 0,5 2-32 0,4 0-38 15,3-6-43-15,5-4-71 0,0 1-90 0,2-2-42 0,7-6-17 0,1 0-6 16</inkml:trace>
  <inkml:trace contextRef="#ctx0" brushRef="#br0" timeOffset="58989.056">14400 12625 101 0,'-7'-14'466'0,"0"-2"11"0,0 4-61 0,1-4-98 16,0 7-68-16,3-2-54 0,1 2-34 0,-1 2-22 0,-2-1-14 0,1 3-10 15,4 3-15-15,-1-1-16 0,1 3-18 0,0 0-14 0,0 5-13 16,0 0-12-16,0 6-9 0,1-2-8 0,3 6-6 0,1 6-8 0,-2-1-1 16,2 4-3-16,1 3 5 0,-3 2 5 0,6 7 7 0,-4-3 6 15,0 5 3-15,0 2 3 0,-2-2 2 0,2 4 2 0,1-2 0 0,-3 2-1 16,2 0 1-16,2-5 0 0,-5 3-1 0,3 0 2 0,-2-4-2 16,2-1-3-16,0 1-3 0,2-5-4 0,-2-2-1 0,0-1-2 15,0 0-2-15,-1-6 1 0,1-1-1 0,0-4 0 0,2-2 2 0,-2-2 4 16,0 1 3-16,4-8 5 0,-4 2 6 0,3-4 7 0,-3-1 5 15,4-3 4-15,-4 0 1 0,4-5 3 0,3-5-1 0,-2 4 0 0,3-9-1 16,1-4-2-16,0-2-2 0,-1-4-6 0,8-5-5 0,-6-4-6 16,6-5-7-16,-3-4-5 0,1-5-5 0,0-1-2 0,1-6-3 0,-1-1-1 15,0-4-2-15,-2 0-3 0,2-3-1 0,-2 2-3 0,2-2 1 16,-2 3-1-16,-4 1 2 0,4 3 0 0,-3 4-1 0,1-1-3 16,-1 9-3-16,-2 2-3 0,-2 2-8 0,-1 7-7 0,-1 5-9 0,1 0-12 15,-4 8-12-15,0 4-11 0,0 1-14 0,-2 5-10 0,1 2-16 16,-2 5-13-16,1 2-19 0,0 2-20 0,-1 2-32 0,3 6-35 15,-1 0-63-15,4 2-74 0,-3 5-53 0,4 1-41 0,-4 0-15 0,7 3-1 16</inkml:trace>
  <inkml:trace contextRef="#ctx0" brushRef="#br0" timeOffset="59228.9552">13994 12962 83 0,'-17'1'423'0,"8"2"-2"16,1-3-4-16,1 4-84 0,0-3-128 0,6-1-79 0,1 0-53 15,1 4-28-15,3-2-16 0,6 3-6 0,2-4-4 0,5 2-6 16,2-1-6-16,5 1-10 0,1 0-11 0,11-3-12 0,1 0-11 0,8 0-18 15,4-3-22-15,1 0-28 0,8-2-34 0,3-1-33 0,-1 0-33 16,3-2-51-16,3 2-62 0,-3-1-45 0,1-5-34 0</inkml:trace>
  <inkml:trace contextRef="#ctx0" brushRef="#br0" timeOffset="59773.1556">15418 12864 43 0,'-9'-10'453'0,"4"-2"3"0,-3 4 1 0,3 0-78 15,1-4-117-15,-1 4-62 0,2 0-35 0,-2 0-18 0,3 1-9 0,-1 2-11 16,3 0-9-16,-4 0-15 0,4 3-16 0,-2 2-13 0,2 0-11 16,-3 0-10-16,3 2-9 0,-2 3-10 0,-1 5-10 0,3-3-4 0,0 6-4 15,0 2 1-15,0 2 0 0,0 3 2 0,0 2 3 0,0 3 2 16,3 0 3-16,-1 2 3 0,3 1 0 0,-1-2-1 0,1-1 1 15,3 1-2-15,1 1 0 0,-1-1-3 0,2-1-5 0,2-5-3 0,-1 1-4 16,2-2-3-16,4-3-1 0,2 2-1 0,-2-3 0 0,2-3 0 16,3-2-1-16,-3 0-2 0,3-5 0 0,4 0-3 0,-4-4-1 15,2-1-2-15,1 0 0 0,-1-4 0 0,-2-3 0 0,4-3-2 0,-6-3 1 16,2-1-1-16,1-2-2 0,-3-4 1 0,-5-3-2 0,2-2 2 0,-3 0 0 16,3-5 5-16,-7 1 4 0,2-3 4 0,-5-1 4 0,2-4 4 15,-4 1 5-15,-2 1 4 0,1-5 4 0,-3 6 5 0,-1-3 4 16,0 1 5-16,-1 2 4 0,-3 5 4 0,4-2 2 0,-3 7-2 0,1 0-4 15,-1 4-7-15,-2 1-9 0,1 6-5 0,2 5-5 0,-1 3-6 16,-2 5-6-16,0 5-6 0,-2 3-6 0,2 5-6 0,0 10-7 0,-4 5 0 16,1 3 0-16,3 10 3 0,-4 3 3 0,4 7 5 0,-4 5 9 15,4 4 3-15,0 5 3 0,0 2 4 0,-2 5 1 0,6 1 5 0,-3 7 1 16,-1-2 3-16,2-2 2 0,3 5-2 0,-2-2-7 0,-2 0-4 16,1-3-2-16,-2-4-3 0,3-2-5 0,-5 0-2 0,2-7-4 0,0-2-1 15,-3 0-3-15,-3-6-2 0,0-4-1 0,-3-3-1 0,0 0 1 16,1-6 2-16,-1-1 4 0,-3-5 2 0,-2-3 2 0,0-7 1 15,-1-1 3-15,1-4-1 0,-3-6 1 0,0 0-2 0,0-10-3 0,-2-4-4 16,2-2-4-16,-1-10-8 0,-4-2-10 0,5-3-11 0,0-7-14 16,-2-7-15-16,3-1-17 0,3-9-23 0,1-2-23 0,3-4-33 15,4-5-39-15,6-1-62 0,4-3-77 0,4 1-77 0,4-4-78 0,6 5-35 16,1-7-13-16,7 4-2 0,1 1 6 0</inkml:trace>
  <inkml:trace contextRef="#ctx0" brushRef="#br0" timeOffset="60206.0385">16922 12138 166 0,'-10'-21'433'0,"-2"0"-45"0,3 2-73 0,3-1-53 15,-1 4-42-15,-2 1-28 0,4 3-20 0,-3 2-10 0,2 0-8 16,1 4-12-16,-3-1-17 0,3 7-18 0,1 0-19 0,-1 7-16 0,2 2-14 16,1 3-12-16,-1 5-12 0,3 5-8 0,-2 6-8 0,2 4-5 15,0 5-2-15,2 3-1 0,-2 7 0 0,3 2 1 0,-1 2 0 16,1 7 3-16,2-1 2 0,-1 5-1 0,1-4 0 0,3 7-5 0,1-2-8 16,-1 1-11-16,3-4-13 0,1 5-18 0,1-6-18 0,3 4-23 15,1-7-25-15,5 1-36 0,0-2-43 0,2-4-78 0,3-3-95 0,4 0-60 16,1-7-42-16,-1-2-18 0,5-3-6 0</inkml:trace>
  <inkml:trace contextRef="#ctx0" brushRef="#br0" timeOffset="60640.5089">17695 12773 405 0,'-9'-27'474'0,"4"-3"4"0,3 4-65 0,2 1-101 0,2 2-86 16,1 4-77-16,2 0-45 0,6 1-28 0,1-1-16 0,5 8-8 15,-2-2-13-15,7 4-12 0,0 1-12 0,4 3-12 0,-2 2-8 16,3 3-6-16,0 0-4 0,-1 5-2 0,-2 3-1 0,1-1-1 0,-6 7-1 16,0 0-2-16,1 3 2 0,-6 0 1 0,-4 0 1 0,-1 6 2 15,-4-1 0-15,-2-1 3 0,-3 3 2 0,-3 0 3 0,-2 1 4 16,0 0 6-16,-4-3 3 0,-1 2 6 0,-2 3 4 0,-2-6 3 0,1-2 5 16,-1 1 2-16,0-4 5 0,3 0 2 0,0 0 7 0,1-3 7 15,2-5 7-15,1 0 7 0,2 0 4 0,-1-7 1 0,6-1-2 0,0 0-4 16,4-4-3-16,-2-4-2 0,1 2-2 0,2-10-3 0,0 1-3 0,4-2-5 15,-1-3-5-15,3-5-10 0,0-2-10 0,3-1-13 0,3-7-8 16,-2 4-8-16,3-6-1 0,0 2-3 0,4-2-1 0,1-2 2 16,-5 2 0-16,5 0-1 0,-3 2-1 0,0 0-1 0,-2 2 2 0,-5 5 2 15,1 3 3-15,3 0 5 0,-7 4 3 0,-1 2 8 0,-4 2 0 16,2 5-1-16,-6 4 1 0,3 1 0 0,-4 5 2 0,0 2 2 0,-4 2 1 16,-1 5 2-16,-3 5 0 0,-1 0 2 0,2 8-2 0,-5 3-1 15,-1 4-2-15,2 3-1 0,0 1-2 0,-3 9 2 0,0-2 1 0,1 4 1 16,1 1 1-16,1 1 0 0,3 1 0 0,3-1 0 0,0 0-4 15,1-1-7-15,4 1-9 0,5-5-13 0,2 2-14 0,0-5-17 16,7-1-20-16,1-2-23 0,5-1-30 0,3-3-36 0,2-5-67 0,6 1-82 16,1-6-78-16,4 0-74 0,2-4-36 0,4-2-13 0,-1-6-1 15</inkml:trace>
  <inkml:trace contextRef="#ctx0" brushRef="#br0" timeOffset="60813.3469">18842 12731 47 0,'-13'-1'526'0,"-1"-6"5"0,2 3 0 0,4 0-1 0,2-1-89 15,3-2-133-15,3 6-97 0,0-5-83 0,3 5-44 0,6-3-25 0,1 3-17 16,4-2-13-16,6-1-20 0,4 4-24 0,3-1-22 0,8-2-24 16,0 3-20-16,8 0-21 0,1 0-24 0,6 0-26 0,-1 0-36 0,4 0-41 15,0 0-56-15,-2 0-63 0,2 0-57 0,-2 0-52 0,-7 0-22 16,4 0-3-16</inkml:trace>
  <inkml:trace contextRef="#ctx0" brushRef="#br0" timeOffset="61050.9685">19158 12488 393 0,'-17'-12'531'0,"1"-1"7"0,-1-2 4 0,7 3 4 15,-2 3-111-15,4 1-167 0,2 1-92 0,-2 2-55 0,3 0-28 0,1 5-15 16,3 0-10-16,-3 3-12 0,4 2-13 0,0 1-15 0,4 6-11 16,-3 2-10-16,3 7-4 0,1 0-6 0,-2 4 0 0,6 1-3 0,-4 5 1 15,5 3-3-15,-1 3 1 0,-1 0 0 0,1 4-5 0,1-3-9 0,-1 3-15 16,-1 3-19-16,1-2-22 0,-1 1-23 0,1 0-32 0,-2 4-35 16,-1-6-95-16,1 3-124 0,2-3-65 0,-1-2-39 0,1 0-19 15,-1-5-12-15,1-2 0 0</inkml:trace>
  <inkml:trace contextRef="#ctx0" brushRef="#br0" timeOffset="61545.7479">19813 12695 248 0,'-5'-20'518'0,"-2"7"14"0,0-4 10 0,0 4 10 0,2-2-91 16,3 4-143-16,-1-3-85 0,-1 5-59 0,3 1-33 0,-3 0-21 15,4 7-15-15,-1-6-14 0,1 7-16 0,0 0-15 0,0 0-17 0,0 4-16 16,0 0-13-16,1 4-10 0,4 3-9 0,2-2-6 0,0 3-4 16,0 6-2-16,0-1 1 0,1 0 1 0,4-1 1 0,-2 5 3 0,2-2 0 15,2 1-1-15,-4-2-2 0,4-1-1 0,-1 2-1 0,1-5-6 16,0 1-1-16,3 1-4 0,-4-4-4 0,6-3-3 0,-2 0-2 16,2-1-4-16,-2-3-3 0,2-2-1 0,1 0 0 0,2-3 2 0,-1-3 1 15,-1-2 3-15,3 0 4 0,-5-5 7 0,1 1 9 0,2-4 9 16,-6-3 11-16,2 1 12 0,-3-2 11 0,-1-3 11 0,1 1 12 0,-2-2 11 15,-5-2 8-15,1-1 10 0,-3 3 7 0,-1-4 8 0,-4 0 8 16,3 4 6-16,-3-4 4 0,0 2 3 0,-3 1-1 0,3 0 2 0,-4-1-5 16,-1 7-7-16,3-1-9 0,-1 2-15 0,-2 6-10 0,0 2-13 15,-2 0-11-15,2 4-9 0,0 6-10 0,0 4-11 0,-2 3-9 0,2 4-10 16,0 10-9-16,-1 0-10 0,0 10-2 0,-1 4 0 0,-2 6 7 16,1 6 7-16,-2 2 7 0,1 7 9 0,-3 6 5 0,4 1 5 0,-3 4 3 15,-1 1 3-15,6 3 3 0,-3 1 3 0,-3 1 2 0,5-1 2 16,-5-1 1-16,2-3-2 0,-2 0-2 0,4 2-2 0,-3-10-3 15,-1 2-3-15,-1-6-1 0,3 1-1 0,-2-9 0 0,-2 1 1 0,0-9 1 16,-4-2 1-16,4-2 3 0,-3-5 3 0,-2-4 2 0,0-5 2 16,-1-2 1-16,1-7-1 0,-3-2-5 0,0-3-7 0,-2-6-14 15,-2-4-15-15,-1-5-18 0,3-3-21 0,-3-5-24 0,1-4-26 0,-1-7-33 16,2 2-36-16,1-7-49 0,7-3-58 0,3-5-116 0,0 0-149 16,9-2-71-16,2-5-32 0,3-4-9 0,3 4 1 0,6-6 11 0,4 1 12 15</inkml:trace>
  <inkml:trace contextRef="#ctx0" brushRef="#br0" timeOffset="61910.8234">20936 12778 308 0,'-10'0'512'0,"-3"0"-5"15,4 0-12-15,-1 0-81 0,1 0-112 0,1-2-67 0,-1-1-45 16,8 3-27-16,-3 0-20 0,4 0-18 0,0 0-18 0,4-3-17 0,2 1-16 16,3 2-17-16,5-2-15 0,3 2-19 0,6-2-18 0,6-1-23 15,4 3-23-15,6 0-23 0,4 0-26 0,4 0-30 0,5 0-33 0,0 0-44 16,3 0-48-16,3 0-77 0,0 3-87 0,-5-1-57 0,-2 0-38 16,-2 0-15-16,-8 1-1 0</inkml:trace>
  <inkml:trace contextRef="#ctx0" brushRef="#br0" timeOffset="62060.4856">21206 13106 279 0,'-27'6'498'0,"3"1"9"15,2 1 10-15,4-3-83 0,5-2-127 0,-1-1-77 0,6-2-55 0,-1 0-32 16,7 0-23-16,2 0-22 0,6 0-22 0,2-2-31 0,6-1-34 16,4-2-37-16,5 2-38 0,4-2-50 0,9 1-55 0,3-1-93 15,2 1-111-15,8-1-69 0,-3-2-45 0,7 3-23 0,-3 0-10 0</inkml:trace>
  <inkml:trace contextRef="#ctx0" brushRef="#br0" timeOffset="62362.5983">22741 12427 538 0,'-14'-12'578'0,"4"2"9"16,-2 0 11-16,2 0 11 0,1 0-110 0,1 0-167 0,2 5-91 15,-2-3-53-15,6 4-27 0,-5 0-15 0,2 0-12 0,2 3-9 0,3-2-15 16,0 3-15-16,-2 3-19 0,-1-2-16 0,3 4-18 0,0 2-12 16,0 5-13-16,0-1-11 0,0 7-6 0,3 1-5 0,-1 1-4 15,1 3-1-15,1 5-2 0,1 2 3 0,0 0 0 0,0 6 0 0,2-3-1 16,0 5-1-16,-4-1-6 0,2 3-9 0,0-1-13 0,4 1-17 15,-2 0-19-15,-6-2-18 0,5 5-26 0,-3-4-28 0,0 1-35 0,-1 0-38 16,-2 0-103-16,3-4-136 0,-1 2-74 0,2-5-43 0,-1 0-17 16,-1-4-2-16,5-4 6 0</inkml:trace>
  <inkml:trace contextRef="#ctx0" brushRef="#br0" timeOffset="62696.4268">23102 11873 123 0,'-7'-15'547'0,"2"-2"11"0,2 0 15 0,-2 2 6 16,3-1 5-16,-1 4-110 0,-1 2-171 0,4 1-93 0,0-2-60 0,0 6-28 15,0 1-14-15,4 4-8 0,1 4-4 0,3 1-9 0,4 8-9 16,2 2-12-16,1 3-9 0,6 9-7 0,-1 2-1 0,6 8-2 16,4 2 0-16,-1 5 1 0,2 2 1 0,3 0-1 0,-1 6 1 15,-1-1-4-15,2 5-5 0,-1-1-6 0,-6 2-9 0,3 2-4 0,-6-3-2 16,-1 4-3-16,-5 0-3 0,-1 1-6 0,-8-2-8 0,-6 6-13 0,-6-7-15 16,-2 8-20-16,-7-3-24 0,-7 2-29 0,-3 0-29 0,-2-1-34 15,-10 4-35-15,2-2-82 0,-8 0-106 0,3 1-95 0,-8 1-86 0,-4-5-41 16,3 3-15-16,-4-7-1 0,-6 0 11 0</inkml:trace>
  <inkml:trace contextRef="#ctx0" brushRef="#br0" timeOffset="108996.7217">11653 16360 329 0,'0'-15'376'0,"3"0"-14"0,0-1-86 16,3 0-122-16,-1-1-65 0,7 2-36 0,1 2-20 0,3 1-8 0,1 0-5 16,5-1-3-16,0 3-4 0,5 3-8 0,1-1-6 0,-1 7-4 15,3-3-4-15,-2 4 0 0,4 5 0 0,-6 2 0 0,1 0 0 0,0 2 1 16,-1 1 1-16,-7 2 0 0,3 4 2 0,-9 1 0 0,1 1 2 15,-5 1 0-15,-1 4 3 0,-6-2 3 0,1 1 0 0,-3-1 2 16,-3 4-1-16,-2 2-1 0,-4-1 2 0,1-1-1 0,-3 0 2 0,0 0 2 16,-3 3 0-16,0-4 1 0,1-2 1 0,-1-1 1 0,0 3 2 15,1-8 0-15,-1 4 5 0,0-5 3 0,6-2 6 0,-1-2 6 16,1-3 3-16,3 0 1 0,3-3-2 0,-1-3-2 0,3-2-4 0,0-2-3 16,3-6-1-16,-1 1-2 0,3-5 1 0,3-4-4 0,1-1-3 15,-1-7-4-15,6-1-5 0,0-3-5 0,4-1-5 0,0-4-1 0,4 0 1 16,0-5 2-16,2 0 2 0,-2-4 1 0,5 0 1 0,-5 3-3 0,4-4 0 15,-2 2 1-15,-2 1 3 0,-2 0 3 0,-1 4 4 0,0-2 7 16,-5 5 7-16,-1 1 8 0,1 3 6 0,-6 5 5 0,1 1 4 16,-4 3 1-16,0 7-1 0,-1-2-4 0,-4 7-3 0,0 0 0 0,0 8-4 15,-4 0-3-15,-1 6-4 0,-3 4-7 0,-3 2-6 0,3 4-6 16,-1 8-7-16,-4 0-7 0,-1 3-4 0,0 6 0 0,1 2 0 16,-4 2 4-16,3 2-1 0,0 1 2 0,1 1-1 0,-1-2-1 0,4 5-3 15,-2-6-1-15,3 2 1 0,4-2-2 0,0-2-2 0,2-1-4 0,1-2-5 16,2 2-6-16,2-9-10 0,1 2-10 0,2-5-17 0,0 1-20 15,4-1-30-15,3-3-34 0,-2-4-40 0,7-2-41 0,-2-1-70 0,2-5-85 16,2 4-41-16,3-7-19 0</inkml:trace>
  <inkml:trace contextRef="#ctx0" brushRef="#br0" timeOffset="109164.1999">12967 16365 122 0,'9'0'243'15,"3"-2"-99"-15,-2-1-55 0,7 3-35 0,-2-2-19 0,8-4-13 16,-1 4-11-16,0-1-16 0,5-1-22 0,1 3-29 0,2-3-29 16,1 1-27-16,0-2-58 0,1 4-71 0</inkml:trace>
  <inkml:trace contextRef="#ctx0" brushRef="#br0" timeOffset="109313.0878">13070 16610 222 0,'-17'13'348'0,"3"-1"-69"0,0-1-56 0,6 0-50 16,-2 2-31-16,4-6-25 0,3 2-17 0,0 2-14 0,6-2-18 0,0-1-22 16,3-4-26-16,4 4-28 0,2-3-31 0,3 0-35 0,6-2-41 15,1-2-46-15,5 2-74 0,0-3-88 0,4-3-46 0,5-1-23 16</inkml:trace>
  <inkml:trace contextRef="#ctx0" brushRef="#br0" timeOffset="109546.0946">13878 16206 160 0,'-8'-15'495'0,"2"2"14"15,-2-3 13-15,3 0-65 0,1 5-107 0,-1-2-69 0,-3 2-48 16,6 0-25-16,-1 1-14 0,-1 2-9 0,-1 0-12 0,5 0-15 15,-2 1-20-15,-1 2-19 0,3 1-17 0,0 4-19 0,0 0-15 0,-3 4-14 16,3 1-14-16,0 3-13 0,0 4-13 0,0-1-8 0,0 4-7 0,0 5-4 16,0 1 1-16,0 4 1 0,0 3 1 0,0 2 2 0,0 2-1 15,0 1-7-15,0 3-12 0,0 2-16 0,0-1-18 0,-2 3-26 0,-2-1-31 16,4 3-35-16,-3 1-40 0,1-5-59 0,2 4-72 0,0 2-90 16,0-6-95-16,0-1-47 0,0 0-23 0,2-2-3 0,1-3 4 15</inkml:trace>
  <inkml:trace contextRef="#ctx0" brushRef="#br0" timeOffset="117347.7743">18049 15814 70 0,'-8'-15'386'0,"3"0"-65"15,-4 0-103-15,4 0-54 0,0 2-31 0,0 1-19 0,1 0-12 0,1-2-7 16,3 3-4-16,0-2-9 0,0 5-11 0,0 0-15 0,0-4-19 15,3 9-13-15,6-5-12 0,-4 3-7 0,0 3-8 0,4-1-2 0,-1 3-3 16,1 5-1-16,1 0-1 0,-2 3 0 0,4 0 0 0,2 7 1 16,-4 5 2-16,-1 1 3 0,1 4 8 0,-1 2 4 0,-4 4 4 15,1 8 4-15,-4 0 3 0,-2 3 2 0,-2 6 3 0,-4-2 2 0,1 4 1 16,-4 3 1-16,-5-2 2 0,1 5 2 0,-3 0-1 0,-1-1 1 16,0 3-1-16,2-5 0 0,-2 2-3 0,0-2-2 0,3-2 0 0,1-2-2 15,2-1-1-15,3-5-2 0,-1-1-2 0,6 1 0 0,1-6 1 16,4-2-2-16,1-4-3 0,6 2-1 0,1-3-3 0,2-4-2 0,3 0-1 15,2-4-4-15,2-2-2 0,3 0-5 0,0-3-1 0,6-4-2 16,-3 0-1-16,-1-1 0 0,3 0-2 0,-4-3-3 0,-1-2 0 16,0 1 1-16,-3-3 2 0,-2 1 3 0,0-1 5 0,-2-4 8 0,-6 4 8 15,-1-2 9-15,1 0 8 0,-4-3 6 0,-5 2 7 0,0-2 5 16,0 0 6-16,-5 0 4 0,0-2 7 0,-4 2 4 0,-3-3 5 16,-1 0 2-16,-3 3 0 0,-1-2 0 0,-2-1-3 0,-3 3-3 0,0-1-3 15,0 1-4-15,-5 0-4 0,4 1-2 0,0-1-5 0,-3 5-4 16,0 1-4-16,6-2-6 0,-6 3-7 0,8 1-4 0,-5 4-6 0,6 1-5 15,-1 2-4-15,1-1-4 0,3 8-2 0,5-4-4 0,-1 7 0 16,5 1-2-16,2 5-1 0,3 5 0 0,0-3 0 0,5 3 0 0,3 6-2 16,1-1 0-16,4 2-1 0,1 5 0 0,0-4-3 0,5 5 1 15,1-1-2-15,-1-1-1 0,-1 4-1 0,0-5-1 0,0 1-1 16,-4 2-2-16,0-2-3 0,-1 1 1 0,-1-2-1 0,-7 0 3 0,0 5 1 16,-1-7 4-16,-4 5 2 0,-4-1 2 0,-1-1-2 0,-3 0-3 15,-6 2-6-15,-1-2-9 0,-6 2-8 0,-1-2-12 0,-2 5-12 0,-3 1-18 16,-4-3-21-16,1 0-26 0,-3 3-31 0,-3 0-46 0,6-5-52 15,-3 4-87-15,3-3-99 0,-1-3-50 0,4 2-21 0,-1-3-6 16</inkml:trace>
  <inkml:trace contextRef="#ctx0" brushRef="#br0" timeOffset="117963.6267">17285 20052 335 0,'-13'1'473'0,"1"3"12"0,1-4-67 0,3 1-106 0,-1-1-72 15,3 0-57-15,-1 0-31 0,2 0-21 0,1 0-11 0,4 0-6 16,0 0-12-16,0 0-12 0,0 0-14 0,0 0-16 0,4 0-11 0,1 0-10 15,3 0-6-15,6-1-5 0,0 1-5 0,3-4-2 0,7 3-4 16,5 1-3-16,3-7 1 0,4 6-2 0,5-3 2 0,0 1 1 16,8-2-1-16,-1-3 2 0,3 1-1 0,2 0-1 0,1 1-4 0,-1-6-3 15,2 7-3-15,-2-3-1 0,-2-2-3 0,2 3-2 0,-4-4-3 16,4 2 0-16,-4 0-2 0,1-2-2 0,-1-2-1 0,-3 4-3 0,2-5 1 16,-2 2 1-16,-5 3 1 0,4-3 2 0,-5 2 1 0,1 0 1 15,-5-2 0-15,0 1 3 0,-5 3 6 0,-4-4 8 0,-1 6 8 16,-4-1 11-16,-2-1 12 0,-4 0 10 0,-3 4 8 0,-3-3 7 0,1 6 8 15,-5-3 6-15,0 3 8 0,-1 1 7 0,0 0 6 0,-5 0 6 0,0 0 3 16,0 0-1-16,0 0-2 0,0 0-3 0,0 0-3 0,0 0-1 16,-5 0-3-16,5 1-4 0,-2-1-2 0,-1 4-6 0,3-4-2 15,0 0-7-15,0 0-3 0,0 0-6 0,0 0-3 0,0 0-6 0,0 0-3 16,-4 0-4-16,4 0-5 0,0 0-5 0,0 0-5 0,0 0-2 16,0 0-3-16,0 0-3 0,0 0-2 0,0 0-2 0,0 0-2 0,-2 0-3 15,2 0-1-15,0 0 0 0,0 0 0 0,-3 0-4 0,3 0 0 16,0 0-1-16,0 0-3 0,0 0-2 0,-3 0-2 0,3 0 0 0,0 0 0 15,0 0 0-15,0 0 0 0,-2 0-2 0,2 0 1 0,-3 0-2 16,3 0-2-16,0 0-1 0,0 0 2 0,0 0-1 0,0 0 2 16,0 0-1-16,0 0 1 0,0 0-2 0,0 0-1 0,0 0 0 0,0 0 1 15,0 0-1-15,0 0 1 0,0 0 1 0,0 0-1 0,0 0 2 16,0 0-2-16,0 0-1 0,-2 0-5 0,2 0-7 0,0 0-12 16,0 0-13-16,-4 0-20 0,4 0-23 0,-3 1-30 0,-2-1-30 0,3 4-34 15,-5-1-37-15,2-2-40 0,-3 2-41 0,-3 1-61 0,-2 0-69 16,-1-3-96-16,1 6-109 0,-4-2-48 0,3-3-17 0,-5 3 5 15,2-5 16-15</inkml:trace>
  <inkml:trace contextRef="#ctx0" brushRef="#br0" timeOffset="118726.6559">11920 18465 119 0,'-3'-5'133'15,"-2"3"-3"-15,1-1-1 0,3-2-3 0,-3 4-3 0,-1-3-6 16,2 3-7-16,1-6-6 0,-1 6-7 0,-3-2-7 0,3 0-6 0,3 2-6 16,-2 1-8-16,-1-4-7 0,3 3-9 0,-3 1-7 0,1-3-9 15,2 3-7-15,0 0-7 0,0 0-7 0,0 0-6 0,0 0-6 16,0 0-10-16,-4 0-8 0,-1 0-11 0,2 3-11 0,-2-3-13 0,3 5-16 15,-1-4-16-15,-2 5-22 0,-1 2-25 0,0-3-25 0,-3 1-24 0,2 4-59 16,-1 3-74-16,-1-1-42 0</inkml:trace>
  <inkml:trace contextRef="#ctx0" brushRef="#br0" timeOffset="120267.2597">13138 11764 13 0,'-5'-13'65'15,"-4"4"3"-15,1-4-1 0,-2 5 0 0,1-7-4 0,0 3-4 0,-1-1-1 16,-2 2 0-16,-1-2 2 0,2 2-1 0,-6-2 0 0,4-2-3 16,-1 2-3-16,0 2-6 0,-3-5-6 0,2 3-5 0,-2 2-6 15,0-4-1-15,-2 3 2 0,0-3-2 0,-1 1 0 0,1-2-3 0,-3 4-6 16,0-4-2-16,0 4-1 0,1 0-2 0,-4 0 0 0,-1-1 0 16,2 4 2-16,-3-4 0 0,1 1-2 0,2 4-1 0,-3-1 0 0,0 1 0 15,-2-3 3-15,2 6 2 0,-1-2 3 0,-2 2 1 0,2 1 3 16,1 0 1-16,0 0 0 0,-1 4 1 0,-2-3 3 0,-1 3 0 0,2 0 2 15,-5 3 1-15,5-3-3 0,-5 4 0 0,1 0-3 0,-2 0 0 16,4 1 0-16,-5 2 0 0,4 1 1 0,-4 0 1 0,0 3 1 16,4-2-1-16,-7 3 1 0,3 1-2 0,0 1-1 0,0-1 0 0,-1 2-1 15,2-2-1-15,0 3 0 0,-1 0-2 0,3 0-2 0,1 2-3 16,-2-1-2-16,2 3-2 0,1-4-3 0,0 8-2 0,4-4-1 0,-6 1-1 16,6 4-1-16,-4 0 0 0,1 1-1 0,2 2 3 0,-4 5 2 15,5-4 1-15,-4 4 3 0,0-1 1 0,4 5 4 0,-5-3-1 0,4 2 0 16,-2 0-1-16,2 1 0 0,1-2 0 0,-4 2 0 0,6 0 0 15,-2-2 2-15,3 4-1 0,2-2 0 0,-1 2-1 0,1 0-3 0,3-3-3 16,-3 4-2-16,4 0-1 0,0 1 0 0,1 1 3 0,2 0 2 16,-2 3 5-16,5 1 4 0,2-1 4 0,0 5 2 0,1-2 4 15,1 5 3-15,-1-2 3 0,4 6 5 0,2-2 4 0,-3 2 5 0,6 3 4 16,0-1 2-16,0 3 1 0,0-1-2 0,6 4 0 0,-1-2-3 0,1 0-3 16,0-2-4-16,2 2-3 0,1-3-1 0,1-1-4 0,-2 1-4 15,6-4-2-15,0-4-2 0,-1 1-3 0,1-6-1 0,0 1-2 16,3-3 0-16,1-3-2 0,1-1 2 0,2 0-1 0,1-6 0 0,0 5-3 15,-2-7 1-15,6 2-2 0,1-4 1 0,-1 2-2 0,3-1 0 16,-4-2-1-16,6-1 0 0,-2 3 2 0,2-7 0 0,5 3 0 16,-4-5 2-16,4 4 2 0,-2-2 3 0,3-4 2 0,-1 2 4 0,0-4 2 15,3 2 2-15,-1-1 3 0,1-4 1 0,2 4 2 0,0-5 3 16,-2 0 1-16,2-3-1 0,3 2 0 0,-3-3-2 0,0-2-2 0,4 2-3 16,-1-3-1-16,0 1-4 0,-1-3-4 0,1 0-3 0,4 1-3 15,-2-2-5-15,0-5-1 0,2 3 0 0,1 2-1 0,1-5 0 16,-1 3-1-16,1-3 0 0,-1 0 1 0,4 0 0 0,-4-3 1 0,1 0 2 15,-1 1 0-15,-3-1 0 0,4-1 2 0,-1-4 2 0,1 2-1 16,-2-1 0-16,-2-1-3 0,0-4 1 0,1 4-2 0,3-4-1 0,-6 1 0 16,2-2 1-16,-1 2 1 0,-1-5 0 0,0 3 3 0,-3-6 0 15,0 3 2-15,-3-4 1 0,1 4 1 0,-3-3 2 0,3-1 0 0,-7-1 2 16,4-6 0-16,-4 6 2 0,-1-4 0 0,2 0-2 0,-3-1 0 16,-2-2-2-16,-1 0-1 0,4-1 0 0,-6-2-2 0,-1-3-3 0,3 1 0 15,-1-1-2-15,-4-1-1 0,2-4-2 0,-2 2-1 0,-3-2-2 16,3 0-2-16,-2-2 0 0,-1-3-2 0,-3 0-1 0,4-1-1 0,-5 2-1 15,1-5 0-15,-3 1 0 0,1-2 0 0,0 1-1 0,-4 1 0 16,-2-1-1-16,1 2-1 0,-4-4-2 0,0 1-2 0,-1 0-1 16,-3-4-3-16,3 4 0 0,-4-2 0 0,-4-2 3 0,3-1 1 15,-5-2 3-15,0-2-1 0,1 0 2 0,-4 3 2 0,-1-6 1 0,-4 3 2 16,0-3 1-16,-3 3 2 0,0-1 1 0,-1-1 2 0,-5-2 1 16,1 3-2-16,0-2-5 0,-5-2-4 0,0 2-4 0,-6-4-4 15,2 2-4-15,-1 0-8 0,-7 2-7 0,3-1-7 0,-8 0-7 0,1 2-7 16,-1 1-8-16,-6 2-9 0,-3 1-11 0,4 2-11 0,-6 6-11 0,-3 0-11 15,4 6-11-15,-4 4-7 0,0-1-6 0,-5 10-9 0,1 2-10 16,3 4-9-16,-4 5-11 0,1 2-8 0,-1 5-10 0,0 6-8 0,0 5-7 16,3 5-7-16,-1 10-7 0,1-2-15 0,-1 10-17 0,3 1-28 15,1 5-34-15,1 5-62 0,2 5-78 0,-1 3-37 0,2 6-18 0,4-2 0 16</inkml:trace>
  <inkml:trace contextRef="#ctx0" brushRef="#br0" timeOffset="130369.2085">11306 14752 60 0,'-35'3'445'16,"-1"-3"-65"-16,3 0-101 0,3 0-56 0,1 0-31 0,0 0-12 0,1 0-1 15,6 0 0-15,0 0 2 0,3 0-9 0,4 0-14 0,-2 0-16 16,5-3-17-16,2 3-14 0,1 0-16 0,1 0-10 0,3 0-12 0,-1 0-10 16,6 0-9-16,0 0-12 0,0 0-11 0,6 0-9 0,-1 0-5 15,8 0-4-15,4 0-6 0,9 0 0 0,3 0-1 0,7-2 1 16,8 2-2-16,9-3 2 0,7 0-1 0,6 1-1 0,7 0 1 0,6-3-2 15,6 0-1-15,6 1-1 0,4-4 1 0,7 4 2 0,2-4 0 0,7 0 0 16,2-3-3-16,1 5-2 0,7-1-2 0,-1 0-3 0,2 2-1 16,-1-3-2-16,0 4 0 0,-1 0-1 0,-6-1 0 0,2 0-4 15,-3 0-3-15,-6 0-8 0,-3 3-6 0,-5-1-4 0,-2-2-4 16,-6 3-1-16,2-1 3 0,-6-2 3 0,-3 1 1 0,-4 0 3 0,-1-3 1 16,-4 2 2-16,-4 1 1 0,-3 0 1 0,-5-3 2 0,1 2 3 15,-6 1 5-15,-9-1 0 0,0-1-2 0,-4 1-4 0,-6 2-5 0,-3 2-3 16,-7-3-3-16,-7 3-1 0,0-2-4 0,-3 3-1 0,-5 0-4 15,-6 0-4-15,-4 0-4 0,1 3-11 0,-5-2-11 0,-5 3-15 0,-1-3-17 16,-2 6-22-16,-4-2-27 0,-3 2-33 0,-6 1-41 0,2 0-68 16,-3-1-83-16,0 2-39 0,-2-1-21 0</inkml:trace>
  <inkml:trace contextRef="#ctx0" brushRef="#br0" timeOffset="130762.3621">11414 14995 391 0,'-50'7'441'0,"4"0"0"0,2-1-79 16,8 0-115-16,4-2-77 0,1 4-57 0,9-3-30 0,5 1-20 15,3-5-9-15,6 3-3 0,3-1-5 0,8 2-5 0,2-4-4 0,12 2-5 16,2 1 1-16,8-4 0 0,9 0-1 0,8 0 1 0,9-7-2 16,7 6-1-16,8-7-3 0,7 0-4 0,7-1 0 0,7-3-3 0,6-4-3 15,7 4-4-15,8-6-4 0,6 1-3 0,5 1-4 0,5-3-1 16,7-1-3-16,3 3 0 0,2-2-4 0,2 3-3 0,0-1-2 0,2-5-4 16,-6 8-3-16,2-1-4 0,-3-2-2 0,0 4 4 0,-6 1 2 15,-6-2 2-15,2 3 2 0,-8-2 0 0,-4 5 2 0,-1 0 1 0,-9-4 3 16,-1 5 5-16,-12 2 6 0,-1-3 3 0,-11 4 3 0,-2 0 4 15,-13 2-3-15,-4-1-4 0,-6 0-4 0,-9 3-3 0,-6 0-2 16,-4 0 0-16,-7 0-1 0,-3 0-4 0,-7-2-10 0,0 2-14 0,-3-3-18 16,0 3-24-16,-4 0-27 0,-2-2-29 0,1-1-46 0,-1 3-51 15,3-2-68-15,1 0-77 0,1-1-40 0,1-2-21 0</inkml:trace>
  <inkml:trace contextRef="#ctx0" brushRef="#br0" timeOffset="131665.9341">29200 9909 321 0,'-66'2'277'0,"3"0"-36"0,7 4-20 0,-2-4-6 0,1 1 0 15,8-3-4-15,6 2-6 0,-1 1-9 0,5 0-14 0,3-2-17 16,5-1-20-16,4 3-16 0,5-2-15 0,1-1-12 0,4 4-11 0,0-4-9 15,9 1-11-15,1 3-9 0,0-4-10 0,7 3-8 0,0-3-7 16,7 1-4-16,0-1-5 0,6 4-4 0,8-4-2 0,3 1-3 0,3 1-2 16,12-2-3-16,7 0 1 0,4 0 2 0,11 0 2 0,6 0 2 15,6 0 2-15,9 0-1 0,10 0 0 0,7 0-5 0,5-2-5 0,8 1-3 16,4 1-4-16,7-4-4 0,5 4-4 0,-2-1-3 0,5-2-6 16,2-2-1-16,2 1-3 0,-3 3-2 0,-1-2-3 0,-2-1-3 0,4 1-4 15,-5 1-1-15,2 2-2 0,-4-3 1 0,2 1 0 0,-5 2 3 16,-2-3 2-16,-3 0 0 0,-6 3-2 0,-4-2-4 0,-10 2-6 0,-4-2-3 15,-8 0 0-15,-10 2 1 0,-9 0 3 0,-6 0 5 0,-10 0 4 16,-3 0 3-16,-12 0 4 0,-4 0 3 0,-8 0 1 0,-2 0 6 16,-1 0 8-16,-11 0 4 0,4 0 5 0,-6 0-1 0,-3 0-4 0,-1 0-9 15,-4 0-11-15,-4 0-16 0,3 2-20 0,-8 0-28 0,-3-2-31 16,-1 2-46-16,-1 1-51 0,-8 0-81 0,0 2-92 0,-2 0-47 16,-7 2-22-16,-1-2-9 0</inkml:trace>
  <inkml:trace contextRef="#ctx0" brushRef="#br0" timeOffset="132037.9262">29206 10436 191 0,'-86'12'485'0,"8"-3"10"0,3-1 10 0,8-1 10 15,4 1-96-15,14-3-151 0,-1 1-76 0,9-1-43 0,11-4-19 16,2 2-10-16,6 1-2 0,7-3 0 0,3-1-5 0,10 0-7 0,2 0-10 15,5 0-8-15,9 0-9 0,5 0-9 0,11 0-12 0,3 0-12 16,11 0-8-16,11 0-6 0,3-1-4 0,10-3-3 0,10 4-3 16,8 0-3-16,6-3-1 0,7 2-3 0,12 1-1 0,1-4-2 0,6 4 0 15,10-1 0-15,-6-1-3 0,11 2-5 0,-5-4-4 0,7 3-6 16,-5-3-6-16,4 1-7 0,-1 2-6 0,-5-4-4 0,2 2-5 0,-4-1-3 16,2-3-3-16,-9 2-4 0,1 1 0 0,-4-1 0 0,-7-2 3 15,-5 2 4-15,-5-3 5 0,-7 4 1 0,-7-4 4 0,-11 0 4 0,-6 2 4 16,-10-2 4-16,-2 0 6 0,-7 3 7 0,-11-2 7 0,-2 3 7 15,-9-5 4-15,-1 5 7 0,-4-3 3 0,-7 2 3 0,2-3 1 16,-7 2 2-16,6 1-2 0,-9 1 1 0,-1 0-3 0,0 3-2 0,-1-3-6 16,-2 0-9-16,-1 4-11 0,-2-1-13 0,0 1-17 0,0 0-18 15,0 0-22-15,-2 0-24 0,-5 0-28 0,2 1-27 0,-3-1-40 0,-3 4-43 16,-2 0-91-16,-4 1-116 0,0-1-59 0,-4 3-32 0,-4 2-12 16,-3-1-2-16,-2 0 8 0</inkml:trace>
  <inkml:trace contextRef="#ctx0" brushRef="#br0" timeOffset="140308.1486">11027 13413 203 0,'-5'-9'320'0,"-2"-3"-75"0,0 4-53 0,0-2-42 0,2 1-23 15,2 1-11-15,1 0-5 0,-2 1-2 0,4-2-6 0,0 4-10 16,0-2-11-16,0 0-13 0,0-1-12 0,4 3-9 0,-4-2-9 0,2 2-8 16,1-1-5-16,-3 1-5 0,3 0-7 0,-1 0-5 0,-2 2-4 15,4 1-6-15,-4 2-4 0,0 0-5 0,0 0-6 0,0 0-5 0,0 0-8 16,-4 0-9-16,-1 0-8 0,2 2-11 0,1 1-15 0,-2-3-16 16,-1 3-19-16,2-1-19 0,-2 3-19 0,3-3-20 0,-1 1-16 0,-1-1-15 15,-1 2-38-15,4 1-51 0,-3-1-31 0</inkml:trace>
  <inkml:trace contextRef="#ctx0" brushRef="#br0" timeOffset="141300.9393">10831 13144 128 0,'-14'0'218'0,"0"0"-44"0,4 0-22 0,-2 0-12 0,2 0-7 15,-2 0-4-15,5 0-6 0,0 3-9 0,1-3-9 0,-1 0-12 16,5 0-11-16,-1 0-12 0,3 0-11 0,0 0-12 0,0 0-10 0,0 0-8 16,5-3-6-16,2 0-4 0,3-1-3 0,7-1-3 0,2-5 0 15,8 0-2-15,9-1-3 0,8-4-4 0,7-5 2 0,11-4 5 0,9 0 3 16,6-6 2-16,12-4 0 0,3-2-3 0,10 1-6 0,9-9-3 15,3 4-4-15,7-3-5 0,4 2 0 0,1-3-3 0,5 2 0 16,-1 0 1-16,-1 2-3 0,-2 4-5 0,-1 0-1 0,-7 1-5 0,-5 2 3 16,-6 3 4-16,-6 1 0 0,-8 5 2 0,-12 0-1 0,-7 7 2 15,-10 0 3-15,-12 3 3 0,-9 2 4 0,-7 4 2 0,-8 0 4 0,-10 5 4 16,-5 2 6-16,-9 2 4 0,-5 6 2 0,-9 0 4 0,-9-1 3 16,-8 9 4-16,-3 0 2 0,-10 2 0 0,-7 3 0 0,-4 3-5 15,-8 5-2-15,-5-2-2 0,-3 5-6 0,-6 1-4 0,-5 8-6 0,1-2-3 16,-1 2 0-16,-3 0 3 0,0 4 5 0,-1 1 4 0,0 1 4 15,4 2 5-15,-3-2 5 0,6 3 5 0,-1 1 2 0,4-1 2 0,4-2 0 16,2 1 3-16,4-4-1 0,6-1-1 0,6-2-6 0,5-1-8 0,8-6-8 16,5-5-9-16,12 3-7 0,2-8-10 0,12-2-9 0,9-5-8 15,6-4-11-15,12-5-9 0,5-3-13 0,16-6-14 0,8-7-6 0,7-1-3 16,10-9-4-16,12-5-5 0,14-6-5 0,10-7-5 0,9 1-2 16,6-6 0-16,4-7 1 0,7 1 2 0,-4-2 6 0,7-4 9 0,-5 3 12 15,-4 1 11-15,-6 4 6 0,-6-2 3 0,-6 4 5 0,-5 3 5 16,-7 0 11-16,-6 4 11 0,-11 7 10 0,-5 2 11 0,-9 4 11 0,-9 2 14 15,-6 4 12-15,-11 3 8 0,-6 1 9 0,-4 9 11 0,-13 0 7 16,-2 4 9-16,-10 4 6 0,-4 0 4 0,-6 8 1 0,-6 0-4 0,-8 5-4 16,-4 3-3-16,-6 7-6 0,-4 0-4 0,-5 9-7 0,-7-3-3 15,-6 10-4-15,-1-2-4 0,-6 6-2 0,-2 1-2 0,-6 4-3 16,-2 0-3-16,-1 1 1 0,-1 3-2 0,-2-1-2 0,3 5-1 0,6-7-7 16,1-2-7-16,7 2-7 0,8-7-5 0,6-1-5 0,13-5-5 15,9-9-5-15,15 0-6 0,9-9-8 0,15-7-8 0,10-6-12 0,14-6-12 16,12-7-12-16,10-9-13 0,11-3-11 0,6-12-13 0,10-4-10 15,4-1-5-15,5-6-6 0,3-4-4 0,2-4-4 0,-5 1-2 16,3-2 6-16,-3 1 7 0,-3-1 13 0,-2 2 15 0,-4 0 19 0,-6-1 20 16,-8 7 20-16,-4 0 23 0,-9 1 19 0,-3 4 17 0,-7 3 14 15,-6 6 15-15,-6-1 13 0,-3 6 10 0,-11 1 6 0,2 2 4 0,-8 5-5 16,-4 1-5-16,-4 4-9 0,1 0-8 0,-6 3-8 0,-2-1-7 16,0 6-7-16,-4 0-5 0,-2 2-8 0,-2 3-5 0,-4 3-9 15,-3 4-8-15,-1 6-2 0,-9 2-1 0,-1 2 3 0,-8 2 1 0,-4 8 3 16,-4 4 3-16,-5 3 0 0,-7 4-2 0,-1 3 0 0,-6 1 1 0,-3 5 1 15,-5 3 1-15,5-2 2 0,-5 5 0 0,0-1-1 0,5 0-4 16,4-2-3-16,4-4-4 0,6 1-2 0,11-8-4 0,6-2-6 16,10-4-8-16,14-9-13 0,15-5-14 0,10-9-14 0,15-10-16 0,13-9-15 15,16-5-15-15,16-15-15 0,15-3-18 0,11-10-3 0,8-3-2 16,3-7 9-16,6-4 12 0,1-2 12 0,-5 0 9 0,-9 2 12 0,1-1 14 16,-14 4 16-16,-2-3 21 0,-7 5 28 0,-8 3 33 0,-7 1 37 15,-7 4 38-15,-10 5 25 0,-10 2 14 0,-5 4 4 0,-12 6-5 16,-4 4-2-16,-5 5 2 0,-8-4 0 0,-6 7 0 0,-3 5-3 0,-5 0-7 15,-5 4-10-15,-3 4-14 0,-6 0-17 0,-5 5-15 0,-6 7-13 16,-3-2-7-16,-7 6-7 0,-1 1-1 0,-5 6-1 0,-4-1 2 0,-4 4 0 16,-2 2 0-16,-2 0 0 0,-5 3-2 0,-2 5-2 0,-1 0-6 0,-2 0-9 15,5 1-12-15,-2-2-18 0,2 5-21 0,5-4-24 0,7 0-25 16,5 0-25-16,6-1-24 0,4-5-27 0,9 1-29 0,8-5-39 16,11-2-46-16,6-6-72 0,7 1-87 0,6-7-48 0,4 0-26 15,11-8-5-15</inkml:trace>
  <inkml:trace contextRef="#ctx0" brushRef="#br0" timeOffset="142800.6812">29200 5285 313 0,'-17'-21'380'0,"4"1"-77"15,-1 0-53-15,1 3-41 0,-1 2-25 0,5 2-18 0,-1 3-14 16,2 2-12-16,-1 0-16 0,4-3-13 0,0 7-19 0,1-1-20 0,3-2-17 16,-6 6-14-16,7 1-14 0,0 0-13 0,7-3-8 0,-6 3-7 0,5 0-3 15,2 3-1-15,4-2 1 0,2 2 3 0,1 1 6 0,7-3 3 16,4 6 5-16,4-6 5 0,3 3 5 0,3-2 4 0,1 3 2 0,6-5 3 15,-1 0 1-15,10 0 0 0,-10 0-2 0,8-5-3 0,-1 3-2 16,-5-2-2-16,4 0-3 0,-5-1-3 0,-1-2-2 0,-4 3-3 0,-2 0 1 16,0-1 1-16,-9-2 0 0,-1 2 3 0,-4 2 5 0,-7-2 5 0,-1 0 6 15,-2 0 6-15,-7-2 4 0,0 2 3 0,-5-3 3 0,0 3 3 16,-5-2 2-16,1 2 1 0,-3-3-2 0,-1 3-2 0,-4 2-5 0,3-2-5 16,-4-2-6-16,-1 6-9 0,4-3-9 0,-2 1-9 0,-2 3-7 15,4 3-7-15,-3 2-4 0,1 2-5 0,-2 1-4 0,5 5-5 0,-1 4-1 16,2 5 0-16,-1-1 1 0,2 7 5 0,0 5 4 0,2-1 3 15,2 6 4-15,1 2 6 0,2-2 4 0,2 3 4 0,-2 4 2 0,3-4 2 16,2 2 4-16,2 0 4 0,-2-1 1 0,1 0-1 0,-3-2-2 0,-1-3-3 16,3 1-5-16,-5 0-6 0,3-3-5 0,-3-3-5 0,-3 3-5 15,1-3-8-15,-3-2-7 0,-4-3-9 0,-3 3-11 0,-1-4-11 0,-3-1-13 16,-4 0-12-16,-2 0-19 0,-2-2-20 0,-3-3-29 0,-4 0-32 0,0-3-40 16,-5 0-44-16,4-3-74 0,0-1-87 0,-8-5-40 0,8-1-14 15,-4-2-2-15</inkml:trace>
  <inkml:trace contextRef="#ctx0" brushRef="#br0" timeOffset="142958.4565">29021 5649 59 0,'0'-5'424'0,"7"1"0"0,-5-1-1 0,6-1-93 0,1 1-140 16,1 2-76-16,4-2-47 0,8 1-23 0,0 0-13 0,6-3-13 0,2 6-12 15,9-3-15-15,2 3-15 0,5-6-21 0,4 7-22 0,4-3-26 16,8-2-29-16,1 3-30 0,0-1-33 0,4 3-64 0,1-3-78 0,0 1-44 15,-2 2-29-15</inkml:trace>
  <inkml:trace contextRef="#ctx0" brushRef="#br0" timeOffset="143383.0513">30493 5497 298 0,'-8'-5'468'16,"6"-2"9"-16,-5 2-68 0,2 1-105 0,3-1-71 0,-5 3-53 0,6-2-34 15,-3 3-27-15,4-2-16 0,0 3-13 0,0 0-16 0,0 0-19 16,-3 4-14-16,3 2-14 0,0-1-9 0,0 3-7 0,0 1-6 0,0 3-3 15,0 2-5-15,0 0 1 0,0 3 1 0,0 3 4 0,0-2 3 16,3 3 2-16,-3-1 2 0,4 3 3 0,-3-3 2 0,6 2 1 0,-2-4-2 16,4 2-1-16,-4 0-4 0,4 0-2 0,1-7-2 0,2 2-1 0,-2-2 1 15,4-1 2-15,3-2 1 0,-2-2 0 0,2-3 1 0,5 2 1 16,-3-6 1-16,1 3 0 0,1-4 1 0,1-5 0 0,-1-2 1 0,-3 2 0 16,1-2 0-16,2-2 2 0,-6-5-2 0,2 1-1 0,0-2-1 15,-3 2 0-15,-4-7 0 0,2 0 2 0,-2 0 0 0,-1-3 3 0,-4 3 1 16,0-5 0-16,0 1 1 0,-2-4 1 0,1 1 2 0,-3 0 3 0,3 1 1 15,-4-6 1-15,0 3 2 0,0 3 1 0,0 2-2 0,-4-3-1 16,3 2-6-16,-3 7-5 0,4-3-9 0,-3 6-8 0,3 5-7 0,-2-2-8 16,-1 8-4-16,3 4-4 0,0 0-1 0,0 8-2 0,0 1 0 15,3 6-1-15,-1 7 1 0,-2 3 3 0,3 4 5 0,2 7 5 0,2-1 7 16,-2 10 8-16,0 0 9 0,1 2 8 0,-1 4 3 0,-2 2 2 0,2 2-1 16,-1-2-1-16,-1 5-1 0,-1-5-1 0,3-2-2 0,-2 2-2 0,1 0-3 15,-4-3-1-15,0-4-1 0,0-1 1 0,0-4 0 0,-4-1 0 16,1-2 1-16,-2-5 0 0,-4 4 1 0,1-8 1 0,-6-3 1 15,0 2 3-15,-1-5 0 0,-2-2-1 0,-5-1-2 0,0-2-2 0,-2-1-9 16,-3-4-11-16,-2-1-13 0,0-4-18 0,-2 0-21 0,-2-1-27 0,4-7-43 16,0-3-53-16,4-6-102 0,3 2-129 0,0-5-65 0,3-5-31 15,2-5-16-15,3-3-5 0,0-4 0 0</inkml:trace>
  <inkml:trace contextRef="#ctx0" brushRef="#br0" timeOffset="143800.7688">31431 5332 363 0,'-5'-24'490'16,"2"1"13"-16,-1 2-64 0,-1-2-106 0,3 3-72 0,-4 0-57 0,6 3-33 15,-2 2-23-15,-2 3-16 0,4-3-14 0,0 7-18 0,0 0-20 0,0 3-19 16,0 2-21-16,0 3-15 0,6 0-16 0,0 7-11 0,1 2-11 15,2 5-6-15,-1 0-4 0,4 6-1 0,-2 5 1 0,4 1 7 0,3 6 8 16,2 1 7-16,-2 4 8 0,-2 2 7 0,6 0 3 0,1-1 2 0,-7 4 3 16,6 2 3-16,-1-6 2 0,-3 3-1 0,0-1-2 0,0-2-4 15,-1-1-1-15,1-3-2 0,-4-2-2 0,1-2-2 0,-4-1-2 16,2-2 1-16,-2-2-1 0,-1-7 3 0,3 2 6 0,-7-7 7 0,0 0 9 16,4 1 11-16,-4-8 11 0,3 2 10 0,-3-4 5 0,0-2 3 0,2-4 2 15,0-3-1-15,-3-3-2 0,4-4-1 0,-3-1-1 0,0-7-4 0,2-2-7 16,-5-6-10-16,3-4-12 0,2-2-13 0,-2-6-15 0,0-5-10 15,0-1-10-15,-1-5-5 0,-1-2-2 0,-1-5-2 0,3-2-1 0,2 0-3 16,-6-3-2-16,3 2-4 0,-3 1-2 0,3 4-5 0,1 1-3 16,-2 4-11-16,1 6-11 0,-3 4-20 0,-1 8-21 0,4 3-18 0,-2 9-16 15,1 2-16-15,0 7-17 0,-1 4-21 0,3 5-23 0,4 6-37 0,-1 2-48 16,4 6-78-16,-2 1-92 0,1 5-41 0,4 3-9 0,-5 0 6 16</inkml:trace>
  <inkml:trace contextRef="#ctx0" brushRef="#br0" timeOffset="143970.6945">31489 5640 273 0,'-8'-5'458'0,"-1"-1"-1"0,7 1-1 16,-1 1-74-16,6-1-113 0,-1-1-88 0,7 1-74 0,4 1-43 0,1-1-27 15,8-2-15-15,4-1-8 0,3 3-13 0,6-3-16 0,10 2-13 0,-1 0-12 16,7-1-15-16,5 1-16 0,2 1-22 0,2 0-21 0,2-3-33 15,-3 3-34-15,1-2-34 0,1 0-33 0,-3 2-64 0,-7-2-77 0,2 3-34 16</inkml:trace>
  <inkml:trace contextRef="#ctx0" brushRef="#br0" timeOffset="144357.9476">32754 5277 319 0,'2'-12'459'0,"-2"5"-62"0,5-1-96 0,-1-1-61 16,1-2-39-16,0 2-28 0,-2 0-21 0,6-2-21 0,-1 2-20 0,1-1-23 15,5 2-20-15,-8 0-19 0,10-1-13 0,-3 5-12 0,-2-1-12 16,2-1-8-16,4 6-10 0,-3 0-3 0,0 6-3 0,-1-1-1 0,1 4 2 16,-1 3 6-16,1 4 5 0,-2 1 5 0,-5 1 5 0,1 7 6 0,1 2 3 15,-4-3 5-15,-2 6 2 0,-3-1 2 0,0 4 1 0,-3-1 4 16,1-1 2-16,-3 2-1 0,-2-2 1 0,2 2-3 0,-3-3-5 0,3-1-2 16,-4-5-2-16,4 4 0 0,0-6-3 0,0 0-1 0,1-5-1 15,-1 3 2-15,2-6 5 0,3-1 3 0,0-5 6 0,0 0 5 0,0 0 7 16,3-7 8-16,2 2 7 0,0-3 4 0,1-3 3 0,0 2-1 15,1-5 1-15,2 0-3 0,3-5 0 0,-2-2-2 0,4 1-4 0,-1-5-5 16,1-2-5-16,-1-4-6 0,1 0-8 0,1 0-7 0,-1-5-8 0,0-2-5 16,-7-2-4-16,1 3 2 0,1-3 2 0,-1 1 3 0,-3-1 4 15,0 5 0-15,-1-1 2 0,1 3 0 0,-2 4-2 0,1 3-3 0,-4 1-5 16,0 5-6-16,0 0-5 0,-4 5-3 0,1 2-2 0,1 1-3 16,-1 8-2-16,-1 1 0 0,-1 2-2 0,4 5-2 0,-6 0 1 0,2 5-1 15,0 5-1-15,-1 0-1 0,0 4 1 0,0 2-3 0,5-2-3 0,-3 1-8 16,1 4-8-16,3-3-17 0,0 0-17 0,0 2-19 0,7 0-25 0,-6-3-22 15,8-1-22-15,0 2-31 0,1-5-33 0,3 4-57 0,4-6-67 16,2-2-72-16,2-2-74 0,3-3-30 0,3-2-7 0,0-2 3 0</inkml:trace>
  <inkml:trace contextRef="#ctx0" brushRef="#br0" timeOffset="144738.9336">34552 5063 274 0,'-14'-33'491'0,"4"0"-8"0,-4-3-16 0,1 5-73 15,-4 2-104-15,3 2-61 0,2-1-44 0,-2 7-26 0,6 2-21 16,1 4-16-16,-5 6-17 0,4-2-13 0,2 10-16 0,-2 1-15 0,3 4-17 16,0 5-15-16,0 6-16 0,-2 3-11 0,2 9-15 0,3 3-5 15,-1 4-3-15,-1 6 4 0,4 2 8 0,0 6 3 0,4 0 3 0,-1 5-2 16,2-1-2-16,4 3-4 0,-3 3-2 0,3-1-7 0,-1 0-10 0,6-2-11 15,0 5-15-15,-1-4-18 0,1-1-17 0,0-4-31 0,-1 0-38 16,4-3-53-16,0-5-59 0,1-3-74 0,-5 0-83 0,2-5-40 0,3-6-18 16,-1-3-5-16</inkml:trace>
  <inkml:trace contextRef="#ctx0" brushRef="#br0" timeOffset="145134.6942">34799 5273 418 0,'0'-24'471'0,"0"-1"2"0,7 2-65 0,-5 4-97 0,6-1-91 16,1 6-86-16,1-1-48 0,4 3-33 0,6-3-19 0,-5 9-10 0,6-4-12 16,-1 5-10-16,2 0-10 0,4 5-8 0,-2 0-4 0,2 3-3 0,-4 2 0 15,0 1-1-15,0 1-2 0,-3 6-2 0,-2-1 0 0,-4 4 1 16,-2-1 3-16,1 2 4 0,-6 3 3 0,1 0 4 0,-7 3 2 0,0-2 5 16,0 2 2-16,-7-1 5 0,2 0 6 0,-3 1 4 0,-1-2 7 15,-1 3 8-15,0-4 7 0,-2-2 4 0,3-1 4 0,-1 0 4 0,2-5 4 16,-3 4 7-16,5-5 10 0,0-2 8 0,5-3 10 0,-3-1 11 0,4-1 4 15,0-4 1-15,4-3-3 0,1 2-4 0,3-6-5 0,-1-1-6 16,2-4-8-16,3-1-6 0,-2-6-8 0,4 1-7 0,-1-4-11 0,8-2-12 16,-6-3-11-16,5 1-11 0,-1-4-7 0,0 2-6 0,0 2-1 15,1-1 3-15,-4 2 3 0,4 0 4 0,-5 4 4 0,-1 1 4 0,-2 0 2 16,-2 7-1-16,-1 0 2 0,-1 1 0 0,-3 4-3 0,-1 1-2 0,-3 2-1 16,3 3-1-16,-4 2-1 0,0 0 0 0,-4 5-2 0,4 4-1 15,-1 1-3-15,-3 1-2 0,3 9 1 0,-6 0 2 0,2 0 3 0,1 6 4 16,3 1 4-16,-3 0 3 0,2 4 2 0,-1-2 0 0,0 2-5 15,3 2-10-15,0-1-14 0,3 0-17 0,0 0-21 0,-1-1-25 0,3-3-25 0,4 0-29 16,-1 2-37-16,4-4-46 0,2-1-70 0,-4 2-84 0,7-9-75 16,-1 2-69-16,1-3-29 0,1-3-9 0,5-3 3 0</inkml:trace>
  <inkml:trace contextRef="#ctx0" brushRef="#br0" timeOffset="145284.8262">35693 5353 220 0,'0'0'485'0,"0"0"1"16,7 0 0-16,-2 0-1 0,5 0-120 0,4 0-176 0,6 0-104 0,2 0-68 0,2 0-43 15,7 0-32-15,1 0-26 0,4 0-27 0,3-4-33 0,4 4-33 16,-1-1-37-16,1 1-39 0,1-3-67 0,1-1-83 0,-1 4-40 0,-3-4-20 16</inkml:trace>
  <inkml:trace contextRef="#ctx0" brushRef="#br0" timeOffset="145506.301">36105 5142 150 0,'-10'-9'526'0,"2"-2"15"16,-1 2 17-16,7-4-70 0,-4 3-111 0,4 0-69 0,-5 1-46 0,7 1-29 16,-2 0-21-16,2 4-23 0,0-4-23 0,0 3-24 0,0 0-26 15,0 2-23-15,0 3-21 0,0 0-17 0,2 3-16 0,1 1-17 0,1 1-14 16,1 4-13-16,0 0-8 0,0 7-6 0,4 1-4 0,-4 3 1 15,7 5 0-15,-4-1 0 0,1 4-1 0,-4 6-7 0,4-1-9 0,-4 0-16 16,0 5-20-16,0 2-20 0,-2 0-22 0,1-1-33 0,-3 3-38 0,-1 1-54 16,4-5-61-16,-2 4-84 0,1-2-92 0,0-3-43 0,2-1-19 15,-3-1-3-15,5-2 4 0</inkml:trace>
  <inkml:trace contextRef="#ctx0" brushRef="#br0" timeOffset="145974.8195">36450 5313 117 0,'0'-20'478'0,"0"0"10"0,0 4 9 15,2 0-85-15,-2 4-133 0,0 0-74 0,3 4-43 0,-3-2-26 16,0 5-17-16,0 1-13 0,0 4-13 0,0 0-14 0,0 0-15 0,3 4-11 16,-3 1-11-16,2 5-8 0,5-2-3 0,-5 5-5 0,3 2-5 0,2 4 0 15,-1-2 4-15,1 3 3 0,0-1 4 0,2 2 0 0,-1 6 1 16,4-6-1-16,-2 4-3 0,4-2-3 0,-2 1-5 0,1-1-5 0,-2-2-7 15,2-1-4-15,1 0-3 0,0-4-7 0,-1 3-5 0,1-4-6 16,0-2-5-16,1-1-5 0,0-3-3 0,-1-2-4 0,3 0-1 0,0-2 2 16,-2-5 0-16,-1 0 2 0,3-4 3 0,0-4 3 0,-3 1 4 0,1-1 4 15,-1-5 7-15,1 0 8 0,-5-4 9 0,1 0 7 0,1-3 5 16,-2-2 5-16,-2-4 4 0,4 2 8 0,-7-3 8 0,4-2 9 0,-4-3 8 16,0 4 5-16,0-5 6 0,-1 2 5 0,-1 0 3 0,-1 2 3 15,1 1 4-15,-1 4 2 0,-2 0 2 0,0 4-3 0,0 0-4 0,0 5-11 16,0 2-11-16,0 4-11 0,0 1-12 0,0 3-7 0,0 5-8 0,0 3-7 15,0 4-7-15,0 5-8 0,0 3-8 0,0 6-3 0,-2 0 1 16,-1 6 1-16,3 5 4 0,-2 4 7 0,2 4 6 0,-3-4 5 0,-1 7 5 16,2 3 3-16,-1-1 3 0,1 4 1 0,-4 0 2 0,4 1 3 15,-5-1 3-15,2 1-3 0,3 1-2 0,-5 0-3 0,2 0 0 0,-3-2-2 16,1 1-2-16,0-4-4 0,-1 2-2 0,1-5-2 0,-5 4-3 0,3-9-2 16,-1 1-1-16,-2 0-1 0,-2-6-2 0,1-3-3 0,-1-1-6 15,1-4-3-15,-1-2-6 0,-3-3-10 0,3-2-8 0,-1-6-14 0,1 0-16 16,-3-4-20-16,0-2-20 0,2-2-29 0,-6-4-31 0,8-5-49 0,-3-6-60 15,3-3-105-15,1-3-131 0,1-3-63 0,3-4-32 0,3-8-9 16,-2 1-2-16,7-2 8 0</inkml:trace>
  <inkml:trace contextRef="#ctx0" brushRef="#br0" timeOffset="146174.059">37511 5328 94 0,'3'-5'505'0,"0"0"-14"0,-1 0-8 0,3 2-80 0,2-1-118 0,0 1-94 15,7 1-81-15,1-1-51 0,0 0-36 0,7 1-21 0,1 2-19 16,4 0-20-16,0 0-23 0,4 0-22 0,1 2-24 0,2 1-33 0,2 0-40 16,-3-1-51-16,2 1-54 0,-2 1-63 0,1 1-64 0,-5 0-26 15</inkml:trace>
  <inkml:trace contextRef="#ctx0" brushRef="#br0" timeOffset="146334.146">37702 5694 108 0,'-17'10'510'0,"0"-6"6"0,6 0 2 0,-1 3 4 0,4-2-99 16,3-5-151-16,5 1-85 0,0-1-52 0,5 0-30 0,3 0-17 0,4 0-21 16,4 0-20-16,4-1-23 0,4 1-27 0,3-4-30 0,7 3-29 15,2 1-37-15,0-7-42 0,1 6-52 0,4-4-59 0,2-2-86 0,0 2-97 16,-1-3-50-16,-1 1-26 0,-3-3-9 0</inkml:trace>
  <inkml:trace contextRef="#ctx0" brushRef="#br0" timeOffset="146568.2952">38858 5141 13 0,'-5'-15'554'0,"0"2"19"0,-1 0 20 0,1 1 18 0,-1 0-61 0,4-1-100 16,-5 1-84-16,2 3-78 0,0 0-49 0,1 1-33 0,-1 1-23 15,4 2-21-15,-3 1-21 0,1 1-18 0,1 3-23 0,-1 3-21 0,1-2-22 16,-5 7-20-16,5 4-18 0,-1 0-16 0,-2 1-12 0,0 8-9 0,-2 3-3 16,2 2 2-16,3 5 5 0,-5 2 4 0,6 2 3 0,-6 4 1 15,5 0-4-15,-1 3-8 0,1 1-12 0,-1-2-14 0,-1 1-17 16,4 4-19-16,-2-2-30 0,-1-1-35 0,3 1-35 0,-2-3-33 0,2 2-64 16,0 0-78-16,0 0-88 0,0-5-94 0,0 1-41 0,0-8-16 0,0 2 0 15,0-6 8-15</inkml:trace>
  <inkml:trace contextRef="#ctx0" brushRef="#br0" timeOffset="146792.6788">39213 5076 313 0,'-6'-28'607'0,"5"5"15"16,1-4 15-16,-4 6 11 0,4 1 8 0,0 0-124 0,4 2-188 15,-4 5-104-15,1 0-65 0,5 2-33 0,-3 3-18 0,2 1-18 0,2 6-13 16,0 1-21-16,1 0-22 0,6 4-19 0,0 5-19 0,-1 5-14 15,8 3-12-15,-6 3-6 0,5 7-5 0,-1-1 4 0,0 9 5 0,0 0 5 16,-2 5 4-16,0 1 5 0,-4 2 6 0,-2 4 4 0,1 1 5 0,-2 0 2 16,-5 5 2-16,2-1-1 0,-7-1-5 0,0 5-7 0,-4-3-13 15,-1-2-17-15,-7 7-23 0,6-1-23 0,-8 0-25 0,-7-1-32 0,3 1-35 16,-8 1-43-16,6-2-49 0,-3 4-111 0,-4-5-141 0,-2-2-66 16,0-1-32-16,-2-4-8 0,1-1 1 0,2-6 10 0</inkml:trace>
  <inkml:trace contextRef="#ctx0" brushRef="#br0" timeOffset="147648.9841">41496 5217 353 0,'-17'-3'461'0,"3"-2"-57"0,-3 0-92 0,4 0-54 16,-1 0-33-16,0 1-17 0,4-2-11 0,-2 4-7 0,5-3-6 0,-1 2-13 15,1 0-18-15,2 1-17 0,3 2-19 0,-1-2-16 0,3 2-13 16,3-1-13-16,2 1-13 0,4-4-12 0,4 4-14 0,3 0-10 0,4 0-12 16,8 0-5-16,7 0-3 0,10 0-4 0,1 0-3 0,8 0-2 15,9 0-5-15,9 0-5 0,5 0-4 0,3 0-8 0,5 0-11 0,4 0-12 16,5 0-10-16,-7-1-12 0,3 1-11 0,-5-4-13 0,1 4-16 0,-3-3-8 16,-3 2-7-16,-10 1-2 0,-3-5 0 0,-4 3 3 0,-7-2 7 15,-5 3 11-15,-10-6 10 0,2 2 15 0,-11 1 17 0,-1-3 18 0,-9 2 20 16,-3-3 19-16,-4 3 22 0,0-2 15 0,-8-1 15 0,0-1 10 15,-7 1 8-15,0-2 5 0,-3 3 0 0,-2-2 1 0,-7-3 1 0,1 4-5 16,-2-4-5-16,-1 5-5 0,-6-2-6 0,-1-2-6 0,-4 2-6 0,1 1-5 16,-10-1-9-16,3 1-3 0,2 0-3 0,-10 2 0 0,1-2 1 15,-1 3 0-15,-2-3 2 0,2 4 3 0,1-4 3 0,4 4 4 0,-2-1 4 16,9-1 2-16,0 1 2 0,3 2-1 0,4-2 0 0,6 4-1 16,4-2 0-16,1-1-1 0,4 0-3 0,5 1-4 0,2-2-2 0,6 4-4 15,4-2-4-15,2-1-5 0,5 1-5 0,4-2-3 0,3 3-1 0,5-1-2 16,1-2-1-16,1 2-1 0,6 1-2 0,-3 2-4 0,3 0-2 15,-7 0-1-15,4 2-2 0,-4 1-1 0,-1 2-1 0,-4 3 0 0,-1-3-1 16,1 7-2-16,-8 0 0 0,0 0-6 0,1 4-5 0,-6 0-8 16,0 5-9-16,-6-4-11 0,-1 5-11 0,0 1-16 0,-6-2-17 0,-1 7-24 15,0-3-29-15,-1 4-43 0,-3-4-54 0,-1-1-75 0,0 1-86 16,-3 0-38-16,-4 1-17 0,-2-1-1 0</inkml:trace>
  <inkml:trace contextRef="#ctx0" brushRef="#br0" timeOffset="147867.888">42008 5596 83 0,'-26'4'417'15,"-1"-3"-32"-15,8-1-57 0,2 3-55 0,2 1-58 0,-1-4-33 0,6 0-21 16,1 0-14-16,1 0-9 0,6 0-12 0,-5 0-15 0,7 0-16 16,0 0-13-16,7 0-12 0,-2-4-11 0,6 1-10 0,2 2-6 0,8-3-5 15,-3 3-5-15,8-6-5 0,6 7-4 0,1-3-5 0,8-2-5 16,3 0-6-16,6 0-8 0,2 0-10 0,6 1-12 0,-3 1-13 0,5-2-14 15,4 0-14-15,0-1-14 0,0 2-20 0,-1-1-23 0,2 0-31 16,-2 1-33-16,-3 0-38 0,1 3-44 0,-4-5-66 0,-1 5-77 0,-7-6-36 16,3 2-11-16</inkml:trace>
  <inkml:trace contextRef="#ctx0" brushRef="#br0" timeOffset="148369.1423">44001 4523 79 0,'-17'-16'426'0,"3"-3"8"0,-3 5-74 0,2-1-115 0,1 1-63 16,-3 1-38-16,0 5-18 0,4-4-9 0,-1 3-2 0,0 1 0 16,4 0-3-16,-4 4-4 0,3-3-7 0,0 2-10 0,-1-2-7 0,7 2-5 15,-3 4-5-15,6-1-4 0,-5-2-6 0,7-1-7 0,-2 4-6 16,2-2-6-16,2 1-6 0,2-1-6 0,1 3-6 0,7-3-6 0,-2 1-4 16,2 2-3-16,3-2-5 0,2 0-3 0,2 2-2 0,8 0-4 0,-1 0-5 15,5 0-4-15,-2 0-5 0,5 0-8 0,-2 0-7 0,0 0-10 0,3 0-13 16,-3 2-14-16,0 0-20 0,-1-2-20 0,3 2-26 0,-7 1-30 15,-3-3-32-15,2 3-30 0,-4-1-28 0,-7 2-23 0,2 0-30 0,-3-3-31 16,-4 3-35-16,-3-1-39 0</inkml:trace>
  <inkml:trace contextRef="#ctx0" brushRef="#br0" timeOffset="148602.6555">43872 4419 119 0,'-18'-7'290'0,"5"2"-21"0,-1 1-13 0,4 0-8 0,-2-3-11 16,7 6-12-16,-4-3-15 0,4 3-18 0,4-2-22 0,-6 0-26 0,7 3-25 15,0 0-23-15,0 0-18 0,0 0-13 0,0 0-14 0,0 3-8 0,0 1-6 16,3 1-3-16,1 6 0 0,-3 1 1 0,3 0 3 0,-3 3 3 16,8 5 8-16,-4 0 5 0,2 5 5 0,-5-1 4 0,3 4 5 0,1-1 4 15,3 5 1-15,-4-3-1 0,4 6-4 0,-4 0-5 0,3 2-6 16,-1 0-4-16,0 2-7 0,1 1-6 0,-2 4-5 0,2-4-3 0,-3 4-3 16,4 0 0-16,-8-3-2 0,6 2-3 0,-2 0-2 0,1-3-1 0,-1 1-4 15,0-1-4-15,2-2-4 0,-6-1-6 0,4-1-8 0,-1-3-10 16,-1-2-14-16,-3 0-18 0,2-3-24 0,-2-4-25 0,0-2-29 0,-2 3-30 15,2-8-45-15,0 0-50 0,2-3-92 0,-2-5-110 0,3-1-54 16,1-2-27-16,-4-6-7 0,0 0 0 0</inkml:trace>
  <inkml:trace contextRef="#ctx0" brushRef="#br0" timeOffset="148740.2175">43805 5080 249 0,'-2'-9'460'0,"2"1"2"16,2-2-63-16,1 3-92 0,3 3-85 0,2-5-79 0,4 6-51 0,2-2-35 15,1-2-27-15,11 2-23 0,-3 1-29 0,8-2-33 0,2 5-41 16,9-3-44-16,1 0-52 0,5 0-54 0,1 3-66 0,6-5-71 0,-1 5-36 16,4-3-17-16</inkml:trace>
  <inkml:trace contextRef="#ctx0" brushRef="#br0" timeOffset="149271.3125">45125 4507 76 0,'-5'-24'209'0,"3"0"-43"0,-1 0-28 15,-2 0-12-15,-1-4-6 0,-2-3 1 0,1 2 1 0,0 1-2 16,-1-4-7-16,-4 1-7 0,5-2-7 0,-8 5-6 0,1-4-4 0,0-3-4 16,-1 5-4-16,-2 0-4 0,-2-2-2 0,-1 0-6 0,1-1-3 0,-3 2-6 15,0 0-6-15,-2 2-6 0,-2-1-8 0,2 1-5 0,-3 0-6 16,0-2-6-16,-4 4-8 0,4-2-4 0,-7 1-6 0,1-3-5 0,-3 5-7 15,1-1-3-15,-5 0-1 0,3 3-2 0,-4-4-2 0,-2 6-3 0,1 0-2 16,-6 2-3-16,2 3 0 0,-4 5 0 0,-2-3 3 0,2 8 2 16,-4 2 3-16,-1 4 4 0,-1 2 4 0,1 7 4 0,-3 4 4 0,0 3 3 15,4 6 4-15,-1 3 6 0,0 6 4 0,-1 4 5 0,5 3 6 0,2 8 2 16,-1 4 2-16,2 9 0 0,6 0 1 0,-1 7-1 0,6 6-1 16,-3 2-2-16,8 5-4 0,-2 2-3 0,7 4-3 0,4 3-3 0,5 0-3 15,4 1-4-15,4 2-3 0,3 0 1 0,7-2 3 0,7-2 3 16,1 0 2-16,6-2 2 0,6-2 0 0,3-1 1 0,4-5 2 0,4-5 0 15,4-2 4-15,5-2 1 0,-3-2-1 0,7-7 1 0,4-1 1 0,-5-4-2 16,6-6-4-16,4-6-1 0,0-1-4 0,-2-2 0 0,5-10-1 16,-4-3-4-16,6-5-4 0,-4-4-4 0,8-5-4 0,-4-3-3 0,-4-8-5 15,4-2-4-15,2-6-3 0,1-4-5 0,-3-4-6 0,-3-2-7 0,3-9-4 16,0-5-6-16,-2 1-4 0,2-9-4 0,0-1-1 0,-3-6 3 16,1-6 2-16,-5-1 7 0,-2-4 5 0,4-6 5 0,-7 1 7 0,2-7 2 15,-4 0 4-15,-6-1 6 0,1-3 4 0,-6 0 6 0,-3-3 7 0,-6 2 7 16,-2-1 6-16,0 1 2 0,-8 6 0 0,-5-4-1 0,-4 3 0 15,-5 6-2-15,-5 3-2 0,-4 1-1 0,-5 5 1 0,-8 3-3 0,0 4-3 16,-5 5-5-16,-6 1-5 0,-6 5-8 0,-5 4-10 0,-6 2-10 16,1 6-9-16,-7 3-14 0,-9 4-13 0,0 7-18 0,-7 2-17 0,1 5-30 15,-4 5-35-15,-2 6-32 0,-3 5-30 0,3 5-59 0,-1 2-72 16,-1 9-35-16,3 7-19 0</inkml:trace>
  <inkml:trace contextRef="#ctx0" brushRef="#br0" timeOffset="153952.2905">31450 7994 45 0,'-2'52'42'0,"2"3"-1"0,0-1-2 0,0 2-1 16,0 3-2-16,2-3-3 0,1 0-4 0,-1 2-3 0,5-1-2 15,-2-1-4-15,0 0-2 0,4 2 0 0,-1-1 2 0,2-3 2 16,4 4 1-16,0-5 2 0,-1 2 0 0,3-3 4 0,4 0 7 0,0-4 6 16,3 0 6-16,4-1 5 0,0-3 7 0,4-6 3 0,5-1 2 15,0-3 1-15,1 1-1 0,4-5 0 0,3 0-4 0,2-6-1 0,6 0 0 16,-3-4-5-16,2-2-6 0,4-1-6 0,-2-1-6 0,1-4-5 16,2 1-6-16,-6-5-5 0,1 0-3 0,2-1-3 0,-4-3-4 15,-3 0-2-15,4-4 0 0,-6 0-2 0,4 0-3 0,-5-4-1 0,-1 0 1 16,-1-3-2-16,-3 2 0 0,3-3 1 0,-2 0-1 0,0-4-1 15,-1 1-2-15,-3-2 0 0,1-1 0 0,3-1 2 0,-6 1 1 0,6-3 0 16,-7-3-1-16,1 1 0 0,1-3 1 0,2 2 0 0,-7-2 0 16,1-2 1-16,3-1 3 0,-4 0 3 0,0-2 3 0,-2-3 5 0,4 2 5 15,-6-1 1-15,-1-2 4 0,4-2 3 0,-3-2 1 0,-1 1 4 16,-2 0 2-16,0-3 2 0,1 2 4 0,2-5 1 0,-3 4 0 0,-3-4 0 16,0-1 0-16,6 2-4 0,-6-4-3 0,0 2-3 0,3 1-2 15,-3-3-3-15,1 0 0 0,-1 2-2 0,0-6-2 0,-2 4-3 16,0-2 0-16,-3 1-3 0,-4-3-1 0,3-1-2 0,-1 5-2 0,-5-3 1 15,2-1-2-15,-4 1 1 0,-2 2-2 0,-3-3-2 0,0 4-3 16,0-2-2-16,-5 2-3 0,0 0-3 0,-7 2-3 0,4-3-1 0,-8 2-3 16,3 0-2-16,-8 1-5 0,6-1-2 0,-11 1-2 0,4-3-3 15,0 2-3-15,-5 4-3 0,-1-5-2 0,-2 1-1 0,1 3-1 0,-6-1-2 16,0-2-4-16,-1 5-2 0,-5-2-3 0,3 4 2 0,-4 1 0 0,4 0-1 16,-3 3-1-16,-1 3-2 0,-1 2-4 0,0 1-6 0,1 3-10 15,-3 4-13-15,5 3-15 0,-8 5-23 0,3 2-27 0,3 4-25 0,-6 4-23 16,-1 4-56-16,4 4-71 0,-4 4-37 0</inkml:trace>
  <inkml:trace contextRef="#ctx0" brushRef="#br0" timeOffset="154875.1836">30488 7047 94 0,'-34'-18'104'0,"5"2"-2"0,-5 0-3 0,-2 1-7 15,0-2-9-15,-1 3-8 0,-3-2-10 0,0 4-9 0,2 0-7 16,-5 2-7-16,2-2-5 0,4 1-5 0,-6 5-7 0,7-1-5 0,-4 0-5 15,4 2-6-15,-5 2-6 0,3 2-3 0,-4 1-2 0,1 1-3 0,3 2-2 16,-6 2-3-16,3 2-3 0,-3 1-2 0,3 4 3 0,-7 0 3 16,4 0 3-16,1 5 3 0,-5 2 1 0,2 1 6 0,2 4 8 0,-2 3 6 15,3-1 4-15,1 7 4 0,-6 1 4 0,10 1 7 0,-6 4 9 16,5 6 5-16,-2-1 2 0,2 6 2 0,3 1 1 0,2 6 2 16,0 4 2-16,3-3 0 0,2 8 0 0,3 1-2 0,2 6-1 0,2-2 0 15,5 3-3-15,4 4-4 0,2-3-4 0,-1 6-3 0,9-5-5 0,-2 2-4 16,5 0-5-16,3-2-3 0,2-1-2 0,0 1-3 0,4-4 1 15,3 3 0-15,-2-4 2 0,4-2 1 0,5-1 0 0,-2-3 1 16,5-2 1-16,0 1 3 0,2-5 1 0,5 1 2 0,-2-4 2 0,2-4-1 16,5 0 0-16,4-3 1 0,1-4 2 0,2 0 3 0,7-5 1 15,-2-4 4-15,7-1 2 0,-2-3 3 0,7-4 2 0,3-3 1 0,-1-1-1 16,3-2 2-16,5-5 3 0,-1-4 0 0,4-2 3 0,-3-6-3 16,4 2-4-16,0-6-5 0,-1-2-6 0,1-6-6 0,-4 2-7 0,2-5-4 15,-5 1-4-15,-2-5-2 0,2-4-3 0,-6-2-2 0,3 0-5 16,-6-1-4-16,0-6-4 0,-1 2-3 0,-2-5-3 0,-2-3-3 15,-2 2-4-15,1-4 0 0,-1-5-3 0,-4 0 0 0,1 1-1 0,-2-3 0 16,0-1 3-16,1 0 0 0,-4-2 2 0,0-3 3 0,-6 5 5 0,5-5 4 16,-5 3 2-16,1-3 4 0,-3 0 4 0,-1 2 4 0,-3-4 3 15,-2-1 2-15,1 3 0 0,-5-1 0 0,-2-6-2 0,-1 3-2 16,-4 0-1-16,-3-4-3 0,-2-3-3 0,-6 0-4 0,2 1-4 0,-7-7-7 16,-4 2-4-16,-4-3-5 0,-1 0-8 0,-5-1-5 0,-4-2-6 15,-8 3-4-15,2-7-4 0,-6 3 0 0,-6 2-1 0,0 0 1 16,-5 0 3-16,-3 0-1 0,-1 4 1 0,-4-4 1 0,-1 5 0 0,-1 2-2 15,-5 1 0-15,0 4-1 0,-6-2-2 0,3 6-4 0,-8-2-6 0,-1 4-13 16,-4 5-15-16,-3 2-24 0,-1 6-26 0,-5-2-29 0,1 8-28 16,-2 4-27-16,2 8-27 0,-2 0-59 0,2 11-77 0,0 4-37 0,3 8-18 15</inkml:trace>
  <inkml:trace contextRef="#ctx0" brushRef="#br0" timeOffset="157069.7534">24889 21565 230 0,'-12'-28'325'0,"4"4"-61"0,1-1-77 0,0 2-38 0,2 4-22 15,0 3-14-15,2 3-11 0,1 1-5 0,-1 4-2 0,3 4-5 16,3 4-6-16,2 5-14 0,0 3-11 0,7 7-11 0,-5 5-7 0,7 4-4 16,3 4 1-16,1 7 3 0,-1 2 3 0,2 2 4 0,3 2 4 15,1 4-1-15,-5 0-1 0,4 1-5 0,1 2-5 0,-3-4-5 0,1 4-5 16,-1-3-5-16,-1 1-3 0,-2-4-8 0,-2-2-5 0,2 1-3 16,0-4-3-16,-1-4 1 0,-3-2 0 0,3 1 1 0,-3-5-1 0,-2-3 2 15,2-2 1-15,-1-4 3 0,-5-2 4 0,5 0 8 0,-4-7 5 0,3-1 4 16,-3-1 5-16,-3-3 1 0,4-4 3 0,-4-4 0 0,3-3 2 15,-2-1 1-15,2-5 1 0,-3-3 1 0,4-4-2 0,-4-2 0 16,3-6-3-16,1-2-4 0,-4-5-6 0,2-1-3 0,-5-4-1 0,3-1-5 16,-2-6-3-16,2-2-5 0,-1-4-7 0,-3-4-3 0,3 0-6 15,1-2-5-15,-2-3-4 0,1 4-7 0,-3-2-8 0,4 5-8 16,-1 2-8-16,1 4-13 0,0 6-16 0,-1 4-15 0,1 5-13 0,1 7-13 16,-4 7-14-16,3 5-15 0,2 3-16 0,-2 8-18 0,0 4-21 15,0 1-21-15,1 6-22 0,-3 8-54 0,2 2-71 0,4 1-32 0,-4 7-13 16</inkml:trace>
  <inkml:trace contextRef="#ctx0" brushRef="#br0" timeOffset="157270.4527">24755 21936 267 0,'-12'-6'411'0,"3"1"-23"0,4 4-31 0,3-2-88 15,4 2-115-15,3-3-63 0,4 1-37 0,4 3-20 0,4 0-13 0,6 0-13 16,4 0-16-16,5-1-10 0,11 1-8 0,0-4-5 0,13 1-8 0,0 2-9 16,6-3-12-16,4 1-13 0,6-1-15 0,-2-1-17 0,5 1-21 15,1-1-21-15,1 2-18 0,0 0-21 0,1-1-16 0,-6 0-49 16,-4 3-62-16</inkml:trace>
  <inkml:trace contextRef="#ctx0" brushRef="#br0" timeOffset="157652.9353">26220 21912 85 0,'-11'0'341'0,"3"0"-35"0,-1 0-37 0,4 0-27 16,0-4-20-16,-2 1-19 0,6 3-20 0,-3-1-22 0,4 1-25 16,4-4-22-16,-3 4-21 0,6-1-18 0,-2-1-19 0,0 2-15 0,6 0-14 15,0 0-12-15,3 0-12 0,0 0-8 0,3 3-8 0,-2 1-1 16,6 0-3-16,-3 1 1 0,1 3 2 0,-2-1-1 0,2 3-2 16,-5 0-1-16,-1 2 0 0,1 3 1 0,-2-2 1 0,-4 2 2 0,1 2-1 15,-4-1 2-15,-3 0-2 0,-2 1 2 0,0 0 1 0,-5 4 2 16,-1-1 3-16,-2-3 4 0,3-1 4 0,-4 1 5 0,-1 2 5 0,-2-5 5 15,4 1 4-15,-3-4 5 0,-1 1 5 0,6 3 7 0,-1-8 6 16,2-1 7-16,1 1 6 0,3-6 2 0,1-1 3 0,0 0-1 16,1 0-3-16,3-5-4 0,1-3-6 0,3 1-5 0,1-9-7 0,1 3-6 15,5-4-7-15,-1-1-6 0,0-5-7 0,1-1-7 0,7-2-8 16,-1-2-6-16,-6-2-2 0,4 1-3 0,3-2 0 0,-2 2 1 16,-1-3 3-16,0 5 0 0,-5-1 2 0,-1 4 1 0,1-1 2 0,-2 6-1 15,-4 0 0-15,1 5-2 0,-4 3-1 0,-3-1-1 0,1 7 3 16,-3 2 4-16,0 3 4 0,-3 7 3 0,1 1 2 0,-3 4 0 0,-4 1 0 15,1 3 1-15,-1 3-1 0,-1 9 2 0,-2 0 0 0,2 1 2 16,-2 3 1-16,-2-1-5 0,6 5-6 0,-2-2-13 0,1 1-15 16,0 3-18-16,4-5-17 0,2 3-23 0,3-2-24 0,3 0-34 0,2-3-40 15,4-2-66-15,3-2-80 0,2 1-58 0,4-7-48 0,1-2-21 16</inkml:trace>
  <inkml:trace contextRef="#ctx0" brushRef="#br0" timeOffset="158096.0999">27939 21723 208 0,'-11'-11'212'0,"4"0"-68"0,2 0-73 0,2 2-33 0,1 0-11 15,2 2 5-15,2-5 12 0,-2 0 11 0,3 3 10 0,2-5 7 16,2 1 4-16,-5 4 7 0,3 0 8 0,2-4 9 0,-2 4 9 0,-3-2 8 16,1 6 9-16,2-3 2 0,-5 0 0 0,4 1-8 0,-4 3-9 15,0-1-7-15,0 5-11 0,0 0-7 0,0 0-8 0,0 5-4 16,0 2-7-16,0 5-6 0,3-4-11 0,-3 8-7 0,2 1-9 16,3 2-4-16,2 4-2 0,-2 2 1 0,0 4 1 0,0 1 3 0,4 2 0 15,-4 1 0-15,3 0-5 0,1 3-4 0,-1 1-6 0,1-3-6 16,1 1-3-16,-1 0-3 0,1-2-3 0,-2 0-2 0,4 0-1 0,-1-4-1 15,0 0 0-15,0-2-1 0,-1-6-2 0,-2 1 1 0,4-2 1 16,-1-3 5-16,-3-1 5 0,4-4 7 0,-5-3 6 0,1-1 6 0,1-1 4 16,1-5 4-16,-1-2 2 0,-1-2 3 0,4-2 1 0,-2-3 4 15,2-5 2-15,-1-1 0 0,-1-6-1 0,3-2-1 0,-1-4-3 0,-1-1-6 16,1-6-6-16,-2-1-4 0,2-5-7 0,-2-2-7 0,-1-1-8 16,1-6-10-16,-2-2-10 0,1-7-10 0,-4 1-8 0,3-3-10 15,1 0-7-15,-4-3-6 0,4 2-10 0,-4 2-8 0,2 2-11 0,-2 7-18 16,0 0-23-16,-2 5-26 0,-1 10-27 0,3 2-30 0,-2 7-27 15,1 6-35-15,-2 8-38 0,-2 3-52 0,0 7-60 0,0 0-28 16,6 7-11-16</inkml:trace>
  <inkml:trace contextRef="#ctx0" brushRef="#br0" timeOffset="158292.383">27719 21930 301 0,'-11'-2'419'0,"-1"-1"-1"0,9 3 3 0,3 0-98 0,3 0-147 0,9 0-80 16,4 0-48-16,6 3-24 0,5-1-14 0,9-2-12 0,5 3-12 0,7-3-8 15,6 0-9-15,4 0-10 0,5-3-14 0,0 3-23 0,6-2-25 16,-3-1-29-16,-3 2-30 0,4-2-25 0,-4 2-24 0,-4-6-29 16,-1 6-30-16,0-6-44 0,-8 2-49 0</inkml:trace>
  <inkml:trace contextRef="#ctx0" brushRef="#br0" timeOffset="158736.5446">29033 21788 73 0,'-3'-7'398'16,"1"2"-45"-16,-1-2-37 0,-1 2-34 0,-1 1-30 0,4 0-27 0,-6 1-27 16,5-1-25-16,-5 4-24 0,2 0-19 0,3 0-21 0,-4 7-18 15,4-3-16-15,-1 0-12 0,1 5-12 0,-5-1-12 0,5 3-7 16,-1 2-8-16,-1-1-5 0,4 2-5 0,-1 2 0 0,1 1-3 0,1-1 0 16,-1 3 2-16,4-2-2 0,1 0 0 0,4 0-2 0,-1-1-2 15,2 1-3-15,6-4 1 0,-3 0-1 0,1 1 3 0,1-1 1 0,7-6 2 16,-3-1 3-16,2-1 3 0,-3 1 2 0,8-6 3 0,-6 0 1 15,6-3 2-15,0-2 2 0,-3 1 1 0,0-7 3 0,1 2 3 16,-4-4-1-16,2-2 1 0,-6-2 2 0,4 0 3 0,-5-1 1 0,2-5 3 16,-3 3 1-16,0-5 3 0,-1 1 2 0,-1-3 3 0,-5-1 2 15,0 0 1-15,0-5 2 0,-4 4 0 0,2 1 3 0,-1-2 3 0,-1 2-2 16,-3 7-2-16,0-1-6 0,0 2-10 0,0 7-6 0,-3-2-6 16,-1 7-8-16,3 4-5 0,-3 4-2 0,-1 6-4 0,0 7-4 15,-2 0-5-15,0 7-6 0,0 7-6 0,1 9-3 0,-3 0-4 0,-3 6-1 16,4 7 1-16,1 4 1 0,-2 3-1 0,2 4 5 0,1 3 5 15,-1 7 5-15,0 3 3 0,0-2 1 0,0 3 3 0,-1 2 1 0,1 1 0 16,0 4 4-16,0-5 3 0,1 0 3 0,-6-3 3 0,1 3 2 16,-1-5 3-16,-3-4-2 0,0 1-3 0,-4-8 0 0,4 0-1 15,-8-6 3-15,-2 0 1 0,3-6 3 0,-6-6 1 0,1-4 3 16,-4-3 3-16,1-7 1 0,-3-4 4 0,1-7 2 0,-2-1 1 0,-2-9-2 16,0-3-4-16,2-11-9 0,0-1-12 0,2-12-15 0,1-3-18 0,4-6-22 15,1-7-24-15,6-4-30 0,4-6-32 0,9 0-38 0,4-7-44 16,6-1-60-16,8 0-68 0,7-4-94 0,11 2-107 0,0 4-51 0,11 0-19 15,4 0-3-15,2 4 6 0</inkml:trace>
  <inkml:trace contextRef="#ctx0" brushRef="#br0" timeOffset="159203.8898">29794 20794 97 0,'-29'-42'141'0,"-2"6"-18"0,-5 3-2 0,-3-7 6 0,-3 4 4 15,-6-1-1-15,-2 2-4 0,-8-1-6 0,0-2-8 0,-6 5-7 16,-6-3-9-16,0 2-7 0,-10-2-5 0,-6 2-6 0,-4-2-6 15,-9 6-9-15,-7-4-10 0,-6 2-10 0,-1 1-8 0,-8 4-8 0,-2-1-9 16,-5 3-10-16,2 4-4 0,-3 1-2 0,6 3 2 0,-2 1 1 0,3 7 1 16,2 1-1-16,6 5 0 0,3 3 2 0,2 6-1 0,-2 1-2 15,4 5-1-15,3 4 1 0,-4 5-1 0,1 4 2 0,-1 6-6 0,4 0-8 16,-6 5-5-16,5 8-3 0,-2-2-2 0,6 7-2 0,-1 2-2 16,7 7-2-16,1 3 4 0,5 2 6 0,9 8 6 0,3 1 5 0,6 2 6 15,6 5 4-15,3 4 5 0,10 4 5 0,2 3 0 0,7 1-2 16,1 4-1-16,6-1-3 0,7 1-2 0,-2 4-3 0,9 0-1 15,3 1-3-15,2-4 0 0,7 3 0 0,7 1-2 0,3-1 0 0,12-3 0 16,3-3 3-16,7 2 5 0,11-4 3 0,9-4 5 0,9-2 6 16,7-5 3-16,14-3 3 0,10-2-2 0,15-8-3 0,7 1-7 15,15-7-6-15,1-2-8 0,15-13-8 0,3 0-7 0,10-7-5 0,4-8-8 16,1-1-9-16,9-6-14 0,4-5-14 0,-1-6-19 0,1-1-20 0,1-8-25 16,-5-4-25-16,0-3-12 0,-2-3-6 0,-10-6 0 0,-8-8 2 15,-6 0-2-15,-6-4-5 0,-4-2-4 0,-7-8-3 0</inkml:trace>
  <inkml:trace contextRef="#ctx0" brushRef="#br0" timeOffset="159331.1615">29448 22515 41 0,'36'-80'168'0,"-2"0"10"0,-10 1 7 0,1-1-4 0,-10-5-9 16,-3 3-11-16,-6 1-14 0,-6-3-17 0,-9 1-17 0,-5 3-19 15,-8-4-20-15,-8 4-14 0,-6 1-14 0,-7-1-10 0,-10 8-9 0,-5-1-9 16,-8 6-9-16,-11 1-6 0,-5 7-5 0,-8 4-3 0,-13 5-3 16,-4 9-4-16,-9 3-1 0,-5 9-3 0,-7 7 0 0,-5 10-3 0,-3 0-4 15,-3 12-9-15,0 9-9 0,0 3-11 0,5 8-11 0,-1 4-20 16,5 7-23-16,9 9-26 0,4 1-25 0,8 2-58 0,6 10-72 0,9 1-38 15</inkml:trace>
  <inkml:trace contextRef="#ctx0" brushRef="#br0" timeOffset="160104.9835">25659 24674 101 0,'-9'-16'140'0,"2"3"-1"0,-1-6-4 0,-4 7-2 0,3-5-3 15,4 2-4-15,-3 1-3 0,2 1-6 0,-2-2-8 0,3 4-8 0,1-1-11 16,-1-3-12-16,0 7-15 0,2-4-12 0,3 5-9 0,-2 2-8 0,2 4-6 16,0 1-3-16,2 1-2 0,1 6 0 0,2 5-1 0,0 0 2 15,4 5 1-15,3 5 4 0,-2 6 4 0,4 2 5 0,6 6 8 0,-4 4 6 16,1 3 6-16,1 2 3 0,1 5 1 0,3-1-4 0,-1 1-4 15,1 3-4-15,-2-5-6 0,1-1-6 0,-2-2-7 0,-1-1-2 0,3-6-6 16,-2-1 1-16,-2-4-1 0,1-7 3 0,-1 2 2 0,-3-6 5 0,0-2 6 16,-1-9 10-16,3 2 9 0,-4-2 9 0,-2-3 5 0,4-3 3 15,-3-5 3-15,0 0-1 0,2-5-1 0,1-3-3 0,0-4-2 0,-1-3-5 16,3-5-3-16,-3-1-7 0,3-4-7 0,-3-1-10 0,1-6-10 16,0-4-8-16,3 0-9 0,-5-1-6 0,-2-6-5 0,2-1-7 0,-6 1-4 15,1-3-8-15,0 0-7 0,-3-2-11 0,1-4-11 0,-2 4-10 16,-1 0-10-16,-2 2-10 0,3 1-13 0,1 4-22 0,-4 2-27 0,0 3-27 15,0 8-27-15,1 3-20 0,-1 5-16 0,0 5-20 0,0 8-20 0,0 7-55 16,0 0-70-16,0 7-33 0,0 8-16 0</inkml:trace>
  <inkml:trace contextRef="#ctx0" brushRef="#br0" timeOffset="160343.5161">25365 25001 169 0,'-20'-12'428'0,"4"7"-2"15,3-3-4-15,1 0-90 0,2 4-131 0,4-3-72 0,0 3-44 0,1-1-22 16,5 0-11-16,3 5-6 0,-1-2-2 0,6 0-7 0,4 2-9 16,-2 0-8-16,9 0-5 0,3 0-4 0,6 0-2 0,7 0-2 0,1 0-1 15,9 0-7-15,4-3-7 0,6 1-10 0,3-3-12 0,5-3-13 0,0 1-18 16,7-1-21-16,-2-2-24 0,0 0-27 0,4 1-29 0,-2-2-30 15,-6-2-31-15,-1 1-51 0,1 4-64 0,0 0-35 0,-7-2-23 0</inkml:trace>
  <inkml:trace contextRef="#ctx0" brushRef="#br0" timeOffset="160857.6356">26668 24823 149 0,'-8'-3'198'0,"-3"0"-22"16,4 1-10-16,1-3-4 0,-1 2-1 0,0-2-5 0,0 1-6 0,2-1-9 15,0-1-9-15,0 0-8 0,-2 2-11 0,2-4-9 0,0 0-6 16,1 1-4-16,-1-2-6 0,4 1-3 0,-3 4-4 0,1-3-4 0,-2-2 0 16,5 5-3-16,-2 0 0 0,2-1-2 0,-3 0-3 0,-1 2-4 0,4-2-4 15,0 2-4-15,0 1-3 0,0 2-5 0,0 0-9 0,0 0-6 16,0 0-9-16,0 0-7 0,0 0-8 0,-2 0-4 0,-1 2-5 0,3 1-4 16,-3 2 0-16,3 3-3 0,0 1 1 0,0 0-1 0,0 6 1 15,0 4 0-15,0 2 3 0,0 2 4 0,0 2 4 0,3 3 3 0,-3 4 3 16,3 0 3-16,-1-1-1 0,2 6 1 0,-1-2 1 0,2-2-1 15,4 1-1-15,-4 0-2 0,5-3-2 0,-2-2-1 0,6-2 2 0,0-3-2 16,-1 0 0-16,8-4 0 0,-2-4 0 0,-1-3 1 0,5-1-1 16,2-5 0-16,-4 1 1 0,1-5 0 0,3-3-1 0,-1-3 0 0,-2-5 0 15,4 1 0-15,-4-5 1 0,0-1 0 0,2-3 0 0,-5-3-1 0,3-1-1 16,-1-1 0-16,-6-4 0 0,2-2 0 0,-3 3-3 0,-4-8 0 16,2 4-1-16,-4-5 1 0,1 2 1 0,-4-4-2 0,-3 2-1 0,1-1 0 15,-3 1-1-15,0-2 0 0,-3 4 0 0,3 3 0 0,-5 2-5 0,3 1-1 16,-5 2-4-16,5 3-3 0,-1 6-4 0,-1 4-1 0,-1 3-1 15,4 3 2-15,-3 5-1 0,-1 3 2 0,2 12 2 0,1 1 2 0,-5 4 1 16,5 12 3-16,-3 2 3 0,2 9 4 0,-2 4 6 0,-2 4 3 16,2 4 3-16,0 4 3 0,0 3-1 0,0 2-2 0,-2-1 1 0,2 4-3 15,-1-5-3-15,-2 2-4 0,3 1-2 0,-4-6-5 0,4 3 0 0,0-7-2 16,-3 0-1-16,-1-3-1 0,1 2 1 0,-1-7 4 0,-1 0 3 16,-2-3 4-16,2-6 1 0,-2 0 3 0,-2-2 4 0,0-1 3 0,1-7 4 15,-3-2 2-15,1-4 1 0,-4-6 0 0,4-1 0 0,-6-1-4 16,6-10-7-16,-5 2-13 0,1-7-14 0,0-7-17 0,-1 2-17 0,1-10-22 15,2-1-24-15,3-8-31 0,1-2-37 0,2-4-55 0,3-2-65 0,4-5-75 16,11 0-83-16,0-1-40 0,8-5-17 0,1 0-3 0</inkml:trace>
  <inkml:trace contextRef="#ctx0" brushRef="#br0" timeOffset="161503.527">27978 24439 1 0,'-7'-8'216'0,"5"1"-39"16,-1-1-20-16,1 2-6 0,-5-2-1 0,6 4 6 0,-3-4 2 0,1 3 0 15,1-1-6-15,-1 1-15 0,3 2-20 0,-2 2-17 0,2 1-17 0,0 0-12 16,0 4-10-16,2 1-8 0,1 6-4 0,-1 1-5 0,5 2-7 15,1 6-3-15,-1 5-3 0,1 3 3 0,4 5 2 0,-1-3 5 0,1 8 5 16,1 2 3-16,-3-1 3 0,4 1 0 0,-2 7-3 0,-2-5-3 16,1 0-4-16,-3-2-3 0,4-3-1 0,-4-1-5 0,3 0-3 0,-3-5-5 15,1-1-2-15,-1-3-2 0,-1-3 2 0,0-4 4 0,0-1 5 0,0-6 9 16,-2 0 10-16,0-3 8 0,0-3 6 0,2-2 4 0,-2-2 1 16,0-3 0-16,0-3-1 0,4-4 1 0,-4-1 0 0,3-1-4 0,1-7-3 15,-1-4-7-15,1-1-7 0,1-5-12 0,2-2-11 0,-2-5-13 16,0-2-9-16,-1-2-11 0,3-5-9 0,-2 1-9 0,2-7-11 0,-5 1-12 15,1-1-13-15,1 0-8 0,0-1-8 0,-1-1-8 0,-3 0-13 0,4 6-16 16,-4-3-16-16,7 7-30 0,-7 4-34 0,0 0-33 0,5 6-35 16,-1 8-67-16,-2 2-81 0,-1 9-40 0,1 6-19 0,-2 1-6 15</inkml:trace>
  <inkml:trace contextRef="#ctx0" brushRef="#br0" timeOffset="161694.4678">27696 24909 293 0,'14'-9'328'0,"3"2"-73"0,2-5-108 0,8 3-69 0,0-2-52 16,9 2-27-16,3-2-14 0,2 3-5 0,7 0 0 0,3-2-7 0,2 0-11 15,2 0-16-15,3 0-20 0,1 2-20 0,3-7-22 0,-3 7-25 0,5-4-28 16,-6 3-48-16</inkml:trace>
  <inkml:trace contextRef="#ctx0" brushRef="#br0" timeOffset="162050.8227">29226 24538 208 0,'2'-4'368'0,"-2"-1"-55"0,0 1-44 0,0 2-41 16,0 1-35-16,0 1-30 0,0 0-26 0,0 0-24 0,0 0-22 16,0 0-20-16,0 0-17 0,0 0-16 0,3 0-13 0,1 0-12 0,1 3-7 15,0 1-7-15,0 2-4 0,3 2 0 0,1 1-1 0,0 4 2 16,1 2 4-16,2-2 4 0,-2 8 4 0,0-1 3 0,-1 4 4 0,-1 0 3 15,1 0 1-15,-4 0 2 0,0 3 3 0,-2 1 1 0,-3-3 3 0,0 5 3 16,-3-1 3-16,1-2 2 0,-3 0 1 0,-2 1 2 0,1-3-1 16,-1 0 0-16,-2-2 0 0,2-5 2 0,1 2 0 0,-1-2 3 0,0-5 1 15,2 1 3-15,5-5 4 0,0 0 5 0,0-6 2 0,0 1 0 16,5-4-2-16,2-4-1 0,0-3-2 0,1-1 0 0,1-5-4 0,4-3-2 16,1-4-6-16,0-2-3 0,6-3-5 0,-5-3-6 0,6-4-9 0,-2-2-9 15,-1-3-6-15,1 0-5 0,2-2 0 0,1 2 2 0,-7 0 2 16,-1 0 4-16,-1 1 2 0,1 7 2 0,-6 0-1 0,4 6-4 0,-3 1 0 15,-7 5-2-15,3 4 1 0,-5 5-1 0,3 3 2 0,-3 5 0 16,0 5 2-16,-3 3 1 0,3 8-1 0,-5 1-1 0,3 6 1 0,-1 8 0 16,-1 1 3-16,-1 5 2 0,-4 6 3 0,8 1 2 0,-3 3-4 15,1 2-6-15,3 0-10 0,0 1-13 0,3-1-17 0,2 1-17 0,7-4-21 16,-1-1-19-16,2 0-23 0,4-4-22 0,2-3-31 0,8-3-37 0,1 0-66 16,2-7-78-16,6-4-60 0,0-2-52 0,5-5-20 0,2-2-3 15,-1-9 5-15</inkml:trace>
  <inkml:trace contextRef="#ctx0" brushRef="#br0" timeOffset="172402.3855">5779 18074 88 0,'-22'15'138'16,"0"0"3"-16,-2 0 3 0,2-4 3 0,3 1-1 0,-1 0-3 0,-2-4-5 15,6 4-4-15,-1-5-6 0,4 1-7 0,-1 0-7 0,0-7-6 16,2 4-6-16,6-1-6 0,-3-4-2 0,0 3-5 0,4-3-5 0,-1 0-4 16,4 0-4-16,-2-3-4 0,3 3-4 0,-3-4-6 0,4 3-8 0,0-4-7 15,0-2-6-15,4 1-10 0,-3-1-6 0,3-5-8 0,-2 4-8 16,4 0-6-16,-1-5-4 0,6 1-5 0,-3-1-3 0,6 1-3 0,0-3-5 15,3 4-1-15,1-4-1 0,4-2 0 0,1 2-3 0,2 2 1 16,-1 0-1-16,7 3-2 0,-4 0 0 0,0 2 0 0,1 4-1 0,-1 2-1 16,0 2 0-16,-1 0-1 0,-4 5 0 0,-3 2 2 0,3 0 2 15,-8 5 1-15,-1 1 4 0,-1 2 4 0,-5 1 1 0,1 5 3 0,-4 1 5 16,-1 1 1-16,-3-1 2 0,-3 3 3 0,-6 2 2 0,4 2 2 16,-3-2-1-16,-1 2 1 0,-1 5-1 0,-2-8 1 0,2 4-3 0,-4-2-2 15,2-2 0-15,2 0 0 0,1-4-1 0,1-2 2 0,-1-1 0 0,3-4 3 16,-1 1 1-16,2-4 3 0,0-3 2 0,1-2 3 0,2 1 1 0,-1-4 1 15,3-4 1-15,0 0 1 0,0 0-2 0,3-4 0 0,-1 0-2 16,2-4 0-16,1-3-4 0,-2-1-2 0,2-4-3 0,0 0-3 16,4-3-3-16,-1-4-1 0,1 1-4 0,1-6-1 0,2-1 0 0,2-1 0 15,-1-2 0-15,1-1 2 0,0 0 0 0,-1-2 3 0,1 0-1 0,0-1 2 16,-1 3 1-16,-3-2 0 0,2 2 1 0,-3 2 1 0,1 1 2 0,-1 4-1 16,-1 1-2-16,-3 2-3 0,0-1-4 0,2 8-4 0,-5 5-4 15,1-2 1-15,2 5-2 0,-5 5 1 0,4-1 1 0,-2 8-1 16,1-3 1-16,-1 6-1 0,1 3 0 0,2 2 3 0,-1 5 2 0,-1 3 3 15,-1 4 5-15,3 3 3 0,-2-4 2 0,2 7 2 0,-5 2-3 0,4 0-1 16,-4 4-3-16,2-4-4 0,1-1-4 0,-3 6-7 0,3-7-7 16,-1 3-12-16,1-1-12 0,3-3-10 0,-1-1-12 0,1-5-14 0,1 4-18 15,5-6-12-15,2-1-15 0,0-5-12 0,-1 0-15 0,6-6-15 0,1-1-14 16,4-3-20-16,2-2-21 0,1-3-41 0</inkml:trace>
  <inkml:trace contextRef="#ctx0" brushRef="#br0" timeOffset="172621.5053">6794 18096 40 0,'-8'6'358'0,"2"-4"-53"0,1 1-81 0,2-1-67 0,-2-2-61 16,5 0-34-16,0 0-20 0,0 0-6 0,5 0 0 0,3 0-4 15,1-2-7-15,5-3-7 0,4-1-7 0,5 1-8 0,-1-2-10 0,8-3-9 16,1-2-14-16,3 0-14 0,5-4-16 0,2 0-25 0,0-2-25 0,4 1-26 16,-1 0-27-16,0-3-59 0,2 0-75 0</inkml:trace>
  <inkml:trace contextRef="#ctx0" brushRef="#br0" timeOffset="172865.8535">7289 17655 168 0,'-11'-9'329'0,"-2"-2"-75"0,4 2-47 0,-1 2-34 0,1 0-15 16,1-1-9-16,-1 1-3 0,4 5-6 0,-3-4-14 0,4 1-20 0,-1 5-21 16,0 0-20-16,2 5-17 0,-2 1-12 0,5 0-10 0,0 5-8 0,0 3-9 15,0 3-7-15,3 3-4 0,-1 4-4 0,5 0-1 0,-2 3 1 16,0 1 2-16,3 5 8 0,-3 2-1 0,4-3-2 0,1 3-8 0,2 2-9 15,-2-3-13-15,2 0-11 0,-2-1-21 0,4 2-21 0,0-2-27 16,-1-4-29-16,4 4-28 0,-3-4-28 0,3 3-58 0,-3-5-72 0,5 2-44 16,-1-1-29-16</inkml:trace>
  <inkml:trace contextRef="#ctx0" brushRef="#br0" timeOffset="173540.7128">6844 18061 132 0,'-2'0'163'0,"-2"0"-17"0,4 0-13 15,0 0-7-15,0 0-10 0,0 0-12 0,4-3-13 0,-2 3-13 16,3-5-11-16,-2 2-10 0,6-1-6 0,-1-1-6 0,2 3-6 0,4-3-3 16,0 1-3-16,3-1-3 0,5-2 0 0,2 2 0 0,1-3-2 15,6-2-2-15,1 0-9 0,1-3-11 0,3 1-19 0,-1 1-19 0,5-4-25 16,-3-1-24-16,-1 4-24 0,0-4-25 0,3 4-19 0,-7 0-20 0,4 1-39 16,-5 0-51-16,1-1-41 0</inkml:trace>
  <inkml:trace contextRef="#ctx0" brushRef="#br0" timeOffset="174074.214">8051 17349 101 0,'-4'-5'256'0,"3"-2"-48"0,1 2-44 0,0 0-23 0,0-2-9 15,0 3-11-15,0-1-9 0,1-3-12 0,3 2-12 0,1 1-16 0,-2 1-18 16,3-1-14-16,2-2-11 0,-3 3-8 0,4 3-9 0,1-6-7 16,2 7-8-16,-2-1-5 0,4 1-4 0,-2 1-1 0,1 6-1 0,1-3 2 15,0 4 2-15,3 1 2 0,-7 3 3 0,4 3 5 0,-6-2 4 16,4 4-1-16,-5 1 1 0,1 3 2 0,1 3 2 0,-4-1 1 0,-2-2 1 15,-1 6 1-15,-2-3 1 0,-2 0-3 0,-1 3 0 0,-2-1-4 16,0-3 0-16,1 1-2 0,-1-1 0 0,0-7 2 0,0 5 2 16,-2-5 1-16,5-3 2 0,-1 0 1 0,0-4 4 0,3-1 1 0,0-3 5 15,3-1 0-15,-3-4 3 0,5 0-1 0,-1-1 1 0,1-4-2 16,0-3 0-16,3-1-2 0,1-7-1 0,1-1-2 0,2-3 0 0,2-1-1 16,-1-6-3-16,1-1-4 0,3-1-3 0,-2-5-4 0,2 1-2 15,-3 0-2-15,3-2 0 0,-3 0-1 0,-1 1 0 0,1 0 0 0,-2-2-1 16,-2 3 1-16,-1 0 1 0,-4 2 4 0,3 0 6 0,-2 3 6 15,-3 4 9-15,-1 2 5 0,-2 4 5 0,0-1 0 0,-2 6 0 16,-1 4-2-16,-3 2 0 0,3 3 0 0,-6 8 2 0,4 1 2 0,0 2 1 16,-3 9-2-16,3 4-5 0,-4 3-4 0,4 5-6 0,-4 5-5 15,4 6-4-15,-3 0 2 0,4 3 1 0,-2 6 3 0,2-2 2 0,1 0 0 16,6 4 0-16,1-5-2 0,2-1-3 0,3-2-4 0,5-5-5 16,-1-1-9-16,9-5-8 0,4-2-12 0,1-5-13 0,4-4-19 15,5 0-20-15,5-7-28 0,0-5-29 0,8-3-42 0,4-3-52 0,1-4-66 16,6-4-79-16,2-6-37 0,1-3-21 0</inkml:trace>
  <inkml:trace contextRef="#ctx0" brushRef="#br0" timeOffset="176121.8">8563 17156 6 0,'-18'-9'114'0,"3"1"-3"0,-2 1 1 0,0 5-4 0,-2 2-6 15,2 0-5-15,2 2-7 0,-2 1-7 0,-2 9-6 0,2 0-5 0,0 2-4 16,2 8-5-16,-2 1-4 0,-1 5-5 0,5 2-6 0,-1 6-4 15,4 1-6-15,-2 2-3 0,3 4 0 0,4-1-2 0,4 3-2 16,1-5-1-16,1 1 1 0,3-1-2 0,6-4-1 0,-1 0 3 0,2-5 2 16,3-2 3-16,1-1 4 0,3-1 4 0,0-9 5 0,-1-1 4 15,5-4 1-15,2-1 2 0,-1-3 3 0,-1-3 0 0,5-1 2 0,-1-5 0 16,1-5 0-16,4-1-4 0,-4 0-4 0,0-6-5 0,0-1-4 16,-1-2-6-16,-2-2-5 0,3-2-4 0,-5-4-2 0,0-2-1 0,1 2-2 15,-5-1-3-15,-1-3-2 0,-3-2-2 0,0-2-1 0,-4 1-3 16,-1 1 1-16,-6-4-3 0,-3 1-2 0,-3-2-2 0,-6 3 0 0,-1-4-5 15,-4-1-3-15,-3 2-5 0,-2-4-2 0,-3 3-2 0,-5 1-2 16,0 0-2-16,-4 2 0 0,0 0-1 0,-1 2 3 0,1 4 0 16,-1 1 3-16,1 3-1 0,-1 5-1 0,1 5 0 0,4 6 1 0,-1 0 3 15,-2 9 2-15,6 4 4 0,-2 6 3 0,-1 5 2 0,5 9-1 0,3 2 1 16,-3 5-2-16,5 6-1 0,3 5 0 0,4-1 0 0,1 5 0 16,1 3 0-16,4-2 2 0,4-1-2 0,4 1-2 0,1-5-2 0,3 1 1 15,3-6 1-15,4-1 2 0,0-4 1 0,2 0 1 0,6-8 1 16,-1-1 4-16,0-3 4 0,2-5 5 0,3-1 4 0,0-5 2 15,1-1 3-15,1-6 3 0,0-4 2 0,-4 2-1 0,3-6 2 0,-1 2 0 16,0-4 1-16,-1-6-1 0,-4 5-1 0,-3-7-1 0,-1-2-2 16,-1 1-2-16,-3-5-1 0,-4 3-3 0,-1-4 0 0,-6 0-3 0,-3-2-2 15,-3 0-3-15,-7-4-2 0,-2 1-7 0,-11 4-2 0,0-4-7 16,-5 0-4-16,-11 0-4 0,-2 1-2 0,-5 2 3 0,-7-1 2 0,-5 5 1 16,-1 0 2-16,-8-1-1 0,1 8 0 0,-6 2 1 0,-1 5 1 15,-2 4-1-15,-2 4 2 0,-3 8 1 0,3 4 6 0,-5 8 1 0,-1 2 0 16,1 4-6-16,-4 11-2 0,5 2-5 0,-3 4-2 0,-1 5-3 0,6 2-3 15,-1 4-2-15,5-3-2 0,3 7-3 0,9-2-2 0,4-2-1 16,4 3-1-16,7-2-3 0,7-2-1 0,6-2 1 0,7-3-1 0,6-4 1 16,5-4 0-16,7 1 3 0,5-6 2 0,1 0 2 0,9-6 1 15,1-5 2-15,6-5 0 0,1 4 1 0,4-7 2 0,2-6 2 0,3-2 2 16,2-1-1-16,2-9-1 0,6 1 1 0,-1-6-1 0,1-2 1 0,2-4 4 16,-1-3 2-16,2-7 3 0,1 2 2 0,2-7 3 0,-4 1 4 15,3-4 3-15,-6 1 1 0,1-9-1 0,-1 6 1 0,-4-5 2 0,-1 0 2 16,-2-1 1-16,-4-3-3 0,-4 4-3 0,-3-2-2 0,-6-2-3 0,-5 1 0 15,-7 1-2-15,-4 3-1 0,-4-2-2 0,-10 3 0 0,-4 0 0 16,-9-1 3-16,1 7 2 0,-10-2 2 0,-1 3 0 0,-7 2 0 0,-1 5 3 16,-1 2 0-16,-3 7 0 0,-3 1-1 0,1 8-3 0,2 5-3 15,4 7 1-15,-4 5 2 0,5 6-3 0,-2 5-2 0,6 9-5 0,3-1-3 16,1 8-4-16,6 6-2 0,3 4 1 0,9 3 3 0,3 2 2 0,2 1 0 16,10 3 5-16,3-2 1 0,9 1 3 0,7 0 2 0,3-5 3 15,13-3 6-15,-1-4 5 0,10-4 5 0,7-1 6 0,6-10 6 0,6-4 3 16,7-4 0-16,5-6-1 0,9-6 1 0,3-8 0 0,5-7-1 15,2-2-4-15,3-9-6 0,2 1-5 0,2-10-6 0,-1-3-7 0,-2-5-4 16,-5-2-4-16,-4 0-3 0,0-6-3 0,-5-1-3 0,-6-1-3 16,1-2-1-16,-8-1 0 0,-4-1 1 0,-6-3 3 0,-1 0 4 0,-4-2 3 15,-6-1 5-15,-4 2 4 0,-5-3 3 0,-7 0 0 0,-5 2 1 0,-3-2 1 16,-9-1 3-16,-2 4 1 0,-6-5 2 0,-6 7 0 0,-4 0 2 16,-1 2 1-16,-5 4-1 0,1 3-2 0,-8 2-5 0,4 9-3 0,-5 5-3 15,-1 4-3-15,-2 5-3 0,1 7-6 0,-2 3-6 0,0 8-9 0,-1 7-10 16,1 5-13-16,-1 1-17 0,1 10-22 0,5 1-28 0,-1 5-35 15,3-1-40-15,2 7-54 0,5 2-61 0,7-3-55 0,1 6-55 0,6-8-26 16</inkml:trace>
  <inkml:trace contextRef="#ctx0" brushRef="#br0" timeOffset="176470.4644">8227 20128 141 0,'-14'-30'428'0,"0"1"-47"15,1 0-76-15,4 2-70 0,-1 6-65 0,1-2-32 0,1 3-12 0,3 4-10 16,0 0-8-16,1 4-9 0,-1 0-10 0,5 4-15 0,-3 3-16 0,3 5-14 16,0 0-13-16,3 5-9 0,2 3-10 0,0 4-8 0,4 4-6 15,-1 4-5-15,3 1-2 0,1 4-3 0,1 4-3 0,1 7-5 0,3-3-9 16,-2 3-15-16,2 4-18 0,2 3-21 0,-2-2-23 0,2 2-36 15,3 2-41-15,0-2-77 0,0 4-94 0,2-7-49 0,2 1-26 0</inkml:trace>
  <inkml:trace contextRef="#ctx0" brushRef="#br0" timeOffset="176648.3339">9118 20116 69 0,'-6'-8'465'0,"4"0"-5"0,-1 0-1 0,3 1-2 0,0-3-90 16,5 4-136-16,3-2-90 0,6 0-69 0,3 0-36 0,8 0-20 16,-1-5-19-16,9-1-15 0,3 0-20 0,6-1-23 0,1-2-31 15,5-2-37-15,1-1-44 0,0 0-47 0,6-5-72 0,-2 2-86 0,-4 4-45 16,1-2-23-16,-4-3-11 0</inkml:trace>
  <inkml:trace contextRef="#ctx0" brushRef="#br0" timeOffset="176861.0714">9488 19523 19 0,'-13'-8'444'0,"-2"2"7"0,-3-1-30 16,8 2-48-16,-2 0-86 0,4-1-107 0,3 1-55 0,-4 5-31 0,7 0-16 16,-1 3-7-16,0 2-11 0,3 3-14 0,3 4-13 0,0 2-14 15,3 5-8-15,-1 1-5 0,3 4-1 0,2 0 3 0,2 4 2 16,2 3 5-16,-4 4-3 0,4 0-3 0,-1 3-11 0,1-2-14 0,1 2-20 15,1 0-23-15,-3 1-34 0,1 0-36 0,3-1-44 0,0 2-48 16,-1 0-75-16,-3-5-91 0,4 1-46 0,2-3-24 0,-2 0-9 16</inkml:trace>
  <inkml:trace contextRef="#ctx0" brushRef="#br0" timeOffset="177205.4124">10009 19542 189 0,'-9'-33'478'0,"-1"1"1"0,5 5-23 0,-4-1-37 16,6 8-97-16,-2 4-127 0,1 0-67 0,3 7-38 0,-3 4-19 16,4-1-11-16,0 6-10 0,5 6-13 0,-1-1-12 0,4 4-13 0,1 4-5 15,-1 2-4-15,3 1 2 0,-1 5 2 0,2-4 2 0,5 5 1 16,-4-2 0-16,3 0-1 0,-3 3 0 0,4-3 0 0,2-3 0 16,-2-3 2-16,0 1 3 0,2-2 1 0,0-8 2 0,3 7 1 0,-3-7 2 15,3-4 2-15,0-1 0 0,-3-1 2 0,3-7 1 0,0-1 2 16,-1-2 0-16,-3-2 1 0,6-4 0 0,-7-1 0 0,2-7 0 0,-5-2 1 15,-1 1 2-15,3-1 3 0,-6-3 0 0,-2-3 1 0,-2 0 1 16,-1-2 1-16,-2-1 2 0,1-4-2 0,-4 7 1 0,-4-1 0 0,4-2-1 16,-3 2-1-16,-2 5-3 0,1 1-7 0,2 7-8 0,-1-2-8 15,1 5-7-15,-1 6-3 0,3 4-1 0,0 8-1 0,0 5 0 0,3 3 0 16,-1 8-3-16,3 8-4 0,2 5-9 0,-2 6-10 0,4 5-11 16,-4 8-12-16,5 5-19 0,-1 5-21 0,2 2-29 0,0 3-34 15,1 4-57-15,-2-1-67 0,3 1-87 0,6 1-98 0,-2-4-45 0,0 1-23 16,2-6-7-16</inkml:trace>
  <inkml:trace contextRef="#ctx0" brushRef="#br0" timeOffset="178541.9619">13129 18720 42 0,'-5'-18'224'0,"0"1"-44"15,2 3-28-15,1 0-18 0,-1 2-13 0,-2 4-6 0,5 2-5 16,0-1-9-16,0 7-15 0,5 4-13 0,-2 0-15 0,2 5-16 0,0 2-13 15,4 2-10-15,-1 6-6 0,3-1 0 0,-3 5 0 0,6-1 4 16,-1 3 7-16,1 3 3 0,0-2 0 0,-2 2 0 0,1-3 0 0,4 0-2 16,-3 3 0-16,1-5-1 0,-1-4-3 0,-2 1-2 0,5 1-2 15,-3-8-1-15,-1 2 0 0,1-2 1 0,-1-1 1 0,1-4 3 0,0-3 1 16,-1 0 2-16,1 0 1 0,0-5-2 0,-2-3 0 0,1 1-1 16,-2-5 2-16,2-1-1 0,1 0-2 0,-2-8 0 0,-2 4 0 15,4-7-3-15,-1 0-5 0,-1-1-2 0,-2-2-3 0,-1-1-2 0,1-5-3 16,-1 2-1-16,-1-1 0 0,-3-3-1 0,4-3 2 0,-4 1 3 15,-2 3 3-15,3-2 1 0,-3-1 1 0,-1 0 1 0,1 3 2 0,0 4-4 16,-1 3-7-16,-2-1-3 0,4 10-2 0,1 0-1 0,-2 3-3 16,-1 5-2-16,1 5-2 0,2 8-2 0,0 0-3 0,4 9-2 15,0-1-4-15,-1 11-7 0,1 2-9 0,-1-2-8 0,-1 13-7 0,1-2-17 16,1 2-21-16,3 5-29 0,-2-1-33 0,0 1-56 0,-1 3-66 16,3-4-52-16,-2 3-43 0,-1 1-21 0</inkml:trace>
  <inkml:trace contextRef="#ctx0" brushRef="#br0" timeOffset="178721.9799">14139 18911 393 0,'0'-7'415'0,"0"2"-1"0,0-2-76 0,3 3-113 0,-1 0-83 15,5-1-68-15,-2 4-37 0,5-1-22 0,2-3-13 0,2 0-7 0,5 0-9 16,-1-2-12-16,8-1-13 0,1-2-15 0,6 0-24 0,1 0-29 15,3-2-36-15,-1 3-40 0,3-5-73 0,2 1-87 0,0 1-43 0,-2 0-21 16</inkml:trace>
  <inkml:trace contextRef="#ctx0" brushRef="#br0" timeOffset="178939.5441">14367 18405 418 0,'-10'-8'390'0,"-2"0"-69"16,7 4-78-16,0 3-79 0,-2-2-44 0,6 3-28 0,1 0-15 0,0 3-10 16,0 2-15-16,0 2-18 0,5 2-17 0,0 3-17 0,2 7-9 15,-1 0-4-15,6 4 0 0,-1 0 2 0,1 5-2 0,-2 4-6 0,3 4-11 16,1-2-10-16,3 0-20 0,-3 3-22 0,4 0-30 0,0 4-35 16,4-5-66-16,-4 3-86 0,1-2-47 0,3 2-31 0</inkml:trace>
  <inkml:trace contextRef="#ctx0" brushRef="#br0" timeOffset="179126.7597">15140 18313 397 0,'-9'-32'483'0,"-1"4"1"0,-2 5-71 15,5 6-108-15,1 1-82 0,-1 3-70 0,0 3-41 0,5 5-23 0,2 5-15 16,0 1-10-16,2 7-15 0,1 4-19 0,3 3-14 0,2 6-13 15,-3 1-8-15,4 3-4 0,-1 10-3 0,2-1 0 0,2 1-9 16,-1 5-11-16,2 5-18 0,1 0-22 0,-2 4-31 0,-2-2-35 0,4 7-49 16,-2-1-55-16,1 4-69 0,1 0-80 0,0-2-37 0,-1 6-19 15</inkml:trace>
  <inkml:trace contextRef="#ctx0" brushRef="#br0" timeOffset="181096.3883">9349 22655 185 0,'-19'8'263'0,"5"-1"-57"15,2-3-57-15,-1 0-31 0,4 1-16 0,4-3-11 0,0 3-8 0,2-5-11 16,1 2-12-16,2-2-8 0,0 0-6 0,2 0-6 0,6 0-6 16,-3 0-1-16,7 0 2 0,2-2 0 0,-1 2 1 0,4-2 0 0,2-1 2 15,3 3 1-15,2-2 4 0,2-3-2 0,5 1-8 0,-3 0-11 16,3-3-17-16,0-1-20 0,1 3-22 0,4-3-28 0,-5 1-29 0,5-2-34 15,-4 1-37-15,2 1-58 0,-1-2-72 0,-1 1-51 0,2 0-41 16</inkml:trace>
  <inkml:trace contextRef="#ctx0" brushRef="#br0" timeOffset="181336.107">10457 22000 336 0,'-10'-17'451'16,"-2"4"-56"-16,3 1-89 0,-1-3-56 0,2 5-42 0,-1 1-26 0,1 1-19 16,3 0-17-16,-4 0-15 0,4 5-22 0,0-1-25 0,1 4-18 15,3 0-18-15,-3 0-13 0,4 6-13 0,4 0-8 0,-3 2-8 0,3 4-9 16,1 6-6-16,0 2-3 0,4 5-3 0,2 2 1 0,0 2 1 16,2 4 4-16,-1 1 4 0,-2 3 0 0,4 0 0 0,3 1-7 15,-3 3-9-15,-1-4-14 0,-2 5-14 0,2 1-21 0,1-4-21 0,0 3-32 16,1 1-33-16,0-5-41 0,-1 3-42 0,3-4-68 0,2 0-81 15,-2-3-39-15,0-1-18 0</inkml:trace>
  <inkml:trace contextRef="#ctx0" brushRef="#br0" timeOffset="181597.3983">11283 22210 3 0,'-18'-3'425'0,"8"3"-1"0,-2-2-24 16,4 2-38-16,3-3-98 0,0 3-129 0,1-2-66 0,4 2-34 16,0 0-15-16,4 0-5 0,1 0-4 0,3-2-1 0,6 0-1 15,-1 2 1-15,10-3-2 0,-1 0-5 0,2 1-6 0,6-3-7 0,4-2-7 16,4-1-9-16,-2 0-14 0,8-4-19 0,-3 3-29 0,5-3-35 15,2-4-37-15,-4 1-35 0,2 1-68 0,-1-2-87 0,1-1-39 0,-2 4-18 16</inkml:trace>
  <inkml:trace contextRef="#ctx0" brushRef="#br0" timeOffset="182320.4246">11445 21836 253 0,'-9'-17'258'0,"0"4"-36"0,1-1-22 0,1 3-10 0,0-1-4 16,0 0-9-16,1 3-11 0,1 1-17 0,-1 1-24 0,3 2-21 0,3 5-19 16,0 0-19-16,0 1-15 0,0 5-14 0,3 0-13 0,3 9-9 15,-1-2-8-15,1 6-5 0,1-1-4 0,5 5 3 0,2 0 5 16,-4 9 3-16,4-3 3 0,-1 1 0 0,3 3 2 0,-1 3-6 0,-1 0-8 16,-1-2-14-16,1 0-16 0,0 3-20 0,-2 0-21 0,1 0-28 15,-3 0-33-15,2 0-37 0,2 3-38 0,0-2-68 0,-4 2-82 0,4-6-43 16,-2 0-18-16</inkml:trace>
  <inkml:trace contextRef="#ctx0" brushRef="#br0" timeOffset="182754.0324">12171 21618 366 0,'-12'-23'469'15,"4"2"1"-15,-3 1-70 0,3 7-104 0,3 0-83 0,0 2-74 16,-2 7-38-16,5-1-19 0,2 5-11 0,0 5-8 0,0 3-11 16,2 0-15-16,-2 8-12 0,3 1-12 0,2 3-5 0,4 2-3 15,-4 6-1-15,3-3 2 0,4 1 0 0,-5 2 1 0,5-4 0 0,-2 5-1 16,2-4-3-16,-1 0-2 0,2-3-2 0,1 1-3 0,-1-2-1 16,1-1 2-16,-2 0-1 0,2-7 2 0,-1-1 2 0,1 1 4 0,-2-4 1 15,-2-1 1-15,4 0 3 0,-2-3 2 0,1-4 1 0,-2-1 2 16,2-1 3-16,-1-3 2 0,-2 0 1 0,1-4 0 0,1-1 2 0,-2-4 0 15,-2-1 0-15,1-1-3 0,-1-2-1 0,-3-3-4 0,1-4-1 16,-3 0-2-16,2 0-1 0,-5 0-1 0,4-4-2 0,-4 1-3 16,0 0-1-16,0-2-3 0,-4 1-1 0,4-3-1 0,-5 2 1 0,2 5 0 15,1-4 2-15,-2 4 0 0,-1-1 3 0,2 2 1 0,1 4 4 16,-1-1 3-16,-1 6 2 0,-1-1 2 0,4 3 1 0,-3-3 0 0,1 9-4 16,1-1-4-16,-1 2-3 0,3 2-4 0,0 3-1 0,-5 3 0 0,5 2-1 15,0 2-2-15,5 7-2 0,-5 1-3 0,5 5-2 0,-2 2-1 16,2 3 0-16,4 3 1 0,-4 5 4 0,3-1 7 0,1 2 3 15,0 4 2-15,-1 2 1 0,2-2-3 0,1 4-7 0,0 1-12 0,0 0-15 16,-3 2-20-16,4 3-27 0,-2-2-27 0,4 0-34 0,0 4-36 16,-2 0-65-16,1 1-83 0,1-5-67 0,0 5-60 0,-1-3-29 15,1-1-14-15</inkml:trace>
  <inkml:trace contextRef="#ctx0" brushRef="#br0" timeOffset="183298.5382">11192 24292 106 0,'-20'3'205'0,"1"0"-9"0,2 2-4 0,2-3 1 15,-3 1-5-15,5 0-7 0,1-3-14 0,2 2-15 0,1 0-18 0,1-2-18 16,2 0-16-16,3 0-16 0,3 0-15 0,0 0-17 0,0 0-12 16,3 0-9-16,1-2-8 0,1 0-6 0,5 2-4 0,-1-3-7 0,4 0-3 15,4 1-6-15,6-3-6 0,4-1-9 0,0 2-10 16,9-2-12-16,0-2-18 0,5-3-19 0,3-2-29 0,2 2-29 0,4-6-29 16,1 1-31-16,0-1-48 0,3-3-56 0,-1 2-47 0,0-2-39 0</inkml:trace>
  <inkml:trace contextRef="#ctx0" brushRef="#br0" timeOffset="183730.3585">12446 23472 419 0,'-14'-13'437'0,"2"4"-63"0,2 1-98 0,1-2-53 0,-1 3-30 15,-2-2-15-15,2 2-8 0,1 2-12 0,1-2-14 0,-1 6-16 16,1-6-20-16,3 2-17 0,-1 5-16 0,1-3-14 0,2 3-15 0,-2 0-13 16,5 0-12-16,0 0-10 0,0 3-6 0,0 2-6 0,0 3-6 15,2 3-4-15,1-2-3 0,2 6-1 0,2 3 1 0,0 0 0 16,0 2 3-16,-1 5 2 0,6-2 5 0,-1 2 2 0,2 2 5 0,-1 1 0 16,2-1 0-16,-1-1 1 0,1-1-1 0,3 1 1 0,-2-2 0 15,-1 0 1-15,3 0 0 0,-3-6 0 0,3 2-2 0,2-2-1 16,-2-3-1-16,0-2 1 0,1 2-2 0,-2-7 1 0,1 0 1 0,0 1 1 15,2-6 3-15,-1-3 0 0,3 0-1 0,-2 0 1 0,-1-3 1 0,-1-6-1 16,2 1 1-16,-2 0 1 0,0-4 2 0,-1 1 1 0,-3-6 2 16,-1 1-2-16,-2-1 0 0,-1-3-1 0,-4 1-2 0,4-1 0 15,-4-4 0-15,-2 0-1 0,-3 2-1 0,0-4 1 0,0 0-1 0,0 1-1 16,-3 1 0-16,1-3-2 0,-1 6 1 0,-2-3-3 0,1 5-2 16,2-1-3-16,-1 2-2 0,3 3-5 0,-3 3-2 0,1 5-2 15,2 3 0-15,0 4-1 0,0 4 0 0,2 1-1 0,1 4-1 0,2 6-7 16,-1 4-7-16,4 5-12 0,-3 0-12 0,4 5-14 0,-4 4-13 15,3 4-20-15,1 0-23 0,-1 3-33 0,-1 2-38 0,2 2-53 0,3 0-59 16,-4 4-60-16,-1-4-61 0,2 3-24 0</inkml:trace>
  <inkml:trace contextRef="#ctx0" brushRef="#br0" timeOffset="184236.3837">13474 23527 43 0,'-19'-3'430'0,"-1"0"8"0,4 3 6 0,-1-1-80 0,4 1-124 16,2-4-69-16,3 1-44 0,-1 3-22 0,6-1-15 0,3-3-11 0,0 4-12 15,3 0-13-15,2-3-12 0,7 2-11 0,2-2-8 0,5 2-8 16,5-6-8-16,1-1-7 0,11 3-9 0,0-2-12 0,5-4-12 0,3-1-16 15,6-4-17-15,-1 3-28 0,0-4-30 0,1-3-31 0,-1 0-33 16,-3 4-33-16,2-1-34 0,-3 0-60 0,-5 0-76 0,-2 1-34 16</inkml:trace>
  <inkml:trace contextRef="#ctx0" brushRef="#br0" timeOffset="184459.3135">13842 22990 324 0,'-10'-5'433'0,"3"-2"2"0,0 2-82 0,1 4-121 0,0-2-70 15,1 1-44-15,2 2-21 0,-2 2-12 0,5 1-8 0,-4 2-10 16,4 4-11-16,0 2-18 0,4 5-10 0,-4 4-10 0,5 1-2 0,-2 4-1 16,6 4 3-16,-4 5 3 0,5 1-1 0,-1 5-1 0,3 3-8 15,-2 0-10-15,2 3-15 0,-2 1-19 0,4-1-23 0,-1-3-28 0,4 5-40 16,-3-3-46-16,5 1-71 0,-2-2-84 0,2-5-56 0,-1 1-42 15,-1-4-23-15</inkml:trace>
  <inkml:trace contextRef="#ctx0" brushRef="#br0" timeOffset="184681.88">14565 22754 286 0,'-8'-23'474'0,"-1"4"5"0,2-1 4 0,-1 6-99 0,-1 2-150 16,6 0-83-16,-2 4-47 0,0 1-26 0,1 3-14 0,4 4-8 16,0 6-4-16,0 0-10 0,4 9-8 0,-1 1-9 0,-1 6-7 0,3 8-3 15,3 2-1-15,1 8 2 0,0 4 1 0,1 5-3 0,2 5-3 16,1 3-13-16,-2 3-12 0,2 3-20 0,1 3-21 0,3 0-33 16,2 1-36-16,-2 1-61 0,1-2-74 0,0-1-78 0,4-1-82 0,0-3-40 15,-3-2-22-15,3-2-8 0</inkml:trace>
  <inkml:trace contextRef="#ctx0" brushRef="#br0" timeOffset="189680.8966">3522 22205 355 0,'-28'5'444'0,"6"3"4"15,3-3-86-15,1 2-130 0,0-2-69 0,5 0-36 0,1-2-20 0,5-2-14 16,0 2-12-16,2-2-12 0,0-1-10 0,5 0-13 0,0 0-9 16,0 0-9-16,5-1-4 0,0-2-4 0,2 2-2 0,0-2-1 0,5-2-1 15,1 1 1-15,1 3-1 0,8-4 1 0,-3 0-3 0,7-2-4 0,1 1-8 16,0-1-10-16,6 0-16 0,1-1-21 0,-2-1-29 0,4 0-32 16,0 1-43-16,0-3-44 0,1 3-47 0,2-1-47 0,2 2-61 0,-2-1-64 15,2-1-33-15,-1 1-14 0</inkml:trace>
  <inkml:trace contextRef="#ctx0" brushRef="#br0" timeOffset="189883.3071">4388 21769 241 0,'-5'-9'328'0,"1"-2"-45"15,3 7-41-15,-3-5-25 0,1 6-18 0,1-2-17 0,2 0-19 0,-3 2-23 16,3 1-26-16,0 2-26 0,0 0-26 0,0 5-20 0,3 0-16 15,2 2-12-15,0 6-12 0,2-1-8 0,3 5-4 0,-1 3-2 0,1 2-3 16,4 3-2-16,-2 4-5 0,1 3-11 0,4 1-12 0,-1 1-22 0,-3 3-28 16,4 2-32-16,-3-1-34 0,5 3-39 0,-2-1-43 0,0 0-57 15,-2 0-66-15,6 1-32 0</inkml:trace>
  <inkml:trace contextRef="#ctx0" brushRef="#br0" timeOffset="190178.5014">5200 21992 112 0,'-12'-4'470'0,"1"-1"6"0,3 2 5 0,-1-2-64 16,4 0-99-16,-3 2-81 0,3 2-72 0,1-5-41 0,4 4-26 0,-2-1-17 16,2 3-15-16,2-2-15 0,-2-1-17 0,4 1-11 0,4-3-11 15,1 3-9-15,1-1-9 0,4 1-9 0,4-4-11 0,4 1-12 0,1 0-15 16,2-2-15-16,2-1-17 0,4 0-20 0,2-1-27 0,-1 0-32 16,2-5-39-16,-2 5-34 0,4-3-35 0,0 2-61 0,-3-2-74 0,1 2-31 15,-5-1-13-15</inkml:trace>
  <inkml:trace contextRef="#ctx0" brushRef="#br0" timeOffset="190840.7368">5895 21324 99 0,'-8'-9'461'15,"-2"-4"7"-15,-2 4 5 0,1-3-83 0,3 1-129 0,-1 2-67 16,1-3-35-16,3 5-21 0,-4-1-12 0,4 4-13 0,2-1-15 0,-2 1-17 15,1 1-18-15,4 1-16 0,-2-3-13 0,-1 5-12 0,3 0-8 0,0 0-9 16,0 0-7-16,0 0-6 0,3 0-4 0,-1 5-4 0,-2-3-1 0,4 1 0 16,1 1 3-16,-2 1 1 0,2-1 3 0,0 3 3 0,-1-1 3 15,1 0 3-15,0 2 3 0,2-3 3 0,-2-1-1 0,0 0 1 0,0 0-2 16,0 0-1-16,2 3-1 0,-2-3-2 0,0-3-2 0,0 2-4 16,-1 1-3-16,1 1-1 0,0-5-1 0,2 1 0 0,-2-1-1 0,-3 0-2 15,1 0 0-15,2 0 2 0,-1 0 0 0,-4 0 3 0,0 0 2 0,0 0 3 16,0 0 1-16,0 0 4 0,0 0 5 0,0 0 1 0,0 0 0 15,0 0 2-15,0 0 0 0,0-1 0 0,0-3 0 0,-4 3 0 0,4-3 0 16,-1 1-2-16,-3 2-2 0,4-3-1 0,-3 1 0 0,1-1 0 16,2 0-2-16,-3 0 0 0,3 3 0 0,-2-2 0 0,-2-1 0 0,1-1 2 15,1 2-1-15,-1-2 0 0,-2 1-1 0,1 1 4 0,3-2 1 16,-3 2 5-16,-1-1 1 0,2 3 3 0,1-4 0 0,-1 2 4 0,-2 2 3 16,1-5 1-16,-1 4 3 0,2-1 2 0,1 1 3 0,2-3 1 15,-4 5 3-15,4-3-1 0,-1 1-1 0,-3 2-3 0,4-2-2 0,0 2-3 16,0 0-4-16,0 0-4 0,0 0-7 0,0 0-4 0,0 0-5 0,-3 2-4 15,3 0-5-15,0 1-3 0,0 2-3 0,0 2-2 0,0 0-1 16,0 2 2-16,3 3-1 0,-3 3 1 0,4 2 2 0,-3-1 3 0,3 2 2 16,1 5 3-16,0-1 3 0,0-1 2 0,2 6 2 0,-2-2 2 15,4-4 0-15,-4 4 1 0,3-4-2 0,-3 3 0 0,4-4 1 0,1-2-1 16,-1 2-1-16,-1-3 1 0,1-1-1 0,1 1 0 0,-1-2 0 16,3-2 1-16,-2-5-1 0,-2 4 0 0,6-6-1 0,-4 1 3 0,2-2 1 15,-2 1 1-15,4-4 0 0,-2-2-1 0,3 0 2 0,2-2 1 0,-3-4 0 16,3-1-2-16,-3 0 1 0,4-2-1 0,-4-5-1 0,3 0 0 15,-3-5-1-15,-1 3 0 0,4-4-2 0,-6 1 0 0,1-2-1 0,-6-6-2 16,3-1 0-16,-6-1-2 0,2 2-2 0,-5-1 1 0,0-4-2 16,0 1 1-16,-5 1-1 0,2 2-1 0,-2-3 2 0,0 3-1 0,1 4 1 15,-1 0 1-15,0 4-1 0,0 1-1 0,2 2-7 0,-1 5-1 0,-1 5-2 16,5 2-1-16,-2 3 1 0,2 2 2 0,2 7 2 0,-2 3 2 16,5 7 1-16,-1 3 0 0,1 8-1 0,3 1-1 0,-3 6-1 0,4 1-5 15,-1 6-8-15,3 3-13 0,1 3-19 0,-2-2-27 0,3 4-33 0,-1 2-53 16,-1-4-60-16,2 4-88 0,4-2-96 0,-3 3-50 0,0-4-28 15,-1-2-11-15</inkml:trace>
  <inkml:trace contextRef="#ctx0" brushRef="#br0" timeOffset="191296.5981">3651 24163 100 0,'-14'1'436'15,"1"-1"-48"-15,1 0-77 0,2 0-58 0,1 0-47 0,1 0-31 0,-1 0-21 16,4 0-13-16,0 0-9 0,1 0-19 0,3-1-20 0,-3 1-20 0,4 0-19 16,0 0-16-16,4-4-13 0,-4 3-11 0,5 1-8 0,0-4-9 15,4 4-9-15,4-3-6 0,-1 3-6 0,3-5-10 0,2 2-10 0,6-2-16 16,4-2-17-16,0-1-23 0,9 0-23 0,-4-3-31 0,8-2-35 0,1 0-34 16,3-2-30-16,2 0-56 0,-2-2-69 0,6 0-31 0</inkml:trace>
  <inkml:trace contextRef="#ctx0" brushRef="#br0" timeOffset="191707.4925">4500 23439 4 0,'-8'-14'439'0,"1"-3"12"0,-1 1-43 0,-1 1-69 15,-3-1-60-15,5 4-52 0,-1-1-28 0,-1 3-16 0,1-2-15 16,-1 1-9-16,4 5-18 0,-4 1-22 0,4-1-21 0,0 5-23 0,2-3-16 15,-2 4-17-15,5 4-12 0,-4-3-12 0,4 5-9 0,4 3-9 16,-1 4-7-16,-1-1-7 0,6 6-3 0,-3 2-2 0,4 4 2 0,1 0 4 16,2 1 3-16,-2 2 3 0,2 1 3 0,5 0 0 0,-3-3 1 15,0-2 1-15,1 4-4 0,-1-2-4 0,3-2-4 0,0-3-1 0,-2-1-3 16,2 1-2-16,2-3-1 0,-2-3-1 0,2 0 0 0,-2-5 1 0,0 2 1 16,2-3 0-16,-1-4 4 0,3 0-1 0,-2-4 2 0,-1 0 3 15,-1-3 2-15,2-1 3 0,0-4 1 0,-2 0 2 0,2 0-1 0,-6-4 3 16,1 0 1-16,3-2 0 0,-5-3 1 0,-2 2-1 0,-1-3 2 15,-4 2 1-15,0-4 1 0,-2 1 3 0,1 1 1 0,-2-3 1 0,-2 1 2 16,0 2 2-16,0-2 2 0,-2 0 1 0,-2 1-1 0,4 2-2 16,-3 3-4-16,3 2-6 0,-2 3-5 0,2 0-5 0,0 2-3 0,0 6-2 15,0 1 0-15,2 1-1 0,1 6 0 0,3 3-3 0,-3 5-1 0,5 2-1 16,-1 2-3-16,2 8 0 0,3 0-3 0,-2-1 0 0,-1 7-6 0,4 1-8 16,-1 2-14-16,2-3-17 0,-4 5-27 0,4 2-31 0,-2-4-39 15,-2 1-42-15,3 2-66 0,4-2-80 0,-3-2-46 0,0 1-35 0,-1-1-13 16</inkml:trace>
  <inkml:trace contextRef="#ctx0" brushRef="#br0" timeOffset="191987.5205">5551 23546 390 0,'-5'-1'453'16,"-4"-4"4"-16,4 1-54 0,0 4-83 0,2-3-79 0,-3 2-81 16,3 1-45-16,3-4-26 0,0 4-17 0,0 0-14 0,0 0-14 0,0 0-16 15,0 0-12-15,0-1-11 0,3 1-6 0,3 0-1 0,2-3-2 16,-3 0-2-16,7 3-2 0,-2-1-2 0,7-6-5 0,-3 2-5 0,5 1-9 15,3 0-13-15,4-4-20 0,-3-4-21 0,5 0-33 0,2 0-37 16,3-2-40-16,-2-1-41 0,1 0-70 0,4 0-84 0,0-1-39 0,-1-4-16 16</inkml:trace>
  <inkml:trace contextRef="#ctx0" brushRef="#br0" timeOffset="192274.0438">6409 22819 163 0,'-5'-13'464'0,"-4"1"11"0,4 0-44 0,-4 1-71 0,4-2-69 15,-3 5-68-15,-1-4-35 0,4 4-18 0,-3-2-12 0,2 2-6 0,1-2-12 16,2 3-14-16,-2 2-16 0,0-2-15 0,1 2-14 0,-1 1-13 16,2-3-10-16,3 6-11 0,-2-3-12 0,2 4-14 0,0 0-10 0,0 0-7 15,2 1-7-15,-2 3-2 0,3 3-4 0,2 2-1 0,4 0 0 16,-4 7 1-16,3-2 1 0,3 6 3 0,1 3 4 0,5 2 4 0,-2 4 4 15,-1 2 3-15,3 5-5 0,0 0-12 0,2 4-13 0,-2 4-16 0,-2-1-22 16,5 5-23-16,-1 4-31 0,0-6-33 0,0 4-54 0,3 2-66 16,0-5-83-16,-2 5-95 0,-1-6-47 0,3 4-24 0,1-6-7 0,-5 0 2 15</inkml:trace>
  <inkml:trace contextRef="#ctx0" brushRef="#br0" timeOffset="195695.3301">13003 20948 235 0,'-5'-9'201'0,"0"0"-39"16,-4 1-22-16,1-3-12 0,-1-2-4 0,-1 5-1 0,-2-7 1 16,2 3-1-16,-4 1-9 0,-3-1-11 0,-1 0-13 0,-1-1-13 0,-3 1-9 15,-4 0-11-15,-1 0-8 0,-4-1-9 0,-5-2-5 0,-1 3-6 0,-8 2-2 16,1 2-3-16,-5-2-4 0,-3 3-4 0,-4 2-3 0,-2-1 0 16,-5 2 0-16,-5 4 1 0,0 0 2 0,-7 4 0 0,-2 2 4 15,-3-1 0-15,-6 2 1 0,-4 5 1 0,0 1-2 0,-4 2-2 16,0 0-1-16,-5 5-2 0,0 0 1 0,-3 2 0 0,6 2 1 0,1-1 2 15,1 9 2-15,0-3 4 0,6 3 3 0,2 2 4 0,1 6-1 16,8 1 2-16,1-1-2 0,4 7 2 0,4-1 0 0,1 0-2 0,9 4-2 16,0 0 1-16,9 1-5 0,-1-1-1 0,4 4-5 0,7-4-3 15,3 0-5-15,7 1-4 0,-1-1-4 0,8 1-4 0,4-1-2 0,5 3-4 16,3-1-3-16,1-4-4 0,6 4 1 0,6-2 3 0,2 3 1 16,4-4 0-16,4 2 1 0,4-2 1 0,2 1 2 0,7-1 0 0,-2-1 2 15,6-1 2-15,3-2 1 0,3-1 1 0,4-5 4 0,5 2 8 16,1-5 2-16,7-3 1 0,1-3 1 0,4-2 1 0,5-4 2 15,4-6 2-15,1 0 1 0,7-3 2 0,2-3 0 0,3-4 1 0,2-3 1 16,7-4 0-16,-2-2-4 0,1-4-6 0,3-3-7 0,-1-4-6 0,4-3-9 16,-6-3-5-16,-2 0-8 0,1-6-8 0,-2-4-9 0,0-2-10 15,-1 0-4-15,-4-6-3 0,-2 0-2 0,-1 1-2 0,2-5 0 16,-6 0 0-16,2 2 6 0,-3-1 3 0,-1-8 5 0,-3 6 6 0,1-2 6 16,-3-4 7-16,1 1 8 0,-3 3 10 0,-2-5 4 0,-3-2 3 15,-1 4 2-15,-3-4 5 0,-2-3 2 0,-4 2-1 0,-3-1 0 0,-6 0 0 16,1-3 1-16,-11 2 2 0,1-2 0 0,-12 2 1 0,-2 0-1 15,-10 2-1-15,-4-5 1 0,-6 6-2 0,-8 1-1 0,-2 3-3 0,-9-1-1 16,-9 4-2-16,-5 1-2 0,-10 5-3 0,-3 0-6 0,-9 5-5 16,-6-1-1-16,-7 10-2 0,-4 0 3 0,-7 6 0 0,-3-2 3 15,-9 7 1-15,-5 5 3 0,0 2 1 0,-8 5 2 0,-3 7 2 0,-5 2 1 16,-7 6 2-16,5 5-1 0,-8 4 0 0,-1 5-8 0,2 3-8 16,1 7-11-16,-2 3-11 0,8 3-16 0,4 4-16 0,6 4-22 15,8 2-27-15,8 1-33 0,8 0-36 0,11 1-57 0,9 1-67 0,12 2-51 16,7-1-43-16,11 1-18 0</inkml:trace>
  <inkml:trace contextRef="#ctx0" brushRef="#br0" timeOffset="196458.2283">14224 22465 79 0,'-63'-5'119'0,"-3"5"-5"0,-4 0-5 0,-9 0-4 0,-6 5-6 15,-2 3-6-15,-10 1-5 0,-2 4-5 0,-5 2-3 0,-7 1-4 0,-2 5-2 16,-1-1 2-16,-5 7 2 0,1-2 2 0,1 6 2 0,-5 2 2 16,1 4 2-16,-3 1 1 0,3 6 0 0,-2 3 2 0,-7 5-1 15,1-1-3-15,3 7 0 0,1 0-1 0,4 3-5 0,7 0-9 0,3 2-10 16,12-1-10-16,5 4-11 0,9-5-9 0,8 5-9 0,6-1-6 16,11-1-9-16,7 1-6 0,9 0-2 0,11-2 0 0,11 3 1 0,8-3 2 15,9 1 2-15,10 0 5 0,9 0 4 0,8-4 6 0,11 3 6 16,11-2 3-16,5-3 3 0,9-5 5 0,6-1 2 0,11-3 4 0,3-3-2 15,6-5-3-15,3-1-4 0,10-8-7 0,-2-1-7 0,8-6-9 0,4-5-3 16,2-4 2-16,4-4 1 0,6-5 1 0,-1-4-1 0,8-6 0 0,4-4-2 16,4-3-2-16,6-5-4 0,7-8-4 0,-2-2-2 0,3-3-4 15,0-7-5-15,1-1-5 0,-3-9-3 0,-1 2-3 0,-1-1-3 0,-6-6-3 16,2 0-2-16,-6-5-3 0,1 4-1 0,-5-3-1 0,-4 0 5 16,-5 1 2-16,-8 1 8 0,-6 0 5 0,-5-4 9 0,-3-2 10 15,-8 5 1-15,-6-5-3 0,-5 1 1 0,-12 1 1 0,-5-1 6 0,-5-3 5 16,-8 1 5-16,-9 2 3 0,-2-2 3 0,-12-2 0 0,-3 3 2 15,-7-4 2-15,-8 3 0 0,-9 0-1 0,-4-2-1 0,-9 1-2 0,-10 0-2 16,-4 1-4-16,-10-1-4 0,-8 5-3 0,-9 1-4 0,-9 4-6 16,-9 1-6-16,-8 5-4 0,-9 5-1 0,-10 2 0 0,-1 12-1 0,-11 0 2 15,-5 8 1-15,-10 6 2 0,-12 6 3 0,-7 10-1 0,-12 9-4 16,-9 7-5-16,-9 6-9 0,-6 13-6 0,-2 5-5 0,-6 9 1 0,5 8-10 16,5 5-12-16,3 9-16 0,11 0-18 0,8 7-26 0,12-2-31 15,10 2-40-15,14 0-42 0,9-2-68 0,9 2-81 0,13-5-35 0,5 1-13 16</inkml:trace>
  <inkml:trace contextRef="#ctx0" brushRef="#br0" timeOffset="233070.0475">28302 4618 343 0,'1'-24'356'0,"3"6"-79"0,-4-2-43 15,3-1-22-15,-3 1-13 0,0 0-9 0,0 0-6 0,-3 2-3 0,3 1-10 16,-4 2-12-16,-1 1-14 0,0 2-15 0,2-1-16 0,-4-2-14 0,-1 3-14 16,-4 4-15-16,3 0-15 0,-5 0-13 0,4 2-11 0,-3 0-7 15,-5 4-7-15,-4 2-8 0,0 2-3 0,0 1-4 0,-7 2-1 0,-2 2-6 16,-1 2-1-16,-4 3-2 0,-3 5-2 0,-2-2 0 0,-3 5-1 16,-1-2 1-16,-4 5-4 0,3 0-2 0,-2 1-2 0,-1 0-1 0,-1 4-3 15,7-3-1-15,-1-2-5 0,3 1-3 0,2-1-9 0,3-3-8 0,4-2-9 16,4-2-9-16,3-2-6 0,3-1-5 0,8-2-1 0,0 1-1 15,6-7 0-15,3 3 1 0,1 0-1 0,8-2 2 0,1-1-1 0,3-1 3 16,6 0 5-16,0-3 7 0,6 3 8 0,4-1 8 0,2 2 7 16,1 0 4-16,5 0 4 0,1 0 0 0,1 2 0 0,-2 1-2 0,4 2-1 15,-4 0 1-15,4-1 0 0,-5 3 3 0,-4 1 0 0,1 1 3 16,-3-1 5-16,-6 3 4 0,0-2 5 0,-6 3 8 0,-1 0 6 0,-7 3 7 16,-1 0 9-16,-8 0 7 0,3 2 7 0,-11 1 6 0,1 0 5 0,-6 0 4 15,0 5 3-15,-5-3 2 0,0 2-1 0,-5 1 1 0,-1-1-5 16,-2-1-5-16,-3 2-4 0,3 2-5 0,-3-4-3 0,1 2-5 0,-2-1-3 15,1-2-3-15,3-2-4 0,1 4-3 0,0-6-2 0,1-1 0 0,6-4-2 16,0 1-5-16,3-3-3 0,4-2-4 0,0-1-5 0,4-5-6 16,3 1-6-16,3-6-3 0,0 3-7 0,1-8-3 0,1 3-3 0,3-6-4 15,0 2-2-15,3-3-2 0,-3 0-2 0,5-4-3 0,-1 4 0 16,1-2-2-16,0 3-1 0,-2-1-1 0,6 1 2 0,-4 4 1 0,3-1 5 16,1 4 6-16,0 1 7 0,-3 5 7 0,6 1 11 0,-1 3 9 15,-3 5 9-15,4 1 7 0,-2 4 9 0,-1 7 8 0,-1-4 9 0,3 5 10 16,-6 3 7-16,3 4 8 0,-3 5 3 0,-5 0 3 0,0 3-2 15,0-2 0-15,-5 6-5 0,0 1-5 0,-3-2-3 0,-3 0-1 0,-2 4-3 16,-1 0-2-16,-6-2-2 0,1-2-3 0,-3 3-3 0,-1-4-3 0,1 2-3 16,-5-3-1-16,0 1-3 0,3-3-1 0,-5-1-4 0,5-1-1 0,-2 0-3 15,2-4-3-15,2-1-4 0,0-2-1 0,5-2-3 0,2 1-5 16,3-5-3-16,3-4-4 0,4 2-7 0,3-4-3 0,4 0-9 0,7-2-10 16,4-4-11-16,6-3-11 0,10-3-16 0,0 1-17 0,10-6-23 15,2-1-24-15,12-1-32 0,2-2-33 0,3-2-67 0,8-2-81 0,2-4-39 16,4-2-18-16</inkml:trace>
  <inkml:trace contextRef="#ctx0" brushRef="#br0" timeOffset="233450.8846">25855 7145 182 0,'-48'8'451'0,"2"0"16"0,1 1-69 16,6-1-110-16,2 0-58 0,1-2-36 0,5 5-17 0,1-6-11 0,9 2-7 15,1-2-6-15,6-1-11 0,0 0-14 0,6-3-13 0,3 3-15 0,5-4-12 16,3 0-13-16,6 0-14 0,6 0-16 0,11-4-12 0,6 3-9 16,12-3-6-16,11 0-3 0,8-3-3 0,14-2-1 0,8 0-2 0,9-3-2 15,10 2-1-15,10-2-2 0,4-1-3 0,3 2-4 0,5-5-6 16,4 0-5-16,1 3-6 0,4 0-9 0,-1-2-9 0,8 2-8 0,-7 1-12 16,1 1-12-16,-1-1-14 0,-6-2-17 0,1 1-23 0,-7 5-26 15,-2-5-26-15,-9 5-30 0,-4-1-28 0,-9-2-28 0,-7 2-23 0,-7 4-21 16,-12-3-49-16,-1 3-65 0,-12-2-29 0</inkml:trace>
  <inkml:trace contextRef="#ctx0" brushRef="#br0" timeOffset="233701.4332">26533 7299 140 0,'-46'8'463'0,"2"-1"3"0,5 1 4 15,6-3-92-15,3-1-140 0,7-3-80 0,8 3-52 0,0-4-26 16,10 3-17-16,5-3-10 0,5 0-8 0,10-3-8 0,0-1-10 0,13 3-14 16,6-3-21-16,7-4-17 0,12 0-18 0,3 1-12 0,14 0-11 15,7-4-19-15,4 2-21 0,10 0-32 0,3-3-34 0,11 0-70 0,-4 1-87 16,10-1-56-16,-2 0-38 0,4 1-16 0</inkml:trace>
  <inkml:trace contextRef="#ctx0" brushRef="#br0" timeOffset="239601.6094">26927 5448 115 0,'0'-4'126'0,"-3"-1"-2"0,-1 0-2 0,4 0-4 16,-1 1-3-16,-3 1-5 0,4 0-4 0,-1 1-5 0,1-2-3 16,-4 0-4-16,1 3-4 0,3-3-3 0,-2 1-5 0,-1-1-3 0,-1 3-5 15,3-6-4-15,-3 6-5 0,-1-2-5 0,0-1-6 0,0 0-4 16,-4 1-1-16,2 2-6 0,-3-3-5 0,2 3-6 0,-3-2-5 0,0 3-2 16,-3-4-3-16,-1 3 0 0,-6 1-3 0,-1 0-1 0,0 0-1 15,-2 0 1-15,-2 0 1 0,-1 0 0 0,0 0-2 0,-4 1 0 0,2 3 0 16,-2-4 1-16,-1 3-1 0,1-2 1 0,-1-1-2 0,-2 4 1 15,3-3-1-15,-1 2-1 0,1 0-1 0,-1-2 0 0,1 6-4 0,-2-6-2 16,3 3 0-16,2-1 0 0,-2-2-1 0,2 3 1 0,1-1-1 0,3-3-1 16,-1 4-2-16,3-3 0 0,-2 3 0 0,3-4-1 0,2 1 0 15,1 2 0-15,1-3 0 0,3 2 1 0,4 1-2 0,-4-3 0 0,-1 3-1 16,5-3 1-16,1 1 0 0,1 2 0 0,-1-3 1 0,2 2 1 16,0-2-1-16,1 0 1 0,-1 0-1 0,2 0 0 0,3 0 1 0,-5 3-1 15,5-3 0-15,-1 0 2 0,0 0 1 0,3 0-1 0,0 0 2 0,0 0 1 16,0 0 1-16,0 0 0 0,0 0 1 0,0 0 2 0,0 0 3 15,0 0 1-15,0 0 1 0,0 0-1 0,0 0 2 0,-2 0 0 16,-2 0 2-16,4 0-1 0,-1 0 0 0,-3 3 0 0,4-3-2 0,-3 0 0 0,-2 2 0 16,5 1-3-16,-2-3-1 0,-1 2-1 0,-1 1-1 0,3-3-1 15,-3 0 0-15,4 1-2 0,-2-1-1 0,2 3-1 0,-3-3-3 0,0 0 0 16,3 0 0-16,0 3-2 0,-2-1-2 0,-2-2 0 0,4 3-1 16,-3-1 1-16,3 1 0 0,-2-2 0 0,-1 5 2 0,3-1 0 0,-2 3 3 15,-1-3 0-15,-1 3 2 0,-1 0 2 0,4 4 1 0,-3-1 1 16,1 2 1-16,-2-1 3 0,0 2 1 0,-1 4 3 0,0-2 1 0,1 4 2 15,3-1-1-15,-5 1 1 0,2 1 1 0,-4 4 1 0,1 0 2 0,3 0 0 16,0 3 1-16,-4-2 1 0,4 4 0 0,-4-2-1 0,4 7-2 16,-3-6 1-16,3 5 0 0,-4 0 0 0,4-2-2 0,-4 3 1 0,1 0-2 15,3-1 0-15,-4 3-3 0,4 1-1 0,0-2-1 0,-2 0 0 16,2-2-1-16,3 0 1 0,-4 1-1 0,1 0-2 0,-1 0-2 0,1-4-1 16,-2 3-1-16,2 0 0 0,0 0 2 0,0-1-1 0,-2-1 1 15,2-3 0-15,0 6-2 0,2-4-2 0,-2-1-4 0,-1 3-1 0,1 0 2 16,0 0-1-16,-2 2 0 0,2-3 1 0,0 4 1 0,0-4 1 15,-2 2-2-15,2-2 1 0,3 2-1 0,-1-2 1 0,0 1 2 0,-3-2 1 16,3 3 2-16,3-5 3 0,-2 3 1 0,-1 0-1 0,3-1 1 16,0-2-1-16,0 0 1 0,0 1 1 0,0-1 3 0,0 3 1 0,0-4 3 15,0 2-1-15,0-4 1 0,3 6-1 0,-1-7 0 0,-2 5-1 16,3-2 1-16,-3 1 3 0,4-1 2 0,-4-2 1 0,0 2-1 16,2 0-1-16,-2 0-2 0,0-5-3 0,0 2-1 0,0 2 1 0,0-2 0 15,0-1 3-15,0 1-1 0,0 2 1 0,0-3-3 0,-2 1-2 16,-2 2-1-16,4-6-1 0,-3 4 1 0,3-3-1 0,-2 1 0 0,-1-2 0 15,3-1-1-15,-2 2-2 0,-1-2 0 0,3 1-3 0,-4-4-1 16,4-1-1-16,0 3 1 0,0-2-1 0,-1-3-1 0,1 1 0 0,0 0-1 16,0-4-2-16,0 2 1 0,0-1-1 0,0 0-1 0,0-2-1 15,0-4 1-15,0 2-1 0,0-1 1 0,0-2-1 0,0 0 0 16,0 0 1-16,0 0-1 0,0-3 0 0,0 3 0 0,0-2-1 0,0-3 0 16,0 0-1-16,0 0 2 0,0 0-1 0,0 2 0 0,0-2 0 15,1 3 2-15,-1 0-1 0,4-3 0 0,-4 2 2 0,3 0 1 0,-1-2 1 16,3 2 4-16,-2 1 0 0,3-3 0 0,0 5 1 0,1-2 3 15,2-2 0-15,3 3 0 0,-2 0 3 0,4-1 0 0,3-2 2 16,0 3 0-16,3-1 0 0,2-2-1 0,4-1 0 0,1 4-1 0,0-3 1 16,6-1-1-16,1 3 0 0,2-3 0 0,1 0-1 0,2 0-1 15,2 0-1-15,0 0-2 0,4 0 1 0,-1 0-3 0,0-3 0 16,2 3-1-16,2-1 0 0,-5-3-2 0,1 3-1 0,4-2-2 0,-6-1-2 16,3 0-2-16,-1 1-1 0,-3-2-1 0,0 1-2 0,-2-1-2 15,-1 0-2-15,-2 1-1 0,-1-2-1 0,0 1-1 0,-7 3 0 0,3-1-1 16,-4-2 1-16,-1 3 2 0,-2-3 0 0,-2 3 0 0,-1-1 0 15,-1-2 0-15,-3 2 2 0,-3 2 0 0,3-2 0 0,-4-2 2 0,1 2 1 16,-4 2-1-16,2 1 1 0,-2-4-1 0,-1 3 1 0,0 1-1 16,-4-3-1-16,3 3 1 0,1-4-1 0,-4 3 1 0,0 1-1 15,2-2-1-15,-2-2 1 0,0 4-1 0,-2 0-1 0,-1 0 2 0,5 0-1 16,-7 0 1-16,0 0-1 0,0 0 0 0,0 0 2 0,0 0-1 16,0 0 1-16,0 0-1 0,0 0 1 0,0 0 0 0,0 0 1 0,0 0 0 15,0 0-1-15,0 0 1 0,0 0 1 0,0 0-1 0,0 0 0 16,0 0 1-16,0 0-2 0,0 0 2 0,0 0 1 0,0 0 1 0,0 0 1 15,0 0 3-15,0 0 0 0,0 0 2 0,0 0 2 0,0 0 2 16,0 0 1-16,0 0 2 0,0 0 3 0,0 0 1 0,0 0 0 16,-7 0 1-16,7 0 0 0,-2 0 0 0,-1 0 0 0,-2 0-1 0,0-1-1 15,-2 1-2-15,2-7 0 0,-4 6-2 0,1-3-2 0,-2 0-1 16,1 1-1-16,-5-2-2 0,4 1-2 0,-2-1 1 0,-1-2-2 16,-5 4 0-16,5-2 1 0,-1 3-2 0,-1-4 0 0,-2 4-1 0,0-1 1 15,1-1-2-15,-1 2-2 0,0-1 2 0,-1 0-1 0,0 3 1 16,0-2-1-16,1-1 0 0,-2 3-1 0,0 0 0 0,0 0-1 0,-1 0 1 15,1 3 0-15,0-1-2 0,-1-2 2 0,1 3-1 0,0 0-1 16,1-1 1-16,-5 2 0 0,1-1 0 0,2-1 1 0,-1 4 0 16,1-1 1-16,-2 0 0 0,0-1 0 0,3 0-1 0,-3 0 1 0,-1 0 0 15,1 1 0-15,-2-2 0 0,2 0 2 0,0 2 0 0,0-4-1 16,-2 6-1-16,2-2 0 0,0-3 0 0,-4 3 0 0,7-1 0 0,-3 1-1 16,0-2 1-16,3 2 0 0,-3-1 0 0,3-1 0 0,1 2 0 15,-3-2-1-15,6-1-1 0,-6 3 1 0,6-3 0 0,1 1 0 0,-3-1 0 16,4 3 2-16,-1-5 2 0,-3 3-2 0,7-1-2 0,-2-2 2 15,-2 3 0-15,4 0 0 0,-2-3 0 0,2 2 2 0,-2 0-1 16,3-2 0-16,-1 0 0 0,0 0-1 0,-2 0-1 0,3 0-1 0,-4 0-1 16,4 0 2-16,-1 0 0 0,-2 2 0 0,2-2 0 0,-4 0 0 15,4 3 0-15,-2-3-1 0,-2 0 0 0,6 0 0 0,-2 1 0 0,-2-1-1 16,1 0 2-16,-2 0 0 0,1 0 0 0,3 0 0 0,-4 0-1 16,2 0-1-16,1 0 2 0,-5 0-1 0,1 0 1 0,4 0-1 15,-2 0 1-15,-2 0-1 0,4 0 2 0,-4 0 2 0,3 0-2 0,-3 0 0 16,4-1 1-16,-1 1 0 0,-4-3 0 0,5 1 0 0,0 2 0 15,-2-2 0-15,3 0 0 0,-1-1 1 0,-2 0-1 0,5-2 0 0,-8 3 0 16,5-1 0-16,1 1-1 0,-1-3 0 0,-2 0-1 0,3 0 0 16,-1 0 0-16,0 1 1 0,-2-4 1 0,3 4-1 0,1-4 1 15,1 3 0-15,-5-2 0 0,7-5 0 0,-3 5-2 0,2-1 0 0,-2-1 0 16,-1 0 1-16,8-2-1 0,-6 0 0 0,2-2 0 0,0 2-2 16,1-6 0-16,-1 2 0 0,2 2-2 0,1-7 1 0,-1 4-2 0,3-3 0 15,-2-1 0-15,2-1 0 0,0-1-1 0,0-3 2 0,0 1-2 16,0 0 0-16,0-4-1 0,2 0-1 0,-2 0 0 0,3 0-1 15,-1-4 0-15,-2 1-1 0,3-2-1 0,-3 0 0 0,0-2 0 0,0 0-2 16,0-1 0-16,0 0-2 0,0-3-1 0,0 2-1 0,0-2 0 16,0 2-1-16,0 0 0 0,0-3-2 0,0 5 0 0,0-5 1 0,0 4 0 15,0 1 2-15,-3-1 2 0,3 0 1 0,0 2 3 0,0 3 2 16,0 1 3-16,0 0 1 0,0 0 3 0,0 1 1 0,0 5 3 0,0-4 2 16,0 0 2-16,0 3 0 0,0 2 2 0,3-4-1 0,-3 3-1 0,3-3 1 15,-1 2-2-15,-2-2-1 0,5-1-3 0,-1 2-1 0,-1-4-3 16,2 2 1-16,0 3-2 0,0-6 0 0,4 1-1 0,-4 0-1 0,4 3 1 15,-1-2-1-15,4-1-1 0,-5 0 1 0,5 3 0 0,-2-1 1 16,4 2 0-16,-2-4 3 0,-2 5 2 0,4-3-1 0,-3 1 1 0,0 1 1 16,2-2 1-16,1 1-1 0,-2-1 0 0,-2 4-1 0,4-3 1 15,-2 3 0-15,-2 0 1 0,2-3-1 0,-2 1-1 0,2 1 0 0,-5 0 0 16,5-3-1-16,-2 2 0 0,-1-1-1 0,-1 0 1 0,2-2-1 16,-1 1-1-16,-1 0 0 0,-2-4-2 0,2 2-1 0,-3 1 1 0,4-2-2 15,-4 2-1-15,3 2-1 0,1-2-2 0,-4 1 1 0,4 1 0 16,-4 0 0-16,3 1-2 0,-3-1 1 0,-1 6 0 0,1-4 0 0,2 3 2 15,-2 2 1-15,0-1 1 0,0 2 2 0,0-2-1 0,2 5 2 0,-5-1 2 16,4 2 1-16,-4 0 1 0,2 3 1 0,-3 0 1 0,6 1 0 0,-5 2 0 16,1-2 1-16,-1 3 2 0,1 2-2 0,2-4 0 0,-1 3 0 15,-2-1 1-15,-2 3-1 0,3-2-1 0,0 2-1 0,-1-3 0 0,1 3 0 16,1 2 1-16,-2-2 0 0,-2 1 0 0,3 0-1 0,-1-1 0 16,-2-1 0-16,3 5-1 0,-3-2 1 0,4-1-1 0,-3-1 1 0,-1 5 0 15,0 0-1-15,0 0 0 0,0 0-1 0,0 0-1 0,0 0 0 16,0 0-2-16,0 0 0 0,0 0-2 0,0 0 0 0,0 0-1 0,0 0-1 15,0 0-2-15,0 0-1 0,0 0-1 0,0 0 0 0,0 0-1 0,0 0 0 16,0 0-3-16,0 0 1 0,0 0 0 0,0 0 2 0,0 0-1 16,0 0 2-16,0 0-2 0,0 0 2 0,0 0 0 0,0 0 2 0,0 0 3 15,5 0 0-15,-1 0 1 0,1 0 2 0,0 0 0 0,2 0 2 16,1 0 0-16,-1 4 0 0,2-3 2 0,4-1 0 0,1 4 1 0,3-1 1 16,0-3 0-16,2 1 0 0,6-1-1 0,-4 0 2 0,8 4-1 15,-2-4-1-15,2 0-1 0,7 0-1 0,-2 0-1 0,4 0-1 0,-3 0-2 16,6 0-3-16,-1 0-1 0,0 0-3 0,1 0 0 0,4 0-3 15,-4 0-2-15,1 2-1 0,-1-2-2 0,-3 0-2 0,4 1 1 0,-4 3-2 16,1-4 2-16,-3 1-1 0,1 2 2 0,-2-3 0 0,0 4 1 0,-6-4 2 16,2 1 1-16,-4 3 2 0,1-4-1 0,-1 0 1 0,-1 1 2 15,-4 1 0-15,0-2 1 0,-3 0 1 0,-2 0 1 0,-2 2 1 0,-1-2 0 16,-1 3 2-16,-4-3 1 0,3 0-1 0,-4 0 1 0,-1 0-1 16,2 3 1-16,-1-3 2 0,-3 0-1 0,2 0 1 0,-5 0 0 0,3 0 1 15,-2 2 0-15,2-2-1 0,-1 0 1 0,-2 3 0 0,1-3-1 0,-3 0 1 16,3 2-1-16,-3-2 2 0,0 0-1 0,2 3-1 0,-2-3 1 15,0 0 0-15,0 0-1 0,0 0 1 0,0 0 0 0,0 0-2 0,0 0 1 16,0 0 0-16,0 0 1 0,0 0-1 0,3 3 0 0,-3-3 1 16,0 0-1-16,0 0 1 0,0 0-1 0,0 0 1 0,0 0 0 0,0 0 0 15,0 0 1-15,0 0 0 0,0 0 0 0,0 0-1 0,0 0 1 0,0 0 1 16,0 0 1-16,0 0 0 0,0 0-1 0,4 2 0 0,-4 0 1 16,2-2-2-16,-2 2-4 0,3 1-3 0,-1-1-3 0,-2 1-9 0,3 2-7 15,1-2-8-15,-4-1-9 0,0 1-11 0,1 1-10 0,-1 0-12 16,0 1-13-16,0 2-13 0,0-3-14 0,0 0-16 0,0 4-18 0,0-3-22 15,0 2-26-15,0 1-30 0,4 0-31 0,-3 0-58 0,-1 1-75 0,0-1-38 16,0 1-18-16</inkml:trace>
  <inkml:trace contextRef="#ctx0" brushRef="#br0" timeOffset="290404.1674">26835 9738 39 0,'-7'-4'85'0,"-1"-1"2"0,1 2 1 0,0 0-2 15,0 2-1-15,2-6-3 0,0 6-3 0,0-3-4 0,2 1-4 0,1 2-4 16,-5 1-2-16,7-4-6 0,-2 4-5 0,-1-1-4 0,3 1-6 16,0 0-7-16,0 0-7 0,0 0-5 0,0 0-7 0,0 0-8 0,0 0-6 15,0 0-5-15,0 0-4 0,0 0-4 0,0 0-1 0,0 0-1 16,0 0 1-16,5 1 1 0,-1-1 3 0,1 4 3 0,0-3 6 16,3 2 2-16,6 2 5 0,0-2 3 0,-1 1 1 0,8-3 2 0,3 5 3 15,1-6 5-15,4 1 3 0,7-1 2 0,0 0 1 0,8 0 1 16,-3-1-1-16,8-2 1 0,1 0-3 0,3 2-2 0,1-6-3 0,3 2 0 15,-1-3-3-15,2 5-2 0,-2-6-5 0,0 5-5 0,1-4-8 16,-3 2-8-16,-1 0-5 0,-3-1-6 0,1 2-6 0,-3 0-4 0,-6 0-4 16,2 0-1-16,-3 0-2 0,-1 1 0 0,-8 0 0 0,4-3 0 15,-9 2 3-15,2 1 2 0,-5 0 4 0,2-3 4 0,-8 6 4 16,1-6 3-16,-5 2 5 0,-1 2 4 0,1-1 3 0,-5 3 2 0,2-2 2 16,-5-2 1-16,2 1 3 0,-3 3 1 0,0-2 2 0,-1-1 0 0,-3 1 1 15,-1 1-2-15,0-3 0 0,0 2-1 0,0 0-4 0,-1-2-6 16,-3 4-3-16,-1-2-2 0,-3-2-1 0,-1 0-3 0,1 0-2 15,1 0-4-15,-9 0 0 0,3 4-1 0,-1-3-1 0,-5 0 0 0,2 0-1 16,-1 3 1-16,-5-2 2 0,1-1 2 0,0 4 2 0,0-4 1 16,-5 3 2-16,5 1 2 0,-6 0 0 0,4 0 4 0,-1 0-1 15,3 0 0-15,-6 0 2 0,6 0 3 0,0 0 5 0,2 0 7 0,-1 0 6 16,6 0 6-16,1 0 6 0,-3 0 5 0,5-3 1 0,2-1 3 16,1 4-1-16,8-1-3 0,-6-3-1 0,7 2 1 0,0-3-3 0,3 1-2 15,2 0-6-15,4-4-6 0,1 4-7 0,2-2-7 0,5-2-7 16,-2 0-4-16,6 1-3 0,-1 0-3 0,2 1-1 0,4 0 1 0,-2 0 2 15,3 4-2-15,2-1 1 0,-5 2 2 0,-2 1-1 0,4 1 2 16,-7 2 0-16,-1 2 1 0,1 2 1 0,-5 1 1 0,1 2 1 16,-1 2 1-16,-9 2-2 0,0 2-3 0,-5 0-5 0,0 3-7 0,-5 2-12 15,-7 1-13-15,2 3-14 0,-7-1-17 0,-2 4-14 0,-3 2-17 16,-6 3-15-16,-2-4-13 0,-1 7-45 0</inkml:trace>
  <inkml:trace contextRef="#ctx0" brushRef="#br0" timeOffset="291662.897">7845 13525 95 0,'-9'0'112'0,"1"0"-4"0,2 0-8 0,1 0-6 16,0 0-5-16,2 0-6 0,-2 0-7 0,1 3-9 0,4-3-7 0,0 0-10 15,0 0-7-15,0 0-9 0,0 0-7 0,0 0-8 0,0 0-5 16,0 0-5-16,0 0-6 0,0 0-2 0,0 0-2 0,0 0 1 0,4 0 1 16,1 0 1-16,0 0 3 0,3-3 2 0,1 3 2 0,5-2 2 15,-1-1 0-15,4 3 1 0,2-5 3 0,7 0 1 0,-3 3-2 0,8-5 0 16,2-1 1-16,2 1-2 0,6-2 1 0,2-3-1 0,3 0 1 16,3 0-2-16,1 0-1 0,3 0 0 0,1-1 2 0,1 1 0 0,3-3 1 15,0 3 2-15,2 0 2 0,1-4 0 0,2 4-3 0,0 1 0 16,-5-2-3-16,5 5 0 0,-3-2-2 0,1 0 0 0,-3 2-1 0,2 1-2 15,-7 0-3-15,0-1-1 0,-2 2-1 0,-7 0-4 0,2 0 0 16,-1-1-1-16,-6 2-1 0,-2 2 0 0,-3 2-3 0,-5-3 0 16,2 1 0-16,-5 3-4 0,-2-4 1 0,-2 3 0 0,-4 1-1 0,0-4 0 15,-5 1-1-15,1 3 3 0,-6 0 3 0,1 0 1 0,1-1 3 16,-3 1 3-16,-2-4 4 0,-3 4 0 0,-2 0 1 0,0 0-1 16,0-2 1-16,-5 1 2 0,0-3 2 0,-1 0 2 0,-6 0 1 0,2-1-1 15,-7 2 1-15,-2-5-1 0,2 3-1 0,-5-3 0 0,-2 4 1 0,-1-3 0 16,-3-1 2-16,-2 3 1 0,-3-2 3 0,3 3-1 0,-3-4-1 15,-3 0 0-15,4 4-1 0,-2-4 1 0,-2 3 0 0,4-1-1 16,1 1-1-16,2 2 0 0,-2 2-2 0,4-3 0 0,1 0 1 0,4 0-1 16,0 4 1-16,3 0-1 0,6-4 1 0,-4 4 1 0,6-4-1 15,3 2-2-15,3-1-4 0,0 0-1 0,1-2-3 0,4 3-1 0,0 0-5 16,5-3 0-16,1 2-3 0,2-2-2 0,6 0-2 0,-1 1-2 16,4-1-2-16,6-1 0 0,-1 1-2 0,5 0 1 0,0 2 1 15,4-2 0-15,0 1 2 0,1 0 1 0,0 4-1 0,3 0 2 0,-3 0 0 16,0 4 0-16,3 1 0 0,-7 1 1 0,-2 0 0 0,1 2 1 15,-4 1 1-15,-5 4 2 0,3-1 1 0,-6 4 2 0,-1 1 2 0,-6 3 3 16,1 0 5-16,-4 1 2 0,-5 4 3 0,0 1-1 0,-5 6-1 16,-4-1-4-16,1 4-6 0,-6 2-6 0,-5 4-8 0,1 0-7 15,-5 1-11-15,-2 2-11 0,-2 1-12 0,-1-2-17 0,1 5-18 0,-4-1-19 16,1-3-21-16,-3 1-19 0,2-1-16 0,3-1-20 0,-1-3-22 16,5-5-43-16</inkml:trace>
  <inkml:trace contextRef="#ctx0" brushRef="#br0" timeOffset="293514.483">16770 15456 59 0,'-5'0'149'0,"0"-4"-46"0,0 1-21 15,2 3-10-15,-3-1-3 0,3-3-3 0,3 4 2 0,-2 0 3 16,2 0 3-16,0 0-2 0,0 0-5 0,0 0-5 0,0 0-8 0,0 0-8 16,0 0-7-16,0 0-7 0,0 0-5 0,-3 0-4 0,3 0-4 15,0 0-2-15,0 0-1 0,0 0-2 0,0 0 0 0,0 0 0 0,0 0 1 16,0 0 1-16,0 0-2 0,0 0 2 0,0 0 1 0,0 0-1 15,0 0-1-15,0 0 1 0,0 0 0 0,0 0 0 0,0 0-2 16,0 0 1-16,0 0 0 0,0 0-2 0,0 0-1 0,0 0 2 0,0 0-1 16,0 0 2-16,0 0 0 0,0 0 0 0,0 0 3 0,0 0 0 15,0 0 3-15,0 0-1 0,0 0 1 0,0 0 1 0,0 0-1 0,0 0 2 16,0 0-1-16,0 0 1 0,-4 0-2 0,4 0 0 0,0 0 1 16,0 0-1-16,0 0 0 0,0 0 1 0,-1 4-1 0,1-4 1 15,0 0-2-15,-4 1 0 0,4-1 0 0,0 0-1 0,0 0 1 0,0 0-1 16,0 0 0-16,0 0-1 0,0 0 0 0,0 0 0 0,0 0-1 15,0 0 0-15,0 0-1 0,0 0 1 0,0 0 0 0,0 0 1 0,-1 0-1 16,1 0 1-16,-4 3 0 0,4-3 0 0,0 0 1 0,0 0 1 16,0 0 1-16,0 0-1 0,0 0 1 0,0 0 1 0,0 0 0 15,0 0 1-15,0 0-1 0,0 0 1 0,0 0-2 0,0 0 2 0,0 0-2 16,0 0 0-16,0 0 1 0,0 0-1 0,0 0 0 0,0 0 0 16,0 0-2-16,0 0 0 0,0 0-2 0,0 0 0 0,0 0 0 0,0 0-2 15,0 0 1-15,0 0-1 0,0 0-2 0,0 0 1 0,0 0-2 16,0 0-1-16,0 0-1 0,0 0-1 0,0 0 0 0,0 0 0 0,0 0-1 15,0 0-1-15,0 0 0 0,0 0-2 0,0 0 1 0,0 0 0 16,0 0-2-16,0 0 1 0,0 0-2 0,0 0 0 0,-3-3 0 0,3 3-1 16,0 0 0-16,0 0-1 0,0 0 2 0,0 0-2 0,0 0 0 15,0 0-2-15,0 0 0 0,0 0-2 0,0 0-1 0,0 0-3 16,0 0-1-16,0 0-2 0,0 0-2 0,0 0-3 0,0 0-2 0,0 0-2 16,0 0-2-16,0 0-3 0,0 0-1 0,0 0-2 0,0 0-1 15,0-1-1-15,0 1-1 0,0 0-1 0,0-4 1 0,0 4-2 16,0 0-1-16,0 0-1 0,0 0-1 0,0-4-2 0,0 1-3 0,0 2-1 15,0 1-4-15,-2-4-5 0,-1 1-4 0,3 3-3 0,-5-1-5 16,1 1-5-16,2-4-9 0,-1 4-7 0,-2 0-9 0,2 0-12 0,-3 0-11 16,1 4-12-16,0-4-14 0,-2 1-16 0,2 6-15 0,0-3-14 15,-3 0-12-15,3 1-27 0,-1 3-33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5:00:16.9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13484 8848 191 0,'-2'-4'176'16,"-1"4"-25"-16,3-1-12 0,-2-2-7 0,-5 3 0 0,7-3 2 0,-1 3-4 15,-3 0-6-15,4 0-9 0,-1 0-13 0,-3 0-11 0,4 0-12 16,-3 0-9-16,3 0-6 0,-5 0-7 0,5 0-4 0,-5 0-4 0,1 0-4 16,2 0-5-16,-1 0-3 0,0 0-3 0,-2 0-4 0,3 0-3 15,-5 0-2-15,2 0-1 0,0 0-2 0,-4 0-2 0,1 0 0 0,-1 0-2 16,-1 0-3-16,1 3 1 0,-4-3-1 0,3 3-2 0,-2-2 1 16,-5-1-1-16,3 4 1 0,0-3-2 0,-1-1 0 0,-6 7 1 15,6-6-1-15,-2 3-1 0,-2-1 1 0,-1 1-2 0,1-3 0 16,0 2 0-16,1 1 0 0,-3 0-1 0,2 0 0 0,2-3-1 0,2 2 0 15,-2 1 1-15,0-2 0 0,3 1 0 0,1 2 0 0,-1-2 1 16,4-1 0-16,-4 1 0 0,2-1 2 0,4-2-1 0,-3 2 0 0,3 1 1 16,3-3 1-16,-4 2-1 0,4-2 1 0,-3 0-1 0,4 3-1 15,-1-3-1-15,2 0 0 0,1 0-1 0,-2 0 0 0,3 2-1 16,1-2-1-16,0 0 0 0,-4 0-2 0,4 0 0 0,0 0-1 0,0 0 1 16,0 0-2-16,0 0 2 0,0 0-2 0,0 0 2 0,0 0-1 0,0 0 2 15,0 0 1-15,0 0 0 0,0 0 2 0,0 0 2 0,0 0 0 16,0 0 2-16,0 0 2 0,0 0 1 0,0 0 2 0,0 0 1 15,0 0 2-15,0 0 2 0,0 0 0 0,0 0 2 0,0 0 1 0,0 0 0 16,0 0 1-16,0 0-1 0,0 0-2 0,0 0 1 0,0 0 0 16,0 0-1-16,0 0-2 0,0 0-2 0,0 0-1 0,0 0-1 15,0 0-1-15,0 0-2 0,0 0-2 0,0-2 1 0,4-1-3 0,-4 3 0 16,1 0 0-16,-1-2-2 0,0 2-2 0,4 0 0 0,-4 0-1 16,0-3-2-16,0 3 1 0,2-2-2 0,-2 2 1 0,0 0-2 0,3 0-1 15,-3 0-2-15,0-2 0 0,0 2 0 0,0 0-1 0,0 0 0 16,0 0 0-16,0 0-1 0,0 0-2 0,0 0-1 0,0 0 1 0,0 0-2 15,0 0 0-15,0 0 1 0,0 0-1 0,0 0 0 0,0 0 0 16,0 0 1-16,0 0-1 0,0 0 0 0,0 0 0 0,0 0 1 16,0 0-1-16,0 0 1 0,0 0 1 0,0 0 0 0,0 0 1 0,0 0 0 15,0 0 1-15,0 0-1 0,0 0 1 0,0 0 0 0,0 0 0 16,0 0 1-16,0 0 0 0,0 0 0 0,0 0-1 0,0 0 2 16,0 0 0-16,0 0 0 0,0 0 0 0,0 0 1 0,0 0-1 0,0 0 0 15,0 0 0-15,0 0 1 0,0 0 0 0,-3 0 0 0,3 0 1 0,-2 0 0 16,2 0 0-16,0 0 0 0,0 0 0 0,0 0 0 0,0 0 0 15,-4 0-1-15,4 0 2 0,0 2-1 0,0-2 0 0,0 0 0 16,-1 0 0-16,1 0 0 0,0 0-1 0,-4 0 1 0,4 0-1 0,0 0 0 16,0 0 0-16,-3 0-1 0,3 0 1 0,-2 0-1 0,-1 0 0 15,3 0 1-15,-5 0-1 0,1 2 0 0,3-2-2 0,-3 0 1 16,-1 0 0-16,2 0 0 0,1 0-1 0,-1 3 1 0,-3-3 0 0,1 0 0 16,-2 0 1-16,2 0-1 0,0 0 0 0,0 0 1 0,-2 0 0 15,2 0 0-15,0 0 0 0,2 0 2 0,1 0-1 0,-3 0 1 0,1 0 0 16,1 0 0-16,-2 0 1 0,3 0 1 0,-1 0 0 0,-1 0 0 15,-1 0 2-15,2 0 1 0,3 0-1 0,-5 0 1 0,5 0 1 0,-2 0-1 16,2 0 2-16,-3 0 0 0,3 0 1 0,0 0 1 0,-4 0 0 16,4 0 0-16,0 0 1 0,-1 0 0 0,1 0 0 0,0 0 3 15,0 0-1-15,0 0 2 0,0 0-1 0,-4 0 1 0,4 0 0 0,0 0-1 16,0 0 1-16,0 0-2 0,0 0 1 0,0 0-2 0,0 0 1 16,0 0-2-16,0 0-1 0,0 0-1 0,0 0-1 0,0 0-3 15,0 0 1-15,0 0-1 0,0 0-1 0,0 0-1 0,0 0 0 0,0 0-1 16,0 0 0-16,0 0-1 0,0 0-1 0,0 0-1 0,0 0 0 15,0 0 0-15,0 0 0 0,0 0 0 0,0 0-2 0,0 0 1 0,0 0 0 16,0 0-1-16,0 0 0 0,0 0 1 0,0 0-1 0,0 0-1 16,0 0 1-16,0 0 0 0,0 0-2 0,0 0 2 0,0 0-1 0,0 0 1 15,0 0 0-15,0 0 0 0,0 0 0 0,0 0 0 0,0 0 0 16,0 0 1-16,0 0 0 0,0 0 0 0,0 0 0 0,0 0 1 0,0 0 1 16,0 0-1-16,0 0 1 0,0 0 0 0,0 0 0 0,0 0 1 15,0 0 0-15,0 0 1 0,0 0-1 0,0 0 0 0,0 0 1 16,0 0 0-16,0 0 1 0,0 0-1 0,0 0-1 0,0 0 1 0,0 0 0 15,0 0 1-15,0 0-1 0,0 0 0 0,0 0 0 0,0 0 2 16,0 0-2-16,0 0 1 0,0 0 0 0,0 0-2 0,0 0 1 0,0 0 0 16,0 0 1-16,0 0-1 0,0 0 0 0,0 0 0 0,0 0 1 15,0 0-2-15,0 0 0 0,0 0 0 0,0 0 0 0,0 0 0 16,0 0 1-16,0 0 0 0,0 0 0 0,0 0-1 0,0 0 1 0,0 0 0 16,0 0 1-16,0 0-1 0,0 0 0 0,0 0 2 0,0 0-1 15,0 0 0-15,0 0 2 0,0 0-2 0,0 0 2 0,0 0-1 0,0 0 1 16,0 0-1-16,0 0 1 0,0 0-1 0,0 0 1 0,0 0-1 15,0 0 1-15,0 0-1 0,0 0 0 0,0 0-1 0,0 0 1 16,0 0 0-16,0 0-1 0,0 0-1 0,0 0 1 0,0 0-2 0,0 0 1 16,0 0-1-16,0 0-1 0,0 0-1 0,0 0 1 0,0 0 0 15,0 0-1-15,0 0-1 0,0 0-1 0,0 0 1 0,0 0 0 0,0 0-1 16,0 0-1-16,0 0 1 0,0 0-1 0,0 0 1 0,0 0 0 16,0 0-1-16,0 0 0 0,0 0-1 0,0 0 2 0,0 0 1 15,0 0-1-15,0 0 1 0,0 0 0 0,0 0 0 0,0 0 1 0,0 0-1 16,0 0 1-16,0 0 0 0,0 0 0 0,0 0 0 0,0 0 0 15,0 0 1-15,0 0 0 0,0 0-1 0,0 0 0 0,0 0 1 0,0 0-2 16,0 0 2-16,0 0 0 0,0 0-1 0,0 0 1 0,0 0 1 16,0 0 1-16,0 0-1 0,0 0 0 0,0 0 0 0,0 0 0 15,0 0 1-15,0 0 1 0,0 0-1 0,0 0 0 0,0 0 0 0,0 0 2 16,0 0-1-16,0 0 0 0,0 0 2 0,0 0-1 0,0 0 1 16,0 0-2-16,0 0 1 0,0 0-1 0,0 0 0 0,-2 0 1 0,2 0-2 15,0 0 0-15,0 0 2 0,0 0-2 0,0 0 0 0,0 0 0 16,0 0 1-16,0 0-2 0,0 0 1 0,0 0-1 0,0 0 1 15,-3 0 0-15,3 0-1 0,0 0 0 0,0 0-1 0,-3 0-1 0,3 0 0 16,-6 0-2-16,3 0 1 0,1 0-1 0,-1 0-1 0,-2 0 0 0,1 0 0 16,-1 0 0-16,0 0-1 0,2 0 1 0,-2 0-1 0,0 0 2 15,1 0 0-15,-1 0-1 0,2 0 1 0,1 0 1 0,-2 0-1 16,-1 0 2-16,2 2 0 0,1-2-1 0,-1 0 1 0,-2 0 0 0,1 0 0 16,4 3-1-16,-1-3 1 0,1 0 1 0,0 0 0 0,0 0 0 15,0 0 0-15,0 0 0 0,0 0-1 0,0 0 0 0,0 0-2 16,1-3-1-16,6 3 0 0,0-2 0 0,1 2 3 0,1-3 1 0,8 1 3 15,-2-3 0-15,8 3 1 0,4-3 1 0,4-1-1 0,4 0 0 16,6 2-5-16,7-4-4 0,-2 0-4 0,9 1-3 0,1-2-6 16,-1 1-8-16,4 0-8 0,3 0-7 0,1 0-10 0,-4-1-9 0,-1 1-8 15,0 0-10-15,-3 4-9 0,-2-4-8 0,-4 3-6 0,-4 0-7 16,-1 1-6-16,-7 1-6 0,3 2-6 0,-8-3-6 0,-1 4-6 0,-4 0-10 16,-5 0-7-16,2 0-7 0,-7 0-3 0,-3 0-2 0,-1 4 6 15,-4-4 10-15,-1 4 10 0,-2-2 8 0,-3 0 9 0,-3 3 9 0,-3 0 10 16,-3 1 8-16,-2-4 11 0,-1 5 14 0,-4 1 13 0,-1-3 13 15,-3 4 10-15,-7-1 10 0,2 1 4 0,-5-2 4 0,-4 5 7 16,0-4 9-16,-6 4 9 0,-2 0 10 0,-7 0 10 0,1 0 11 0,-4 0 11 16,-1 3 11-16,-3-2 9 0,4 2 8 0,-6-2 10 0,1 0 8 15,1 6 7-15,2-5 6 0,-2 1 1 0,4-1-2 0,4 2-2 0,1-3-1 16,3-1-4-16,5 3-5 0,4-7-8 0,1 5-6 0,4-5-8 16,5 1-6-16,-1-4-9 0,10 3-8 0,-1-4-10 0,4 1-8 0,3-2-9 15,2 0-6-15,0-3-3 0,5 0-3 0,0 0-1 0,5 0 0 16,3 0 0-16,6 0 1 0,0-3 0 0,4 0 0 0,8-2-2 15,1 4-4-15,6-4-9 0,3-1-6 0,6 1-10 0,1-2-13 0,1 1-14 16,6 1-17-16,-1-3-25 0,1 1-29 0,2-1-34 0,-2 3-35 16,-1-2-69-16,1-1-86 0,-4 4-43 0</inkml:trace>
  <inkml:trace contextRef="#ctx0" brushRef="#br0" timeOffset="1777.5996">13859 11660 119 0,'-8'-5'226'0,"3"2"-29"0,-4 2-14 15,1-2-4-15,2-2-1 0,-2 2 0 0,-1 1-5 0,-1 2-6 16,-2-3-10-16,2 1-14 0,-4 2-13 0,1-3-11 0,-4 3-11 16,0 0-9-16,-2 0-9 0,-3 3-7 0,0-1-9 0,-1 1-8 0,-4 2-6 15,-4 3-6-15,-1-4-5 0,1 6-3 0,-5-2-2 0,1 0-2 16,-6 4-3-16,5-4 0 0,-5 9-2 0,0-6-1 0,0 2-3 0,0 2 0 16,-1 2-1-16,1-2-2 0,-4 1-1 0,4 3-1 0,0-2 0 15,1 0-1-15,0 0 0 0,-1 1-1 0,6-1-2 0,-5-2-3 0,8 1-2 16,-4-1-2-16,5 2-2 0,4-6-2 0,0 4-1 0,5-3-3 15,-2 0-3-15,2-1-1 0,5-1-3 0,-2-2-3 0,2 4-1 16,3-5-2-16,0-1 0 0,4 6-1 0,-2-5 1 0,2 1-1 0,-2 0 1 16,2-3-1-16,1 0 2 0,4 3-1 0,-3 0 0 0,3-4 1 15,-2 4-2-15,2 2 2 0,0-3 0 0,1 1-1 0,2-2 1 0,-1 1-1 16,-2 5 2-16,2-3 0 0,1 2-1 0,-2 4 0 0,4-4 1 16,-1 4-1-16,-3 0 0 0,4 1 2 0,-3 4 0 0,3 0 2 15,0 3 0-15,0 2 2 0,0 2 0 0,0 2 2 0,0 2 0 0,0 6 1 16,0-3 3-16,-2 7 4 0,-1 3 5 0,3 0 4 0,-4 4 4 15,3 3 2-15,1-3 3 0,-4 8 2 0,3 1 2 0,-3-1 1 0,1 3 1 16,-2 0 2-16,3 2 1 0,-5 2 0 0,2-3-2 0,0 3-3 16,1-2-2-16,-4 2-4 0,3-2-3 0,0 2-2 0,0-3-2 15,-4 1-2-15,4-3-2 0,-4 3-2 0,4-3 0 0,-2 0-2 0,-3-3 0 16,2-2-2-16,-1 1-2 0,-1-2-1 0,1 1 0 0,-1-5-1 16,-2 1 0-16,4-1 0 0,-3-1-1 0,0 1 0 0,0-4-1 0,3-4 2 15,-1 3-1-15,1-1 0 0,3-3-1 0,-1 0 1 0,1-3 1 16,2-4 1-16,0 4 0 0,1-5 0 0,2-1 0 0,2-3 0 0,1 1-1 15,0-4 0-15,2 0 0 0,1-1-2 0,2-3 0 0,1 0 0 16,4 0-2-16,1-4 1 0,3 0-2 0,-2-2-1 0,6-2 2 0,-2 1-1 16,8-1 2-16,0-3 0 0,4-1 2 0,1-4 0 0,4 4 1 15,3-1 1-15,2-6-2 0,4 3 1 0,1-4-1 0,3 0 0 16,0 0-2-16,4-4-2 0,2 3-4 0,-1-6-4 0,4 2-3 0,0-2-4 16,0 3-5-16,2-4-6 0,-2-1-5 0,4 1-5 0,-3-2-7 15,-1 1-5-15,0-3-7 0,-3 1-5 0,-2-2-6 0,-1 1-4 16,-2 0-5-16,-4 0-5 0,-2-1-3 0,-6 1-3 0,1-1-1 0,-3 1-1 15,-4-1 1-15,-1 0 1 0,-4 1 3 0,-1-3 3 0,-6 3 5 16,2-1 6-16,-1 2 6 0,-6 1 6 0,2-2 8 0,-3 2 7 0,0-2 6 16,-6 3 7-16,2-2 6 0,-1 2 5 0,-1 1 5 0,-2 1 5 15,0-1 2-15,-4 3 4 0,3-3 3 0,-5 4 3 0,4-3 4 16,-4 6 2-16,0-2 4 0,0 3 3 0,-4-2 3 0,4-1 2 0,-5 3 1 16,3 0-1-16,-4 0 1 0,0 3 0 0,-2-1-1 0,-1-2-1 0,-1 4-2 15,0 0-2-15,-7-1-1 0,5 1-1 0,-7 4-2 0,2-3-1 16,-7 3-2-16,2-1-1 0,0 2-1 0,-9 3-1 0,4 0 2 0,-6 1 2 15,-2 0 2-15,-1-1 0 0,-3 2 4 0,-2 1 0 0,0 1 1 16,-4 1 2-16,1-2-1 0,-5 2 1 0,3-2 0 0,0 0 1 16,-2 2 1-16,-2-2-1 0,6-2 1 0,-2 2-1 0,2-2-2 0,-1-1 1 15,-1 2-2-15,5-4-2 0,-3 2-2 0,5-5-1 0,-2 2-3 16,5-1-1-16,-5 3-3 0,5-6-3 0,0 3 0 0,6-5-3 0,-3 2-1 16,3 2-2-16,2-2-2 0,1-4 1 0,5 5-1 0,0-5 0 15,3 2-2-15,2 1 1 0,3-3 0 0,4-1-2 0,-2 4 1 16,2-4-3-16,5 0 0 0,-2 0-1 0,5 0-1 0,-1 0-2 0,1-4-2 15,2 4-3-15,0 0-3 0,0 0-3 0,0-1-4 0,2-3-4 16,-2 1-4-16,3 2-3 0,-1 1-2 0,-2-6-3 0,3 6-3 0,1-1-2 16,-2-3-3-16,1 4 0 0,-1-4-3 0,1 0-1 0,2 3-1 15,-1-3-1-15,1 2-1 0,-2 1 0 0,-1-4 0 0,1 2-2 0,2-1-2 16,-1 3-1-16,1-6 1 0,0 3-2 0,-2 0-2 0,2 0 1 16,1 0 0-16,0-1 0 0,-4 1 0 0,3 1 0 0,-1-2-1 15,-1 0-4-15,-1 3-1 0,3-4-2 0,-5 2-2 0,3-1-3 0,1 0-1 16,-3 1-2-16,-1-4 0 0,0 4 0 0,0-8 0 0,0 5 1 0,-1-2 3 15,-3-3 2-15,1 4 3 0,-2-5 4 0,0 1 8 0,1-3 5 16,-3 0 8-16,1-2 7 0,-3-2 9 0,2-1 5 0,-1-4 6 16,-4 3 5-16,2-2 3 0,-2-2 7 0,1-3 4 0,1 0 4 0,-2-2 4 15,-1 1 6-15,2-3 3 0,-2-4 2 0,1 5 3 0,2-3 2 16,-2-5 3-16,3 2 3 0,-1-2 5 0,-2-4 5 0,2 2 1 0,1-2 2 16,1-5-1-16,-3-2-3 0,3-3-1 0,-1 2-2 0,4-6-2 15,-3 0-4-15,-1-3-3 0,4-3-3 0,-3-1-6 0,2-4-6 16,1 0-6-16,0 0-11 0,2-3-5 0,-1 1-3 0,3 0-1 15,1-1 2-15,0 5 1 0,1 0-1 0,3 1 2 0,1 1 1 0,0 4 0 16,4 4-1-16,-1 1-1 0,6 3-3 0,-2 4 0 0,-2 4-2 0,3 2-4 16,1 4-6-16,0 5-8 0,-1 0-10 0,1 7-9 0,0-1-7 0,-1 4-9 15,3 1-5-15,-1 1-6 0,-1 4-3 0,-1 4-4 0,1-3-2 16,-2 4-2-16,2-1-1 0,3 3-4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5:00:52.0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37432 10419 122 0,'-7'-11'274'0,"6"1"-51"0,-6 1-41 0,5 1-23 15,-1 1-9-15,1 2-4 0,2 1-1 0,-3-1-6 0,-1 1-12 16,4 1-19-16,0 3-24 0,0 0-21 0,0 3-18 0,0 2-12 0,4 3-11 16,-1 4-6-16,2 4-8 0,0 1-5 0,4 1-3 0,-1 7-2 15,3 7-1-15,0-1 0 0,0 4 5 0,1 2 1 0,3 4 3 0,-1 2 3 16,-1 1 4-16,1 4 2 0,0-4 0 0,1 4 2 0,-1-2 1 15,-4-1 3-15,0-1 0 0,5 3 1 0,-8-6 2 0,5 4 2 16,-2-3 1-16,-1-5 1 0,3 3 1 0,-5-3-2 0,1-6-4 0,-3 4-2 16,4-7-1-16,-2-1 0 0,-1-2-4 0,1-2 1 0,-2-6 1 15,-3 0 4-15,5-2 6 0,-5-3 9 0,1 1 10 0,0-6 8 0,-3 0 5 16,2-4 3-16,-2-3 1 0,0-3 1 0,4-2-2 0,-3-2-1 16,-1-3-1-16,7-5-4 0,-5-3-4 0,1-9-8 0,-1 2-9 15,5-6-12-15,-6-6-14 0,3-3-7 0,-2-5-4 0,4-2-1 0,-4-4 0 16,1-1-1-16,1-4 2 0,1 3 0 0,-3-5 2 0,5 2 2 15,-2-1 1-15,0 3 2 0,0 1 0 0,2 0 2 0,-2 0 4 0,3 3-3 16,-3 6-4-16,4 0-3 0,-4 8-3 0,4-2-3 0,-1 6-6 16,-3 3-9-16,4 4-11 0,-8 5-6 0,5 3-5 0,0 1-4 0,0 7-4 15,-1 1-4-15,0 5-4 0,2 3-7 0,-6 0-9 0,4 6-15 16,4 3-17-16,-1 1-16 0,-2 2-21 0,2 5-21 0,-3 2-23 16,4-3-23-16,-4 4-25 0,3 5-56 0,-2-3-72 0,2 3-42 0,-1-1-25 15</inkml:trace>
  <inkml:trace contextRef="#ctx0" brushRef="#br0" timeOffset="224.1708">36772 11082 6 0,'-15'0'285'16,"10"0"-83"-16,0 0-49 0,5 0-33 0,0 0-20 0,5 0-14 0,7-3-7 16,1-1-6-16,6 0-9 0,7 0-13 0,1-1-13 0,9-3-14 15,1 3-9-15,4-2-8 0,9-3-10 0,-1 2-10 0,7-1-11 16,2-2-9-16,-1 2-14 0,1 0-16 0,5-2-20 0,-2 3-25 0,2 0-24 16,0 1-26-16,0 2-60 0,-1 1-76 0</inkml:trace>
  <inkml:trace contextRef="#ctx0" brushRef="#br0" timeOffset="715.9789">38416 11111 190 0,'-5'-9'177'16,"2"1"-35"-16,3 1-21 0,0-1-12 0,3-3-9 0,2 2-12 0,4 1-16 15,-3 2-16-15,3-2-17 0,5 0-14 0,-1 1-15 0,4 0-10 16,0 1-8-16,-1 1-3 0,6 4-1 0,-2-2-2 0,-4 6-1 0,6-2 3 16,-5 4 3-16,0 3 2 0,-2 1 1 0,-1 2 0 0,3 3 3 15,-7 2-2-15,2 0 1 0,-7 3-1 0,0 2 1 0,2 4-2 0,-7 2-1 16,0-3-1-16,-7 3 0 0,2-1-3 0,-3 3-2 0,-2 0-2 16,-2-1 0-16,-2 0 1 0,0 2 1 0,-1-4 3 0,1-2 2 15,-3 3 2-15,0-6-1 0,4-1 5 0,-1 0 7 0,4-4 8 0,-4-1 8 16,2-2 5-16,4-2 1 0,6-3 0 0,-5 0-1 0,7-8-3 15,0 0-2-15,4 0-6 0,1-3-2 0,3-5-4 0,4-4-4 0,2 0-8 16,1-1-12-16,6-8-12 0,-1 1-14 0,2-3-6 0,0-4-3 16,6 0-1-16,1-2-1 0,-5-3-1 0,3 0 1 0,-2-4 2 0,-1 3 4 15,2-6 6-15,-7 0 4 0,-1 3 8 0,5-4 9 0,-6 5 10 16,0-2 12-16,-4 1 10 0,-2 0 9 0,-1 4 8 0,-2 0 11 16,1 2 9-16,-4 5 13 0,2 0 8 0,-6-2 8 0,5 9 2 0,-6 0-1 15,3 3-5-15,-3 2-6 0,0 5-7 0,-3-1-9 0,1 5-6 16,-3 1-6-16,-2 6-6 0,2 1-7 0,-4 5-10 0,-4 0-10 0,2 6-9 15,-2 4-6-15,-1 4 1 0,-3 2 2 0,-2 3 7 0,2 2 3 16,0 8 6-16,2-3 3 0,-2 2 3 0,0 5 0 0,3-4 1 0,4 5 2 16,-2-3 1-16,5 0 3 0,0 0-4 0,-1-1-6 0,6-6-11 15,2 3-11-15,2-2-17 0,5-1-15 0,1-4-26 0,-1-1-26 16,7 0-32-16,3-2-37 0,5-4-62 0,3 1-76 0,-1-3-39 0</inkml:trace>
  <inkml:trace contextRef="#ctx0" brushRef="#br0" timeOffset="1369.7031">39818 10855 284 0,'-5'-23'281'0,"-4"-1"-44"16,4 6-35-16,0-3-18 0,-3 4-12 0,2 5-8 0,0-1-5 0,4 2-14 16,-2-1-19-16,3 5-22 0,1 2-23 0,0 4-19 0,0 1-19 15,1 1-13-15,5 4-11 0,0 6-8 0,0 1-10 0,2 4-7 0,2 5-4 16,2 4 2-16,2 5 6 0,0-2 6 0,-1 8 6 0,1 3 7 15,3 4 5-15,-4-1 2 0,1 3 5 0,0-2 0 0,-1 2 1 0,1 0 2 16,-4-1-1-16,4-2 2 0,0 0-2 0,-6-2-1 0,4 0-6 16,-2-4-2-16,-1-4-3 0,-1 3-2 0,1-5-3 0,-1-3 0 0,-1-3-2 15,0 0 2-15,-2-5 1 0,0-2 6 0,0-1 7 0,0-5 8 16,-1 0 10-16,-1-5 9 0,2 1 8 0,1-3 6 0,-1-3 2 16,1-1 1-16,-4-5 1 0,10 1-1 0,-7-3-1 0,4-6-4 0,-1-1-3 15,3-3-8-15,-1-4-7 0,2-6-12 0,-2-2-11 0,4-4-13 16,-1-2-12-16,-1-7-8 0,2-1-9 0,-4-3-1 0,5-5 1 15,-1-2 2-15,-4-3 1 0,0-1 1 0,6-1 1 0,-6 3 2 16,0-1 0-16,2 2 2 0,-2 4 1 0,-1-3 4 0,0 8 4 0,-4 2 4 16,3 3 4-16,-3 5-2 0,2 3-4 0,-5 1-6 0,1 6-8 0,-1 6-9 15,1 2-10-15,1 2-10 0,-3 2-8 0,-1 5-7 0,0 0-6 16,0 3-5-16,0 5-6 0,0 0-10 0,0 5-11 0,0-1-15 16,0 5-17-16,0 2-16 0,0 2-17 0,0 4-19 0,0 0-24 0,4 0-28 15,-2 6-28-15,1-2-65 0,0 4-83 0,-1 0-39 0,2 0-17 16</inkml:trace>
  <inkml:trace contextRef="#ctx0" brushRef="#br0" timeOffset="1607.7852">39455 11350 176 0,'-5'0'348'0,"5"0"-77"0,0 0-108 0,5 0-57 0,3 0-34 0,6-4-18 15,0 4-8-15,6-3-9 0,4 2-7 0,7-3-7 0,1 1-8 16,9-2-11-16,3 4-10 0,4-2-14 0,3 0-16 0,2-2-21 16,2 2-23-16,6 2-21 0,-5-3-24 0,6 0-25 0,-4 1-25 0,1 2-58 15,-1-2-74-15</inkml:trace>
  <inkml:trace contextRef="#ctx0" brushRef="#br0" timeOffset="2178.5185">40800 11259 300 0,'-3'-4'341'0,"1"0"-97"0,-5-1-51 0,6-2-27 0,-3 2-14 16,4 4-6-16,-2-1-8 0,2-2-9 0,-3 3-18 0,0 1-21 0,3 0-18 16,0 0-16-16,0 0-10 0,-2 5-7 0,-1-2-9 0,3 2-6 15,0 7-8-15,0-1-3 0,0 1-4 0,0 3-2 0,0 5 0 0,0 0 4 16,0 1 2-16,0 4 6 0,3 0 3 0,-1 1 2 0,-2 2 2 16,6 0-1-16,-4 0-1 0,3-2-2 0,4 0-2 0,-1 1-1 15,1-6 1-15,1 4-2 0,2-3 1 0,-2-2 1 0,4-3 0 0,3 2 0 16,0-7 2-16,-3 0 0 0,1 0 2 0,5-4 2 0,-4-1 0 15,4-2 0-15,-4-3-1 0,6-2 1 0,-2-2-1 0,-4-3 0 0,4-2-2 16,1-1 1-16,-1-4 0 0,-5 0 0 0,6 0 1 0,-2-7 0 16,-2 2 1-16,-4 0 0 0,1-5 0 0,-4 1 1 0,4-2 0 15,-2-6 1-15,-4 5-1 0,-1-5 0 0,2-1 0 0,-4 2-1 0,2-1 1 16,-2 2 0-16,-2 0-2 0,-1 2 0 0,1 1-5 0,-1 4-4 16,-2-1-6-16,0 7-6 0,0-1-5 0,0 5-3 0,0 6 0 0,0 0-2 15,-2 8 2-15,-1 0-1 0,1 9-1 0,-1 4 0 0,-1 5 1 16,3 6 2-16,-6 4 3 0,2 10 4 0,-1 1 6 0,1 7 7 15,2 5 4-15,1 3 2 0,-5 5 0 0,6 1-2 0,1 3-1 0,-4 1-2 16,3 0-2-16,1-1-2 0,-4 3-4 0,4-4-4 0,0 0-2 16,-3-1-6-16,3 0-3 0,0-1-4 0,-2-3 1 0,2 1 1 0,-3-5 3 15,-1 0 3-15,-1 1 1 0,3-7 2 0,-4-2 3 0,0 0 0 16,1-1 2-16,-3-5 3 0,-1-2 2 0,-1-1 4 0,-2-5 3 0,-3 0 5 16,1-6 0-16,-6 0-2 0,4-4 1 0,-4-4-1 0,-2-1-1 15,1-3 1-15,-1-6-3 0,-5-3-1 0,-2-3-3 0,0-3-6 0,-2-4-5 16,0-7-7-16,-4-3-7 0,6-7-10 0,-7-2-8 0,5-2-10 15,-3-7-8-15,7-4-9 0,-1-5-13 0,5 1-13 0,2-1-15 16,6-8-17-16,3 4-22 0,3-2-24 0,9 1-36 0,9-3-46 0,3 1-79 16,7 1-94-16,3-3-45 0,8-2-19 0,-1 4-9 0</inkml:trace>
  <inkml:trace contextRef="#ctx0" brushRef="#br0" timeOffset="2791.1244">42995 10995 66 0,'2'-17'181'0,"5"-3"1"0,-2 1 3 0,-4 1 0 0,3 0-1 15,-1 0-4-15,-3 1-5 0,2 4-6 0,-2-3-6 0,0 4-6 0,0 0-9 16,0 0-11-16,0 3-12 0,0 0-16 0,-2 3-15 0,2-1-17 0,-3 3-14 15,3 4-13-15,0 0-12 0,0 0-10 0,-4 4-10 0,4 1-10 16,-1 5-9-16,1 2-10 0,-4 4-3 0,3 5 0 0,-6 6 0 16,5 1 5-16,-1 7 5 0,-3-2 6 0,1 8 6 0,-1 1 3 0,0-1 5 15,5 4 2-15,-6 0 3 0,5 0 3 0,-3-1 0 0,-2-3 2 16,6 2-2-16,-6-1-5 0,2-4-4 0,-1 2-5 0,1-2-6 16,0-1-8-16,-2-1-7 0,2-8-10 0,0 5-7 0,0-6-9 0,-2-3-8 15,2 1-10-15,3-2-9 0,-4-3-8 0,0-3-7 0,5-2-5 16,-6-7-10-16,5 4-9 0,-5-8-11 0,6 0-7 0,-4 0-10 15,-2-4-7-15,2-4-10 0,3-3-9 0,-5-2-6 0,5-3-5 0,-3-3-2 16,2-5 0-16,0-5-2 0,1-3 0 0,-2 0 5 0,1-7 6 16</inkml:trace>
  <inkml:trace contextRef="#ctx0" brushRef="#br0" timeOffset="3016.4821">42920 10768 52 0,'14'-32'122'0,"-1"4"-4"0,1-1-4 15,0 5-9-15,3-2-4 0,0 4-9 0,-2-1-8 0,2 3-10 16,2 0-8-16,1 3-10 0,-1 0-7 0,0 3-7 0,3 2-7 0,0 0-7 15,-3 4-5-15,3 1-5 0,0 2-3 0,-3 1 0 0,3 4-2 16,-1 1-2-16,-3 6-2 0,-1 1-2 0,-1-1 1 0,-3 6 0 16,1-1 0-16,-5 5 1 0,3 2 1 0,-11 1 3 0,6 1 0 0,-7 6 1 15,0-3-3-15,-7 3-1 0,-1 0-1 0,1-1-1 0,-5 6-3 16,-3 0 1-16,-1-1-3 0,1-2 0 0,-6 5-7 0,1 0-4 0,-2-3-8 16,0 1-11-16,-4 0-14 0,4 1-15 0,0-3-20 15,1 3-20-15,-1-4-25 0,2 3-22 0,1-2-58 0,0-1-76 0,5-2-41 16</inkml:trace>
  <inkml:trace contextRef="#ctx0" brushRef="#br0" timeOffset="3333.7855">44061 10691 68 0,'-2'-17'331'15,"-3"1"-86"-15,-2 2-57 0,5-1-42 0,-4 6-21 0,1-3-11 0,-1 5-7 16,1 1-5-16,0 3-6 0,-2-1-9 0,1 4-10 0,-1 7-15 16,-2-2-15-16,2 2-13 0,-5 6-9 0,2 3-10 0,-3 3-7 15,-1 5-6-15,0 1 1 0,-1 10 1 0,1-2 4 0,1 7 6 0,-3 3 2 16,3 3 4-16,1 0-1 0,1 7 0 0,0-2 1 0,2 5 1 15,4-2 2-15,-4-1 2 0,8 5 2 0,-3-4 0 0,4 0-5 0,4 4-7 16,-3-7-10-16,6 4-9 0,0-5-14 0,2-1-15 0,2-3-21 0,0 2-26 16,2-6-29-16,1 0-30 0,6-5-48 0,-1 0-57 0,3-4-63 15,1-5-66-15,-1 0-28 0</inkml:trace>
  <inkml:trace contextRef="#ctx0" brushRef="#br0" timeOffset="3762.3315">44351 11346 10 0,'1'-28'410'15,"3"4"4"-15,1-1-78 0,0-2-120 0,4 4-70 0,3 2-44 16,-6 1-25-16,3 0-18 0,5 2-6 0,-3 5-6 0,3 1-7 16,3 0-13-16,-3 7-10 0,1 1-9 0,-1 1-6 0,6 6-2 0,-4 1-1 15,1 5 2-15,0 0 2 0,-4 6 2 0,1 2 3 0,0 0 3 0,-4 5 2 16,2 1 3-16,-7 1 1 0,0 4 1 0,-2 2 1 0,-3-4 1 15,-3 6-1-15,1-2 1 0,-4 0-4 0,0-1-1 0,-4 2-1 16,-2-2-3-16,-1 1 0 0,2-2-1 0,-2-3-1 0,-1 2 0 16,0-3 0-16,1-2-1 0,-3-4 1 0,3-2 2 0,6 1 3 0,-2-2 3 15,1-3 6-15,3-3 8 0,-2-2 4 0,7-2 1 0,0-2 0 16,0-3-2-16,3 0 0 0,3-6-2 0,-1-3-2 0,3 0-2 0,6-6-3 16,-1-3-4-16,4-2-4 0,2-5-6 0,2-2-6 0,1 1-11 15,2-7-4-15,1 0-2 0,-2-1-3 0,4-2-1 0,-5 3 1 0,2-4-2 16,1 3 1-16,-4-2 3 0,1 2 1 0,-1-1 7 0,-6 4 4 15,2-1 5-15,-3 6 6 0,-1-2 8 0,-1 3 6 0,-5 4 4 0,1-2 2 16,1 6 2-16,-4 5-3 0,-1-1-2 0,-1 1-4 0,-1 4-4 16,-2 3-2-16,0 1-2 0,0 4-1 0,-2 4-3 0,-5 1-3 15,5 6-4-15,-6 1-1 0,-1 7-6 0,1 1 2 0,-2 3 4 0,-4 5 3 16,2 3 7-16,2 2 5 0,-4 0 4 0,1 5 2 0,-1-1 1 16,2 3-4-16,2 1-3 0,-2 2-6 0,2-3-7 0,1 1-12 15,4 1-12-15,-7-5-19 0,10 3-23 0,-5 2-27 0,7-4-30 0,4-2-44 16,-1-1-51-16,6-3-57 0,-2 0-60 0,6-4-55 0,1 1-50 15,3-4-22-15</inkml:trace>
  <inkml:trace contextRef="#ctx0" brushRef="#br0" timeOffset="4533.124">45524 11420 330 0,'0'-2'314'0,"0"-3"-53"0,0 2-52 16,0 1-29-16,0-1-15 0,0 3-11 0,0-2-8 0,0 2-11 15,0 0-15-15,0-3-14 0,0 3-15 0,0 0-12 0,0 0-13 0,0 0-8 16,0 0-8-16,0 0-3 0,0 0-6 0,0 0 0 0,0 0-2 15,0 0 4-15,0 0 2 0,0 0 4 0,0 0 4 0,0 0 2 16,0 0 2-16,0 0-1 0,0 0 0 0,0 0-1 0,0 0-2 0,0 0-2 16,0 0-4-16,0 0-3 0,0 0-6 0,0 0-4 0,0 0-6 15,0 0-4-15,0 0-8 0,0 0-3 0,0 0-6 0,0 0-5 0,0 0-4 16,0 0-4-16,0 0-3 0,0 0-2 0,0 0-3 0,0 0 1 16,0 0-2-16,0 0 0 0,0 3 2 0,0-1 1 0,0 1 0 15,0-1 1-15,0 1 1 0,0 2 1 0,0-1 1 0,0-1 1 0,0 2 2 16,0-1 1-16,0 1 3 0,0 1 1 0,0-1 1 0,0-2 0 15,-2-2 2-15,2 4-2 0,0-2 1 0,0 1 1 0,0-4 2 16,0 0 2-16,0 0 2 0,-3 4 2 0,3-4 4 0,0 0 3 0,0 0 4 16,0 0 5-16,0 0 6 0,0 0 5 0,0 0 6 0,0 0 3 15,0 0 1-15,0 0 2 0,-4-4-2 0,4 4 1 0,-1-4-2 0,-4 1-2 16,1-2-1-16,1 4-4 0,1-6-4 0,-3 0-4 0,2 2-5 0,-3-3-6 16,0 4-5-16,1-2-4 0,3-2 0 0,-2 3-2 0,1-2-1 15,1 2 0-15,-3 0-1 0,2-1-2 0,-1 4 1 0,4-1 0 16,-1-1-2-16,1 4 2 0,-4-1 0 0,1-3 0 0,3 4-1 15,0 0 1-15,0 0 0 0,0 0 0 0,0 0-1 0,0 0 1 0,0 0 1 16,0 0 1-16,0 0 1 0,0 0 1 0,0 0 1 0,0 0-1 16,0 0 0-16,0 0-1 0,0-3 2 0,3 3-2 0,-3 0 0 0,4-1 0 15,-4 1 0-15,0 0-1 0,0 0-1 0,0-4 0 0,0 4-3 16,0 0 1-16,0 0 0 0,0 0-1 0,0 0 0 0,0 0-2 16,0-1-1-16,0-2 1 0,0-1-1 0,0 4 0 0,0-4-1 0,0 0-1 15,0 0 0-15,0 1 0 0,0-2-1 0,0 1-1 0,1-4-1 0,-1 4-2 16,4-4-1-16,-1 1 1 0,-3 0-2 0,2-1 0 0,1-2-1 15,-1 0-1-15,1 1-1 0,1 0 0 0,-2-3-2 0,6 5-2 16,-3-1 0-16,2 0-2 0,-2 3-2 0,-3-3-2 0,5 0-3 0,-2 5 0 16,0-1-2-16,0 4-1 0,0 0 0 0,2 0 1 0,-2 4 1 15,4 0 1-15,-1 4 3 0,-3 4 1 0,4 3 3 0,-1-2 2 16,-1 7 5-16,5 2 4 0,-7-1 4 0,0 6 3 0,4-2 4 0,-4 4 1 16,2 1 1-16,-7 2-2 0,0 1-5 0,0 3-12 0,-7-1-16 15,-2 5-19-15,3-3-23 0,-3 2-27 0,-5 2-28 0,1-1-47 0,-1 3-56 16,-3-7-94-16,0 4-116 0,2 0-58 0,-2-4-29 0,0 0-13 15,1-4-2-15</inkml:trace>
  <inkml:trace contextRef="#ctx0" brushRef="#br0" timeOffset="5070.5608">46290 11257 169 0,'-9'-26'441'0,"2"1"12"16,2-2-53-16,4 4-86 0,-3 0-73 0,1 5-67 0,1-3-32 0,-3 2-14 15,1 6-7-15,1-2-4 0,3 2-9 0,-2 3-14 0,2 3-14 16,-3-1-16-16,1 6-12 0,2 2-8 0,0 2-7 0,-3 4-5 0,-1 3-2 16,4 4-4-16,-1 1-3 0,-6 6 0 0,7 0 0 0,-5 4 5 15,5 4 5-15,-2-1 6 0,2 2 4 0,0 5 2 0,0-3 0 0,0 2-1 16,0-1-2-16,2-3-3 0,3 4-3 0,2-6-4 0,-2 1-3 15,3-1-2-15,1-1-2 0,-2-1-2 0,1-3 0 0,6-3-2 16,0-2 2-16,-3 3-1 0,3-9 1 0,0 4 0 0,-1-5 2 0,4 0 1 16,-1-6 1-16,1 1 0 0,0-2 1 0,2-3-1 0,-1-5 0 15,3 2-1-15,-2-6-1 0,3-1-1 0,0-1 0 0,-3-6-3 0,-1 1-3 16,3-8-3-16,-2 5-4 0,-4-8-3 0,6-3-3 0,-6 0-5 16,0-3-3-16,-1 0-2 0,-4-6-2 0,0-1-2 0,6 3 1 15,-10-6 2-15,1 3 4 0,0 4 4 0,0 0 3 0,-5 1 1 0,4 2-1 16,-4 5 0-16,2 5-3 0,-4 3-2 0,0 1-1 0,0 7-1 0,0 3-2 15,0 5 1-15,0 4-3 0,-6 4-1 0,3 5 0 0,-2 6-1 16,-2 5 0-16,2 2 0 0,-4 8 3 0,4 2 4 0,-5 7 6 16,2-1 5-16,-1 4 3 0,1 6 4 0,-1-2 4 0,2 5 1 0,-1 2 2 15,-4 1-3-15,3 2-1 0,2 0-2 0,-1 0-2 0,-4 2-1 16,3-1-2-16,3-1-2 0,-3 0 0 0,1 0-2 0,-1-1-3 16,-1-4 0-16,1-2-2 0,1-1-1 0,-3-2-2 0,3-1 0 0,-4-3-2 15,2-2-1-15,-4-5-2 0,1 1 1 0,-1-1-2 0,0-5 1 0,-1-3-1 16,0 1 0-16,1-4-1 0,0-2-1 0,-3-2-1 0,0-3-2 15,2-1-5-15,-2-3-7 0,0 1-5 0,-2-5-8 0,-3 0-9 16,3-6-10-16,-3 2-13 0,0 0-14 0,-4-5-17 0,6 0-16 0,-3 0-19 16,1-5-23-16,0 0-33 0,3 2-38 0,-3-6-88 0,5 1-110 15,0 0-60-15,7-5-34 0,-2-2-11 0,5-2 1 0</inkml:trace>
  <inkml:trace contextRef="#ctx0" brushRef="#br0" timeOffset="5385.9716">47219 10555 328 0,'-8'-16'465'0,"2"4"-2"0,0-1 0 16,1 4-97-16,1 4-140 0,-1-3-80 0,5 7-52 0,-2-1-25 15,2 2-14-15,0 3-8 0,2 1-5 0,3 5-10 0,2 0-11 0,1 7-9 16,3-2-4-16,2 6-1 0,4 3 0 0,2 2 2 0,0 1 0 16,8 7 2-16,-5-1 0 0,6 4 1 0,1 2-1 0,-2 0 2 0,0 3-1 15,0 1 1-15,-3-1-1 0,2 6 1 0,-4-1 2 0,-3-3 2 16,-2 5 2-16,-3 2 2 0,-4-1 4 0,-2 1-1 0,-4 0-4 0,-4-1-5 16,-4 2-9-16,-4 0-8 0,1 0-11 0,-8 2-13 0,-1-4-14 15,-4-1-18-15,-1-1-22 0,-1 3-30 0,0-5-38 0,-5-3-51 16,5 0-58-16,-4-6-71 0,2 1-73 0,2-4-31 0,0-3-10 0,3-6-1 15</inkml:trace>
  <inkml:trace contextRef="#ctx0" brushRef="#br0" timeOffset="6220.3457">50241 11219 247 0,'-26'-8'272'0,"3"3"-39"0,0-2-31 0,-2-1-13 16,3 4-5-16,1 0 4 0,1-1 4 0,1 0-2 0,2 2-8 0,1-2-13 15,3 3-13-15,-2 0-16 0,8-1-13 0,-2 1-14 0,1 2-13 0,3-3-12 16,1 3-13-16,2-3-10 0,2 3-11 0,0 0-11 0,0 0-9 16,0 0-7-16,2 0-6 0,3 0-3 0,7 3-2 0,-2-3 0 0,11 3 1 15,-1-1 2-15,9 3 1 0,7 0 3 0,-2 2 2 0,14-3 4 16,1 4 1-16,9-4 3 0,2 4 0 0,10 0 0 0,-2 3-2 0,6-3-1 16,1-1-4-16,1-2-5 0,1 3-6 0,-2-2-6 0,-2-1-7 15,-1 2-6-15,0-2-5 0,-6 0-4 0,1 1-5 0,-11-5-2 0,0 2-3 16,-5-1 0-16,-1 1-2 0,-2-3 1 0,-7 0 2 0,-2 0 0 15,-3-3 3-15,-4 1 2 0,-1 2 3 0,-4-3 4 0,-3 2 3 0,-4-2 3 16,-1-2 6-16,-2 2 2 0,-3 1 4 0,-1-3 3 0,-6 2 3 0,2 1 1 16,-1-3 2-16,-3 4 1 0,-1-3 1 0,-1-1 1 0,-3 2-2 15,0-2 0-15,-3 2-3 0,-1-2-1 0,3 1-3 0,-4 0-2 0,-2-3-3 16,-2 3-4-16,2 0-2 0,-1-1-2 0,-6-3-3 0,1 4 0 16,-4-4-1-16,-1 3-1 0,-4 0 2 0,4-2-1 0,-5 2 0 0,1-3 2 15,-2 3-1-15,-1-2 2 0,3-1 0 0,1 3 0 0,-1 0 1 0,0-2 1 16,0 3 0-16,-1-1 1 0,5-2-1 0,-3 3 1 0,2 0-1 0,2-1 1 15,2-2 1-15,1 3 0 0,1 0 0 0,1 0 1 0,2 0 2 16,1 0 0-16,4 3 2 0,-4-2-1 0,4-1 2 0,2 4 0 0,0-2 1 16,1-1-2-16,2 3 1 0,0 0-1 0,2-5-2 0,-2 5-1 15,6-3-3-15,-1 1-3 0,-3-1-1 0,7-2-3 0,-1 3-2 16,4 0-2-16,-2-3-2 0,7 2-1 0,-3 0-1 0,1 1-1 0,6-1 0 16,1 3 0-16,-1-1 0 0,1 1 1 0,5 0 2 0,-5 1 1 0,4 2 0 15,-2 2 2-15,1 0 2 0,-1 2 2 0,-2 1 0 0,4-1 1 16,-4 3 2-16,-3 0 2 0,3 2 0 0,-3 4 2 0,-2-1 1 0,0-1 2 15,2 3 0-15,-9 3 2 0,3-3 0 0,-1 0 2 0,-3 3 0 0,-4-1 1 16,4 2 2-16,-8-1 2 0,-1 2 1 0,0-2 2 0,-1 0 1 16,-11 1-1-16,3 3-2 0,-1-2-1 0,-4 0-5 0,-3-1-11 0,-5 2-10 15,0 1-14-15,-6 0-16 0,1-2-19 0,-3 3-20 0,1-4-29 16,-6 6-34-16,3-4-50 0,0 1-60 0,-2 1-85 0,1-1-99 0,2 0-46 16,-1 0-21-16,5-2-6 0</inkml:trace>
  <inkml:trace contextRef="#ctx0" brushRef="#br0" timeOffset="38370.8178">48527 10514 30 0,'-17'0'394'0,"3"0"-66"15,4 0-102-15,-3 0-51 0,1 0-26 0,5 0-9 0,0 0-3 0,2 0 3 16,3 0 0-16,2 0-4 0,0 0-9 0,0 0-12 0,2 0-14 16,3-1-13-16,3-2-14 0,4-2-8 0,2 0-9 0,5 1-6 0,3-3-6 15,5-2-5-15,6 0-4 0,6-1-4 0,5-3-4 0,6 1-5 0,-1-4-1 16,9 2-3-16,0-6-1 0,2 3-3 0,3 0-4 0,0-3-1 16,3 0-3-16,1 0-3 0,-2 1-2 0,1-4-2 0,1 2-3 0,-4-3-1 15,0 4-3-15,0-1-1 0,-3-2 0 0,-2 2-1 0,3 1 1 16,-3-3 3-16,-3 3 0 0,-2 0 2 0,1-2 0 0,-4 4 0 0,-4-2 0 15,1 0-1-15,-6 0 3 0,-3 4 1 0,1-1 1 0,-7-1 2 0,-1 5-1 16,0-2 0-16,-9 2 0 0,0-2 1 0,-3 2-2 0,-2 4 0 16,-3-2 1-16,-4 2 1 0,2 1 1 0,-5 0 0 0,1 4-1 0,-3-4-2 15,-1 3-2-15,-1 0-1 0,-3 4-1 0,0 1-1 0,0-3-3 16,-3 3-2-16,-1-3-2 0,-1 2-2 0,-3 1-1 0,1 0-2 0,-5 0 0 16,2 0-2-16,-4 1-1 0,-3 2 0 0,-2-3 1 0,-1 4 0 0,1 0-1 15,0-3 1-15,-6 4 0 0,1 1 1 0,-2-2 1 0,-1 4 3 16,0-3-1-16,-1 2 3 0,-2-2 2 0,-1 2 1 0,2 1 2 0,2-4 2 15,-4 4 2-15,0-4 0 0,1 4 4 0,1-3 0 0,0 2 2 16,1 0 1-16,4-2-2 0,-3-1 1 0,2-1-1 0,2 2 0 0,1-1 0 16,3 1 0-16,1-2 0 0,4 1 0 0,0-1-2 0,1-1-2 15,1 1-1-15,3-1-1 0,-1-2-4 0,5 3-1 0,-2 0-1 0,5-3-2 16,-3 0-3-16,5 0-3 0,0 0-1 0,0 0-1 0,0 0-2 0,0 0 0 16,5 0 0-16,4 0-2 0,-2-3 1 0,5 0-1 0,1 1 2 15,4-1-1-15,-1-2 2 0,9 1 0 0,-2 0 1 0,0-1 0 0,12-2-2 16,-7 3 2-16,7 0 1 0,-3 0 1 0,0 3 3 0,8-6 1 15,-5 7 3-15,5 0 1 0,-6 0 2 0,2 0 2 0,-2 7 0 0,2-6 2 16,-8 4 1-16,3 1 2 0,-4 3 1 0,-1-1 1 0,-2 1-1 0,-2 2-2 16,-5 0-1-16,0 2-3 0,-3-2 0 0,-6 6-3 0,-3-2-3 0,-5 1-5 15,0 1-4-15,-5 1-10 0,-3-1-8 0,-9 6-13 0,0-5-14 16,-5 5-18-16,1 1-21 0,-10-3-22 0,4 4-21 0,-7-3-27 16,2 2-30-16,-1 0-65 0,-1-3-85 0,2 1-40 0</inkml:trace>
  <inkml:trace contextRef="#ctx0" brushRef="#br0" timeOffset="38909.9316">50892 9119 276 0,'-8'-7'303'0,"-1"-1"-65"16,4 0-34-16,0 4-21 0,0 0-10 0,2-1-8 0,-1 2-10 0,2-2-10 15,2 2-18-15,2 2-21 0,2-2-19 0,1 3-20 0,3-4-14 16,2 3-15-16,6-4-8 0,4 2-9 0,2 1-5 0,6-3-5 0,6 3-3 15,2-1 0-15,1 1-3 0,6-3 1 0,-1 2-1 0,8-2-1 0,-2 1-1 16,-2-2 1-16,1 1-3 0,-4 0-1 0,5 0-2 0,-11 3-3 16,6-3-2-16,-7 2 0 0,-4 2-2 0,-1-4-2 0,-4 2 1 0,-5-1 1 15,0 4 1-15,-6-7 1 0,1 6 1 0,-7-3 0 0,2 4 2 16,-3-1 0-16,-1-2 2 0,-3 3 0 0,-3-4 0 0,-2 4-1 0,0 0 1 16,0-1 0-16,-2-2-1 0,-1 3-3 0,-2-3-1 0,0 2-1 15,-4 1 0-15,-3-4 1 0,-2 4-1 0,1-1-1 0,-1-2 1 0,-1 3 1 16,0-4 1-16,-1 3 2 0,-1 1 1 0,0 0-1 0,3 0 1 15,-1 0-1-15,1 0 1 0,1 0 0 0,-1 0-3 0,2 0-1 0,2 0-2 16,1 0-1-16,-2 0 0 0,5 1-1 0,-2 3-2 0,-1-1-1 0,8-2-2 16,-4 4-1-16,-2 1 0 0,2-1 0 0,-1 3 2 0,3 0 0 15,1 0 2-15,-4 4 2 0,4 0 5 0,-2 2 2 0,3 3 5 0,-3 0 2 16,1 3 2-16,3-1 4 0,-2 5 4 0,2-3 2 0,-3 6 3 16,3 1 4-16,0 0 1 0,0 1 3 0,0 0 1 0,0 1 0 0,3 2 1 15,-3 0-1-15,2 1-1 0,-2-2-2 0,7 1-4 0,-6 0-4 0,3-2-8 16,-2 3-10-16,4 0-13 0,-4-5-13 0,1 5-19 0,1-7-22 15,1 6-24-15,-3-8-26 0,1 2-29 0,1-3-33 0,1-1-41 0,-4 0-43 16,3 1-58-16,1-6-64 0,-2 0-28 0</inkml:trace>
  <inkml:trace contextRef="#ctx0" brushRef="#br0" timeOffset="39731.7941">51762 8585 91 0,'-12'-20'122'0,"-1"1"1"0,-1 2-3 0,0 2-3 16,1-2-2-16,-4 1-4 0,0 1-5 0,1 2-5 0,-4 0-5 16,4 0-5-16,-2 1-4 0,1-1-7 0,-9 1-8 0,7 3-6 0,0-2-5 15,-3 2-5-15,-3-2-4 0,3 3-5 0,1 0-3 0,-5 3-4 0,3-3-2 16,0 0-5-16,-4 1-1 0,-2 2-4 0,5 0-2 0,-6 0-4 16,2 2-1-16,-2-2-3 0,6 5-2 0,-4-1 0 0,-2 1-2 0,2 0-2 15,1 0-2-15,0 1-1 0,-2 2-2 0,2-1-1 0,3 4-3 16,-2 1-1-16,-1-2 0 0,3 5 0 0,2 0-1 0,-5-2 1 0,4 7 0 15,-4-3 3-15,2 3 1 0,1-1 3 0,1 3 2 0,-6 3 0 16,9 2 2-16,-6-2 3 0,3 4 2 0,0 1 1 0,1 3 1 0,-3 2 0 16,6-1 0-16,0 3-1 0,-1 1-1 0,1 1-1 0,2 2-3 0,1-3 1 15,3 7 1-15,-1-4 2 0,6 4 1 0,-4 1 2 0,5-3 1 16,0 2 0-16,2 2 2 0,2 0 2 0,1-2 2 0,2 2 1 0,0-1 3 16,2 0 2-16,1 1 4 0,2-1-1 0,2-1 0 0,0 0-2 15,5 0-2-15,-4 0 1 0,6-2-1 0,-1 4-2 0,1-3 1 0,0 2-1 16,3-1 1-16,2-4-2 0,-2 1 1 0,1 1-1 0,-2-3 0 0,6-1 3 15,0 0 1-15,0-1-1 0,4-2 2 0,-4-6 0 0,5 3 0 16,1-1-1-16,-5-6 0 0,5 2-1 0,6-3 0 0,-3 2 0 0,1-4 0 16,0 2-1-16,8-5-5 0,-5-1-1 0,3 0-3 0,1-5-1 15,2 3-1-15,-2-4-2 0,2 1-1 0,-3-4-1 0,4 3-1 0,-1-3 0 16,-3-3-1-16,4 0 0 0,-4-2-2 0,1 0 1 0,-1-2-1 0,-2 0 1 16,-1-3-1-16,5-3-1 0,-5 3-2 0,1-4-1 0,-3 1 0 15,-1-4-1-15,2 3-2 0,-3-5 1 0,1 1-1 0,-1 0-1 0,-2-5 1 16,0 3 1-16,-2-2 1 0,0 1-2 0,1-2 1 0,-1-1 1 15,-1-1 2-15,-3 2 1 0,3-2 2 0,-2-1-1 0,-2 0 1 0,2-3-1 16,-2 4 1-16,0-4 1 0,4 2-2 0,-4 1 0 0,-3-4-1 0,0 2-1 16,6-4 0-16,-6 2 0 0,0 1-2 0,3 0 0 0,0-4-1 0,-3 0-2 15,3 1 0-15,0-1-2 0,-1 0-2 0,-3 0 0 0,4-2-2 0,-6 0 0 16,1 2-1-16,0-2-1 0,-2 0 0 0,1-2 0 0,-3 0-2 0,1-1 2 16,-4 1 1-16,2 1 2 0,-5-1 1 0,1 1 2 0,-2-1 2 0,-3-1 0 15,0 5 2-15,-3-3 1 0,-3 1 2 0,0 0 0 0,-3-2 2 16,-2 3-1-16,1 0 0 0,-5-1-1 0,2 2-1 0,-4 0-2 0,1-1-1 15,-8 3-3-15,6-2-2 0,-6 4-3 0,-1-1-2 0,0 0-1 0,2 3-2 16,-6 1-1-16,2-1-3 0,-1 2 0 0,-1 3-1 0,-1 0 0 0,4 3-4 16,0-2-3-16,-3 4-4 0,2 3-7 0,-1-2-5 0,4 3-7 15,-1 2-8-15,0 0-11 0,0 1-12 0,3 1-12 0,-3 4-12 0,1 0-14 16,-1 0-16-16,2 0-17 0,-1 4-18 0,-1 1-21 0,0 1-19 16,3 0-24-16,-3 6-26 0,0-2-30 0,3-1-29 0,0 3-59 0,-3 1-74 15,3-1-29-15</inkml:trace>
  <inkml:trace contextRef="#ctx0" brushRef="#br0" timeOffset="47477.0665">38256 12509 21 0,'-2'-8'166'0,"2"0"-24"0,0 3-11 0,0 1-8 15,0 3 1-15,0-6 1 0,0 6-5 0,0-3-6 0,0 4-12 0,0 0-10 16,0 0-9-16,0-3-6 0,0 3-7 0,0 0-9 0,0 0-10 16,0 0-10-16,0 0-8 0,0 0-10 0,0 0-5 0,0 0-6 0,-3 3-4 15,-1-3-3-15,4 4 0 0,-1-3-1 0,-3 2 0 0,4 1-2 16,-2 1 0-16,2 0 1 0,0 1 2 0,0 4 2 0,0-3 2 15,0 3 1-15,0-1 1 0,0 3 0 0,2 4 1 0,-2 0-1 0,4-3 1 16,-3 6 1-16,-1-1-2 0,4 3-2 0,-1-1-1 0,-3 1-4 16,2 3 1-16,-2-3-1 0,3 7 2 0,1-3 2 0,-4-2 2 0,1 3 2 15,-1 0 2-15,0 2 0 0,4-2 1 0,-4 2 0 0,0 1-1 16,0-5 1-16,0 2 1 0,1-1 0 0,-1-1 1 0,0 3 0 16,0-6-2-16,0 4-2 0,0-3 0 0,0-1-1 0,0-1-1 0,4 1 1 15,-4-1-2-15,0 0-1 0,3-2 0 0,-3-1 0 0,0-1-1 16,0-1 1-16,0 1-2 0,2-4 0 0,-2 2 0 0,0-4 0 0,3 2-1 15,-3-4 0-15,2 0-1 0,-2 0-2 0,0 0-1 0,0 3-1 16,0-6 0-16,0 3 1 0,0-4-2 0,0 0 0 0,0 3 1 0,0-2-1 16,0-1-1-16,0 1-1 0,0-1 0 0,0 1 1 0,0-2 1 15,0 2 2-15,0 0 1 0,0-1-2 0,0 2 0 0,0-1-2 16,0 0 2-16,0 0 0 0,0-2-1 0,-2 2-1 0,2-1 0 0,-3 0 2 16,3 1 0-16,0 1-2 0,0-1 0 0,0-1-3 0,0 3 0 15,0-3 0-15,0 0 0 0,0 1-1 0,0 2 1 0,0-2-1 0,0-4 1 16,0 1-1-16,0 2 0 0,0 0-2 0,0-2-1 0,0 1 0 15,0 2 2-15,0-2 1 0,0-2 1 0,0 4-1 0,0-5 1 16,0 0-1-16,0 0-1 0,0 0 1 0,0 3 1 0,0-3 2 0,0 0 1 16,0 0 2-16,0 0 0 0,0 0 2 0,0 0 0 0,0 0 1 15,0 0 3-15,0 0 3 0,0 0 2 0,0 0 0 0,0 0 1 16,0 0 1-16,0 0-1 0,0 0 0 0,0 0-2 0,0-3 0 0,-2 1-1 16,2-1-1-16,-3-1-2 0,-1 1-3 0,-1-2-3 0,4 0-4 15,-3-2-1-15,-1 2-3 0,-2-3-1 0,2 3-2 0,3-3-1 0,-4 0 0 16,-1 0-1-16,0 1 1 0,2-5 0 0,0 4 0 0,0 0-2 15,-2-2 2-15,2 1 0 0,0-2 2 0,-4 2 0 0,7 0 1 16,-6-3 0-16,1 4 1 0,2 0 1 0,-4-3 0 0,4 3-1 0,0-1 2 16,0 1-2-16,-3-1 1 0,2-1 2 0,0 3 0 0,0-3 2 15,1 3 0-15,0-2 0 0,0 1-1 0,-2 1 2 0,2-2 2 0,0 0 0 16,0 2 1-16,-2-1-1 0,2 0 1 0,3 1 0 0,-1-2 0 16,0 0 1-16,-3 2 0 0,5-1 0 0,-3 3 2 0,1-1-1 15,3-2 1-15,-2 3 1 0,2-3-2 0,-3 5 1 0,-1-2-1 0,4-2 2 16,0 2-1-16,0 2 0 0,0 2-1 0,0-3-1 0,0 4-1 0,0 0-3 15,0 0-4-15,0 0 0 0,0 0-1 0,0 0-2 0,0 0-3 16,0 0-3-16,0 0-3 0,0 0-1 0,0 0 0 0,0 0 0 16,0 1 2-16,0 2 0 0,4 1 1 0,-1 5 3 0,-1-1 2 0,5-1 3 15,-6 2 1-15,8 3 3 0,-4 1 4 0,7 1 4 0,-5-1 4 16,5 3 0-16,-2-1 0 0,-2 4 0 0,4-2 2 0,2 2 0 16,-4-2 0-16,4-1 1 0,-2-3-2 0,-2 6 0 0,2-4-1 0,-2-1-1 15,1 1-3-15,0 0 0 0,3-3-3 0,-4 1-1 0,-1-5 0 0,4 4-3 16,-4-4-1-16,3 0-3 0,-2-1-2 0,2-2-1 0,-2 2-2 15,1-2 0-15,-3-2-1 0,4-2 0 0,-2-1 1 0,2 0-2 16,-2-1 1-16,2-2 0 0,-1-2-1 0,-1-2-1 0,3 2-2 16,-1-3-3-16,2-3-4 0,-4 3-3 0,6-5-2 0,-6 2-3 0,0-4-5 15,4 3-6-15,-2-5-4 0,-2 1-7 0,-2 0-4 0,4 0-7 16,-3 0-6-16,-4 0-8 0,4 2-9 0,-8 1-11 0,4 0-14 0,2 1-18 16,-5 0-21-16,1 3-28 0,-1 2-30 0,-2 0-40 0</inkml:trace>
  <inkml:trace contextRef="#ctx0" brushRef="#br0" timeOffset="48473.7236">40343 12625 12 0,'0'-8'116'0,"-2"3"1"0,2-1 2 0,-3 0-4 16,0 1-6-16,3 2-4 0,0 2-5 0,-2-4-7 0,-1 5-9 15,3 0-14-15,0 0-18 0,0 0-13 0,0 0-8 0,0 0-8 0,0 0-5 16,-2 1-3-16,2 3-4 0,-4 0-2 0,1 1-1 0,3 1 0 16,0 0 1-16,0 5 1 0,0 3 4 0,0-1 6 0,0 4 8 15,0-1 5-15,3 3 0 0,1 2 1 0,-4 4-1 0,2 0-3 0,-2 1-1 16,5 1-2-16,-5 2-3 0,3 0-4 0,0 1-1 0,-3-1-1 15,2 3 0-15,-2-4-1 0,4-1 0 0,-3 2 1 0,-1-1 1 0,7 0 1 16,-7-2 0-16,2 2-2 0,-2-4-3 0,0 1 0 0,3 0-2 16,-3-3 0-16,2 1-2 0,-2-5-1 0,3 4-1 0,1-2-1 15,-4-3-1-15,1-3-2 0,-1 1-2 0,4-2-3 0,-4-3-1 0,3 3-1 16,-3-5 0-16,2 3 1 0,-2-3 0 0,0 0 0 0,0-1 1 16,0-1-1-16,0 1 0 0,0-4-1 0,0 2 4 0,0 0 0 0,0 0 1 15,0 0 1-15,0-3-1 0,0 0 1 0,-2 1 2 0,2 0 0 16,0-1 0-16,-3-2 1 0,3 0-1 0,-4 3 2 0,4-3 1 0,0 0 1 15,0 0 1-15,0 0-1 0,0 0 0 0,0 0 0 0,0 0-1 16,0 0-1-16,0 0-1 0,-1 0-1 0,-3 0-1 0,1-3 0 16,-2 3-1-16,3-2-1 0,-5-1-5 0,6 3 0 0,-3-5 0 0,2 3 0 15,-4 0 1-15,4-1-1 0,-1 1 0 0,1-1 0 0,-5-2-3 16,5 2 0-16,-5 1-2 0,2-1 0 0,0-1 1 0,0 1-1 0,0-2 0 16,-2 1-1-16,5-1-2 0,-6-1 0 0,3 0-1 0,-4-1-2 15,4 0 1-15,-3 2 0 0,3-3-1 0,-4 0 1 0,2 0-1 16,2 0 2-16,0 1 0 0,0 0 1 0,0-3-1 0,-2 0 0 0,2 0 2 15,0 1 3-15,0-2 0 0,-2 2 2 0,2 2-1 0,3-1 3 16,-1 0 3-16,-1 1 1 0,-1-2 4 0,3 0 1 0,-1 5-2 16,-1-4 2-16,3 3 1 0,-6-3 1 0,5 4 0 0,-1-1 1 0,1 0-1 15,2 1 1-15,-7-2 0 0,7 5-1 0,-1-3-1 0,-3 3-2 16,4 1-4-16,-2-3-2 0,2 3-1 0,-3 0-3 0,3 0-1 0,0 0-2 16,-3 3 0-16,3-3 1 0,-2 5-1 0,2-4 0 0,0 5 1 15,0 0 3-15,0 2 1 0,2 1 3 0,-2-1 1 0,3 4 3 0,0 1 1 16,3-1 2-16,2 0 2 0,-6 4 2 0,6-1-1 0,-3-2 1 15,4 0 2-15,3 0-1 0,-5-4 0 0,5 4-1 0,-2-5 0 16,4 0 0-16,-1 0 0 0,3 0 0 0,-3 0 1 0,1-5 0 0,1 2 3 16,2-1-1-16,0-1-1 0,-3-2 0 0,0-1-1 0,1 0-1 15,0 0-5-15,-1 0-3 0,-4-1-10 0,2-2-10 0,-5 3-11 0,5-3-22 16,-4 2-26-16,-1-3-36 0,2 3-37 0,-1-2-65 0,1-1-76 16,-4 3-61-16,3-2-54 0,-2 0-25 0</inkml:trace>
  <inkml:trace contextRef="#ctx0" brushRef="#br0" timeOffset="59229.9718">37420 15225 236 0,'-8'-17'391'0,"-1"2"-102"0,2 3-56 16,1-1-35-16,-3 1-21 0,4 1-15 0,3 4-11 0,-5 2-8 16,6 0-19-16,-3 0-20 0,3 5-24 0,1 0-22 0,0 0-17 0,0 3-15 15,0 2-9-15,0 0-7 0,0 4-1 0,0 3 0 0,1 7 1 16,3-2 2-16,1 6 1 0,0 0 0 0,0 2 3 0,2 4 3 16,1 3 1-16,-1 4 2 0,2-2-1 0,3 0-1 0,-2 6-3 15,2-5-3-15,-2 1-2 0,0 3-1 0,6-2-1 0,-6-3-1 0,3-1 0 16,-1 1 0-16,-1-2 0 0,-1-6-2 0,-2 2-1 0,4 1-1 0,-1-8 1 15,1 1 1-15,-6-2-1 0,1-4 3 0,0 3-2 0,0-5-1 16,1 1-1-16,-3-2 1 0,4-4 1 0,-7 2 0 0,3-5 0 16,3 2 2-16,-1-3 2 0,-5 1 1 0,1-4 3 0,-1 0 3 0,5-1 2 15,-5-1 2-15,3-1 2 0,1-1 2 0,0-3 1 0,-1-3 1 16,0 0 0-16,3-1-1 0,-3-4-1 0,7 1 0 0,-3-5-1 16,-1 0-2-16,-1-3-1 0,2 0-4 0,-1-2-4 0,-3-1-3 0,4 1 0 15,-4-1-5-15,2 2 0 0,0 1-3 0,0 1 0 0,-6-2 0 0,3 6-1 16,-3 2 0-16,-1-2-2 0,4 3-1 0,-1 4-2 0,-3 0 0 15,0 3-4-15,0 0-2 0,0 0-4 0,0 2-2 0,0 0-6 16,0 1-3-16,0 2-8 0,0 0-5 0,0 0-6 0,0 0-6 0,0 0-6 16,-3 2-7-16,-1-2-5 0,4 3-5 0,-1 2-4 0,1-2-5 15,0-1-3-15,0 2-5 0,0 2-2 0,0-1-3 0,1-4-3 0,-1 6-3 16,4-6-5-16,-4 3-6 0,3-1-10 0,-3 1-15 0,0-4-17 16,0 0-17-16,0 0-16 0,0 0-13 0,0 0-52 0,0 0-72 15</inkml:trace>
  <inkml:trace contextRef="#ctx0" brushRef="#br0" timeOffset="59807.2594">37021 15168 43 0,'-13'-12'245'0,"-1"1"-43"0,5 2-21 0,-4 1-11 0,4 3-8 16,4-3-7-16,0 4-7 0,0 2-19 0,1-1-21 0,1 0-21 16,3 3-24-16,0 0-17 0,0 0-14 0,0 3-10 0,7-3-11 15,1 5-4-15,-1-3-3 0,2 3 2 0,8 0 1 0,0 0 3 0,2 0 3 16,3-2 4-16,5 1 2 0,0-1 2 0,4-1-1 0,-2-2 0 15,5 0-2-15,2-2-1 0,-4-1-1 0,4-1-2 0,0-4-2 0,-4 3-2 16,2-3-1-16,-1 2 1 0,-6-2 1 0,0 0 3 0,2 0 1 16,-5 0 6-16,-2 0 6 0,1-3 9 0,-5 5 9 0,-4-2 9 0,0 1 7 15,-1-1 8-15,-1 0 5 0,-3 4 5 0,-2-4 3 0,-1 3 4 16,-4 0 3-16,-2 1 1 0,4 1 0 0,-4-2-4 0,0 3-5 16,0 2-10-16,0 0-11 0,-4 0-11 0,2 2-9 0,-4 3-7 0,1 2-5 15,-4 6-4-15,4 0-3 0,-4 6-3 0,1 6-4 0,1 3-3 16,-5 6-1-16,4 4 0 0,-1 9 3 0,2 1 1 0,0 8 3 0,1 2 1 15,-1 4 1-15,2 2 2 0,3 5-3 0,-2-2-1 0,1 4-4 16,3-7-1-16,0 4-3 0,0-1-1 0,0-5-1 0,0 0-2 16,0-4-2-16,3-4-3 0,1-1-2 0,-4-3-3 0,2-5 1 0,1 3-1 15,-1-10 1-15,-2-1 0 0,0 0 1 0,0-3 1 0,-2-5 4 0,-1 0 1 16,1-1 4-16,-5-7 2 0,5 1 3 0,-6-4 4 0,-1-1 3 16,-1 1 3-16,-2-7 2 0,-2 1 1 0,-3-4-2 0,-1 0-3 0,-4-3-3 15,-1-5-8-15,-1 0-11 0,-1 0-11 0,-4-5-12 0,0-3-14 16,0 0-16-16,-5-4-19 0,5 1-20 0,-5-6-24 0,3 1-28 15,2-1-34-15,2 2-39 0,-1-5-46 0,3 0-48 0,3 1-72 0,3-1-87 16,2 0-36-16,3-2-14 0</inkml:trace>
  <inkml:trace contextRef="#ctx0" brushRef="#br0" timeOffset="59971.9128">37105 15918 362 0,'0'0'455'0,"0"0"-1"0,0 0-94 0,1-3-139 16,3-1-78-16,1 4-50 0,0 0-27 0,9 0-15 0,-1-1-15 16,4 1-12-16,2-3-10 0,10-1-10 0,-2 4-5 0,6 0-1 0,6-4-1 15,2 4-2-15,3-1-6 0,-1-2-8 0,5 3-13 0,1-2-14 16,1 2-26-16,-4 0-30 0,3 0-37 0,-1 0-37 0,-7 0-76 0,3 0-93 16,-6 2-47-16,-3-2-29 0</inkml:trace>
  <inkml:trace contextRef="#ctx0" brushRef="#br0" timeOffset="60424.4449">38048 15899 383 0,'-4'-4'420'0,"4"-4"-74"0,0-1-105 0,4 1-62 0,-2 1-40 16,4-3-22-16,1 0-15 0,2 2-18 0,3 0-19 0,-2-4-14 16,3 4-15-16,1 0-10 0,0 3-7 0,3-2-4 0,0 0-4 0,-2 7-1 15,6 0-1-15,-6 0 1 0,5 7 2 0,-4-7 2 0,1 8 1 16,0 4 3-16,-2-4 3 0,-1 9 4 0,-2-1 3 0,-2 1 4 0,2 0 4 15,-7 4 4-15,0 0 3 0,-1 5 2 0,-4-4 0 0,-4 2 1 16,3 1 1-16,-6 0 0 0,2-1-1 0,-4 1-1 0,-1-3-1 0,-2 3-3 16,-2-4-3-16,-1 2-3 0,1 1-4 0,1-5-1 0,-3 1-5 15,3-3 0-15,-1-2-1 0,6-1-3 0,-3 0 1 0,3-1 0 16,-1-5 4-16,4 0 4 0,3-3 5 0,-4-1 2 0,6 1 3 0,0-5-1 16,0 0 2-16,3-5 0 0,0 1 0 0,4-4 0 0,0-5 1 15,3 0-3-15,1-6-2 0,4-1-3 0,0-1-5 0,6-4-5 16,-6-5-6-16,4-1-3 0,3 1-4 0,-2-3-2 0,-1-4-2 0,0 1-2 15,1 3 0-15,-4-2-1 0,-3 0 1 0,1 6 2 0,0-1 3 16,-2 4 3-16,-4-2 4 0,1 4 1 0,-8 6-1 0,4 0 0 0,2 7-1 16,-7-2-1-16,0 5 1 0,0 1 0 0,0 7-2 0,-7 0 1 15,2 5-1-15,0 2-3 0,0 9-3 0,-7-2-4 0,4 3-3 0,-6 6-2 16,4 3 0-16,-2 2 1 0,-2 2 1 0,4 2 1 0,-2 1 0 16,-2 0-1-16,8 0 0 0,-3-2 0 0,1 3 0 0,2-5-3 15,0 1-3-15,4-4-4 0,-2 1-6 0,4 1-10 0,6-6-12 0,-3 0-17 16,2 1-18-16,7-6-26 0,-3 0-28 0,6 2-44 0,-1-6-52 15,6 0-45-15,4-4-46 0,3-1-74 0,7-3-90 0,4 1-42 0,1-6-17 16,5-6-4-16</inkml:trace>
  <inkml:trace contextRef="#ctx0" brushRef="#br0" timeOffset="60923.272">39768 15480 346 0,'-13'-16'480'15,"3"1"-45"-15,-4 3-78 0,2-1-64 0,2 4-59 0,1-3-36 0,-3 1-27 16,7 5-15-16,0-2-8 0,0 0-18 0,2 4-20 0,1-4-20 16,2 3-20-16,0 0-18 0,2 3-15 0,3 1-12 0,2-3-9 0,-1-1-7 15,8 2-7-15,3 2-2 0,2-3-1 0,1 1 0 0,4 2-2 16,3-2 3-16,8 3 1 0,-6-1 2 0,1-2-1 0,6-1 1 16,-2 3 1-16,-5 1-1 0,2-4-1 0,0 1-2 0,-8 3-1 0,0-1-1 15,-5 1-1-15,3-4-2 0,-8 3 1 0,-2 1 0 0,1 0 1 16,-4 0 1-16,-1 0-2 0,0 0-1 0,-6 1-3 0,3 3-1 15,-4-4-1-15,0 1-1 0,-4 6 1 0,4-2 0 0,-5 3 1 0,0 7 1 16,0-2 3-16,-2 4-1 0,2 4 0 0,-3 3 2 0,3 5 3 16,-1 4 2-16,1 4 5 0,-2 1 0 0,6 3 3 0,-6 4 0 0,5 0-1 15,-1 1-1-15,3 0 0 0,0 6-2 0,0-6 1 0,0 0-2 16,0 2 1-16,0-4-2 0,0-1 1 0,0 1-2 0,0-5-2 0,0-2 0 16,0 0 0-16,0-2-1 0,0-3 0 0,-2-1-2 0,-5-2 0 15,6-4-4-15,-5 0-5 0,0-7-7 0,-1 2-7 0,0-1-11 0,-2-3-12 16,-1-1-14-16,0-3-16 0,-7-1-20 0,0-2-22 0,2-4-25 15,-6-1-27-15,-1 0-34 0,0-4-36 0,1-4-40 0,-8 0-42 16,5-3-55-16,-3-6-61 0,0 2-24 0</inkml:trace>
  <inkml:trace contextRef="#ctx0" brushRef="#br0" timeOffset="61067.1137">39624 16035 196 0,'5'-1'215'0,"5"-2"-46"0,2-1-33 0,5-1-21 0,-2 4-15 16,11-1-16-16,1 0-14 0,5-4-16 0,4 4-16 0,5-1-12 0,4-2-12 16,7 2-22-16,3 1-22 0,0-2-29 0,3-1-28 0,3 2-32 15,2 0-34-15,-3-2-62 0,1 3-74 0</inkml:trace>
  <inkml:trace contextRef="#ctx0" brushRef="#br0" timeOffset="61510.8582">40846 15875 297 0,'-1'-2'364'0,"-6"-1"-51"15,2 3-66-15,-1-2-43 0,1-1-35 0,0 3-21 0,-2 0-15 16,6 0-15-16,-4 3-12 0,-2-1-13 0,-2 3-11 0,4-2-9 16,3 4-6-16,-4 1-6 0,1-2-5 0,-1 5-7 0,1-2-5 0,-2 3-2 15,6 4-3-15,-3 1-1 0,3 0 0 0,-3 0-2 0,1 2-3 16,3-1-2-16,0 2-4 0,0 4-5 0,3-5-3 0,1 0-3 16,-3 4-4-16,4-5-1 0,2 2-1 0,-2 0-1 0,1-2-1 0,5 0-1 15,-4-3 1-15,9 2 0 0,-3-2-1 0,1-2 0 0,1-1-1 0,2 0 2 16,2-1 2-16,3-5 2 0,-3 2-1 0,7-4-1 0,-3-4 0 15,0 0-1-15,6 0 0 0,-9-4 0 0,2-1 1 0,4-3 0 16,-4 0-1-16,-3-5 2 0,0-1-2 0,1 0 0 0,-6-1 0 0,-1-2 1 16,1-3 3-16,-4 1 4 0,4-5 3 0,-6 0 5 0,-3 2 5 15,2-6 4-15,-5 4 3 0,3-1 5 0,-5-3 4 0,3 7 5 16,-3-1 5-16,0 2 4 0,0-1 0 0,0 5-2 0,-3-1-5 0,3 2-6 16,-2 7-6-16,-1 0-5 0,3 3-5 0,-2 3-6 0,-1 4-4 15,-1 3-4-15,3 7-4 0,-4 4-5 0,-2 4-6 0,2 8-3 0,-4 1-2 16,7 5 0-16,-4 6 0 0,4 5 3 0,-2 2 3 0,3 5 2 15,-6 2 5-15,5 4 3 0,-1 5 1 0,-2 2 3 0,0-2 1 0,-2 6 2 16,0 1 3-16,-2-1 2 0,-2-1 1 0,2 2 1 0,-5-1 2 16,1-2 2-16,-3-2 3 0,-4-1-1 0,-2-5-2 0,1-1-2 15,-1-3 0-15,-9-2-2 0,1-7-2 0,-1 2 0 0,-1-6-1 0,-4-4-1 16,0-3 1-16,0-9 0 0,0-1-1 0,-1-8-2 0,1-4-7 16,-3-9-8-16,6-4-14 0,-1-4-13 0,5-9-18 0,2-6-19 0,-2-4-24 15,9-9-33-15,-1-2-40 0,11-6-62 0,1-3-74 0,9-8-101 16,9-1-120-16,1-1-59 0,12 2-27 0,4-4-10 0,10 4 1 15</inkml:trace>
  <inkml:trace contextRef="#ctx0" brushRef="#br0" timeOffset="62106.9833">42758 15840 193 0,'-10'-20'304'0,"-4"-1"-40"0,2 1-31 0,2 0-15 0,-4 2-7 0,2 1-5 15,2 1-3-15,2-1-10 0,2 1-17 0,-2 5-22 0,3 2-24 16,-2 2-19-16,5 2-16 0,-1 2-14 0,-1 6-13 0,4 2-12 16,-1 2-9-16,-3 6-9 0,4 3-7 0,0 8-3 0,0 0-4 0,0 6 0 15,0 2-2-15,-1 6 3 0,1 0 2 0,-4 3 1 0,1 6 1 16,-2-4-2-16,3 2-3 0,-5 1-3 0,5-1-4 0,-4 0-3 16,1-3-5-16,-4 0-3 0,4-2-1 0,-4-1-3 0,4-2-1 0,-3-2 0 15,3-2-1-15,-4-7-1 0,1 2 0 0,2-3 1 0,1-5 1 0,0-4 3 16,0 1 0-16,2-4 1 0,-1-3-2 0,3-5-1 0,1-3-3 15,0-2-1-15,0 0-1 0,0-5-2 0,0-4-1 0,0-4 0 16,0-3-1-16,-4-4-3 0,1-3-3 0,3-4-2 0,-5-6-4 0,3 0-1 16,-5-7 1-16,0-1 0 0,-1-5 1 0,1-4 0 0,0-1 0 15,0-8 0-15,0 3-1 0,1-7 1 0,-1 5 0 0,0-4 0 0,5 0 1 16,2 4 0-16,0-2 0 0,0 4-2 0,2 3-2 0,7 3-2 16,-1 6 0-16,2 2-1 0,4 4 1 0,3 9 0 0,2 0 2 15,3 6-1-15,0 5 2 0,9-2 1 0,-1 12 0 0,3-4 2 16,-1 11 1-16,4 1 4 0,0 1 3 0,0 6 2 0,0 2 4 0,-1 6 0 15,-1-3 2-15,-6 9 2 0,1-4 1 0,-7 5 1 0,0-1 0 16,-1 7 3-16,-8 0 1 0,-6-2-1 0,1 3 2 0,-4 3-1 0,-4-1 1 16,-5 1-1-16,-4 1-3 0,-4 2-3 0,-4-4-6 0,-6 4-12 15,0-4-12-15,-5 4-21 0,-2-2-22 0,-1-2-33 0,-2 1-37 0,3 1-43 16,-3-3-46-16,6-2-71 0,-2 0-87 0,2 1-43 0,8-5-22 16</inkml:trace>
  <inkml:trace contextRef="#ctx0" brushRef="#br0" timeOffset="62740.3339">43457 15749 60 0,'-7'-25'456'0,"6"-3"12"16,-5 3-53-16,0 2-83 0,1 2-70 0,-4-1-62 0,4 0-30 15,0 3-15-15,0 3-8 0,-2 0-7 0,5 4-11 0,-3 3-18 0,-3 2-15 16,1 2-15-16,0 3-13 0,0 4-9 0,0 3-10 0,-5 2-8 15,2 9-9-15,-2 1-7 0,2 6-8 0,-2 3-7 0,-2 4-3 0,1 3-3 16,4 7 2-16,-1 4 2 0,1-4 0 0,1 7 1 0,3-4-3 16,0 5 0-16,1-2-5 0,2 1-5 0,2 1-6 0,2-2-7 0,2 0-8 15,1 1-8-15,0-4-9 0,7-2-11 0,-4 3-10 0,3-7-10 16,2-2-11-16,1 0-9 0,-1-3-8 0,1-4-8 0,0-4-5 16,-1-4-3-16,8 0-1 0,-7-3 0 0,1-9 0 0,2 0 2 0,2-3 5 15,-2-2 9-15,0-6 9 0,-2-2 11 0,6-3 10 0,-6 0 10 16,5-9 9-16,-6 2 9 0,1-5 7 0,-1-1 8 0,0-1 8 15,1-3 9-15,-8-4 9 0,5 1 9 0,-2-1 7 0,2-1 6 0,-4-2 6 16,-1 0 6-16,2-1 5 0,-1 3 5 0,1 1 5 0,-1-2 5 16,1 5 5-16,1-1 3 0,-1 3 3 0,-1-3 3 0,1 6 2 0,-4 1-1 15,3 1-1-15,-1 1-3 0,0 4-4 0,2-2-6 0,-4 1-5 16,3 6-8-16,-1 1-5 0,0 0-6 0,-5 7-5 0,3-2-2 0,3 3-3 16,-1 4-3-16,0 0 0 0,0 4 0 0,-1 4-2 0,1-4 0 15,0 8 0-15,0 1 1 0,-2 0 0 0,-2 0 2 0,3 4 2 16,-6-1 1-16,0 0 1 0,0 4 2 0,0-2-2 0,-6-2-2 0,0 0 0 15,4-2 0-15,-10 5 1 0,7-3 1 0,-4-2 3 0,4-1 2 0,0-2 3 16,-3-1 2-16,2-2 5 0,0 0 2 0,1-4 5 0,-1 0 4 16,3 0 4-16,1-4 4 0,-1 0 2 0,3-4-2 0,0 0-2 0,0 0-1 15,3-4-3-15,-1 0 0 0,5-4-4 0,-2-1-4 0,3-5-4 16,1 2-4-16,-2-5-7 0,6-2-4 0,1-1-6 0,1-5-3 16,-1 1-3-16,1-4-1 0,-1 3-1 0,7-2 0 0,-8 0-1 0,1-1-1 15,-1 4 0-15,1 0-3 0,0 1-1 0,-4 2-2 0,-1 1-1 16,2 0-3-16,-5 10-4 0,2-5-4 0,-6 5-4 0,5 2-3 0,-6 1-2 15,4 5 1-15,-5-1 0 0,4 6-2 0,-1 2 2 0,-3 2 1 16,2 0 2-16,-2 5 1 0,0 4 2 0,0 1 4 0,0 3 4 16,0 0 5-16,0 1 3 0,0 4 2 0,0 0-2 0,0-1-2 0,0 5-8 15,0-5-9-15,0 1-13 0,0-2-16 0,0 4-21 0,0 0-22 16,0-3-27-16,7-1-29 0,-5 0-39 0,3 0-43 0,1-3-87 16,1 4-108-16,2-8-55 0,3 1-28 0,1-2-10 0</inkml:trace>
  <inkml:trace contextRef="#ctx0" brushRef="#br0" timeOffset="62973.2945">44670 16227 167 0,'0'-3'475'0,"-4"3"5"15,3-2 4-15,1 2-87 0,0 0-132 0,0 0-78 0,0 0-47 0,0 0-23 16,0 2-9-16,-4-2-10 0,1 5-8 0,1 0-10 0,-1 0-9 15,-1 2-8-15,-1 0-6 0,3 4-4 0,-1-5-6 0,0 6-4 16,1 1-6-16,-3 1-2 0,1-1-3 0,1 0-1 0,1 2-5 0,-5 0-5 16,2 2-5-16,4-2-3 0,-8 2-3 0,4 2-3 0,-2 1-3 15,5-2-12-15,-6 2-13 0,3 0-12 0,-4 2-17 0,4 1-23 0,-3 2-27 16,2-1-35-16,-2 0-38 0,3 0-78 0,-4 3-99 0,2-1-72 16,6-1-61-16,-3-3-28 0,4 2-15 0</inkml:trace>
  <inkml:trace contextRef="#ctx0" brushRef="#br0" timeOffset="63477.6176">45195 16210 138 0,'-4'-16'503'0,"3"1"12"0,-6-1 12 0,2 4-63 0,1 1-96 16,-1-1-80-16,4 1-72 0,-6-1-37 0,5 2-23 0,-1 3-12 0,1 1-8 15,-5-2-14-15,5 1-20 0,2 6-17 0,-3-2-20 0,0 3-14 16,-3 0-12-16,5 4-11 0,-3 3-10 0,1-2-9 0,-2 4-9 16,0 1-6-16,0 3-5 0,-1 1-1 0,0 1-1 0,4 3 2 0,-1-2 2 15,-1 1 1-15,2 3 3 0,-1 0-1 0,3-2 2 0,0-1-1 16,3-1-1-16,-1 3 0 0,2-5-1 0,1 1 0 0,1-2 2 0,0 2-1 16,4-5 0-16,2-1 1 0,-2-1-1 0,2-3-1 0,2-2 1 15,1 2-1-15,5-5-1 0,-4 0 0 0,6 0 1 0,0-5 2 16,-3 0 1-16,3-3 1 0,-2-3 1 0,1 2-1 0,-1-4 2 0,-1 0 2 15,-2-6 1-15,-1 2 0 0,-3 0 2 0,1-3 3 0,1 0 2 0,-8-2 2 16,2 1 4-16,2-6 3 0,-5 2 4 0,-1 4 4 0,-2-4 5 16,-1 4 2-16,1 1 7 0,1-4 0 0,-4 8 2 0,0 1-4 15,0 0-3-15,-4 2-3 0,1 4-5 0,3 5-5 0,-2-1-3 0,2 2-4 16,-5 7-5-16,2 1-6 0,-3 5-2 0,0 3-8 0,-1 4-5 16,0 1-3-16,0 7 0 0,0 7-1 0,-1 0 3 0,3 2 0 15,-4 3 2-15,4 5 0 0,3-2 0 0,-4 2 1 0,0 2 2 0,1-2 2 16,-3 4 1-16,-1-2 3 0,4 0 3 0,0 0 2 0,-3-2 0 0,2-1 3 15,-6 6 3-15,4-7 2 0,1-3 3 0,-7 7 3 0,3-8 3 16,0 0 1-16,-2-1-1 0,-1-2-2 0,-1 0-3 0,-1-7-4 16,3-2-4-16,-4 3-5 0,0-9-8 0,1 3-7 0,-4-7-11 0,4 1-13 15,-1-6-13-15,-1 2-19 0,1-3-21 0,-1-3-25 0,3-5-29 16,-5 0-38-16,4-4-41 0,3 0-85 0,-1-4-107 0,2-1-70 16,4-3-53-16,2-1-22 0,5-2-8 0,-6-3 3 0</inkml:trace>
  <inkml:trace contextRef="#ctx0" brushRef="#br0" timeOffset="63740.3693">45614 15708 447 0,'7'-5'499'0,"-7"-2"-1"0,2 3-2 0,1 0-107 0,1 4-157 15,1 0-83-15,-3 0-47 0,4 4-22 0,1 0-11 0,2 8-12 0,3-1-11 16,1 4-10-16,3 5-12 0,1 1-5 0,0 4-2 0,2 7 0 16,3-1 3-16,-4 1 2 0,3 4 3 0,-6 5 0 0,2-2-2 15,-3-3-2-15,-4 9-3 0,-3-4-3 0,-5 0 0 0,-2 4-6 0,0-6-9 16,-5 4-11-16,-4-1-14 0,1-3-14 0,-6 4-16 0,0-2-24 16,4-1-27-16,-4 0-36 0,-3-4-39 0,0-1-63 0,4 0-75 0,-1-6-73 15,4 3-70-15,-4-9-33 0,2 0-14 0</inkml:trace>
  <inkml:trace contextRef="#ctx0" brushRef="#br0" timeOffset="64536.8267">47098 15870 27 0,'-17'-5'470'0,"7"3"15"0,-2-1-42 0,2-1-71 0,1-1-67 0,4-1-66 15,-4 1-38-15,3-1-24 0,4-1-14 0,-2 0-11 0,4-2-15 16,4-2-19-16,-2 2-18 0,6-3-19 0,4-1-17 0,-2-2-14 0,11 1-14 16,-1-6-13-16,2-1-9 0,6 1-7 0,6-1-6 0,2-4-5 15,-1 0-2-15,3 0-3 0,6-2-4 0,-3-2 0 0,7 2-2 16,-5-1-1-16,4-1 1 0,-1-2-3 0,2 5 0 0,2-4-1 0,-1 2-1 16,-5 0 0-16,6 0 1 0,-4-2 1 0,0 3 0 0,-2-3 1 0,4 5 1 15,-5 1 3-15,1 0 1 0,-3 0 0 0,2-3 3 0,-8 7 3 16,3-1 0-16,-4 1 3 0,0 0-1 0,-3 0 2 0,-1 0-1 0,-2 4-1 15,-3 0 2-15,3-1 1 0,-6 5 0 0,-7-3 0 0,6 4 2 0,-6-2 2 16,-1 2 2-16,-2 2 0 0,-2 2 2 0,-2 2 1 0,1-3 1 16,-4 1 3-16,0 6 2 0,-2-2 1 0,1 2 2 0,-4-2 1 0,2 3 0 15,-2 0-1-15,0 0-1 0,0 0-3 0,0 0 0 0,0 0-3 0,0 0-1 16,-2 0-1-16,-5 0-3 0,5 3-1 0,-3-2-2 0,-2 3 0 16,-1-1-2-16,3 1-1 0,-4 1 0 0,2-1 0 0,-1 1 2 15,-4 1 0-15,2-1 1 0,-2 3 1 0,2-4-1 0,-2 0 0 0,5 3 2 16,-5-2-2-16,2-1 0 0,-4 0 0 0,0-1 1 0,2-1-1 0,2 3-2 15,-4-5-1-15,3 3 0 0,-3 0-2 0,-3-3 0 0,3 2-2 0,-1-2 1 16,1 0-1-16,-6 0 1 0,4 0-2 0,-4 0 0 0,5 0-3 16,-6 0-2-16,2 0 0 0,2 0 1 0,2 0 1 0,-5-2 1 0,4 2 0 15,-3 0 2-15,2 0-1 0,4 0 0 0,-6 0 1 0,4 0 1 16,1 0-1-16,0 0 2 0,1 0 0 0,2 0 2 0,0 0 1 16,0 0 0-16,3 0-1 0,-1 0-2 0,1 0 0 0,3 0 0 0,-1 0 1 15,3 0 0-15,1 0-1 0,2 0 1 0,0 0-2 0,0 0 0 16,0 0-2-16,0 0-1 0,0 0-1 0,0 0-1 0,2-3-1 0,5 0-3 15,-2-2 0-15,0 0-2 0,0 1-3 0,7 0 0 0,-3-1 1 0,4-3 1 16,1 1 1-16,1-1 2 0,2-3 3 0,0 5 2 0,6-6 1 16,-5 4 2-16,5-3 0 0,-5 2 1 0,4 1 3 0,-3 1 3 0,3-1 2 15,1 1-1-15,-5-1-1 0,4 3-2 0,-1 1-1 0,-1 0-3 0,1 0-2 16,-2 3-2-16,-1 1 0 0,3 1-1 0,-6 4-2 0,2 2-1 16,0 1 2-16,-1 2 0 0,-3 2 2 0,1 3 1 0,-2 3 2 0,-2 2 4 15,-1 0 4-15,-1 5 4 0,-3-1 2 0,-1 3 2 0,-4 0 1 0,-4 6-1 16,-1-2-3-16,-5 1-9 0,-2 2-13 0,-2 1-15 0,-3 3-21 15,-1-1-26-15,-5 3-30 0,-1-3-47 0,2-2-56 0,-5 2-88 16,-2 2-107-16,5-3-55 0,-1 1-30 0,4 2-13 0</inkml:trace>
  <inkml:trace contextRef="#ctx0" brushRef="#br0" timeOffset="117722.6217">37509 22901 222 0,'-12'-28'424'16,"-2"4"-62"-16,4-1-106 0,2 0-59 0,-1 4-37 0,1 0-23 16,2 2-14-16,1 3-9 0,2 2-5 0,1 3-12 0,-5 2-15 0,7 4-15 15,-1 0-18-15,1 5-14 0,0 0-12 0,1 5-9 0,3 2-6 16,1 8-1-16,0 5-3 0,7 5 3 0,-2 3 4 0,2 2 4 15,2 11 5-15,1 0 5 0,2 4 5 0,0 5 3 0,-1 2 2 0,4-1 0 16,-5 3-2-16,2-1 0 0,-3 1-4 0,3-2-3 0,0-4-3 16,-3 4-4-16,-1-6-3 0,1-1-4 0,-4-4-3 0,4-1-1 15,-2-4-3-15,-2-2 1 0,2-5 0 0,-5-2-1 0,1-2 2 0,-2-1 4 16,2-5 6-16,-1-3 8 0,0-3 9 0,0-1 12 0,-6-5 13 16,4 1 10-16,-1-4 9 0,-1-1 4 0,2-3 2 0,0-4 2 0,1-1-1 15,0-3 2-15,1-7-2 0,2 0-1 0,3-1-7 0,-2-11-6 16,2-2-10-16,1-2-13 0,-2-6-14 0,2-10-10 0,1 1-11 0,0-4-5 15,-1-8-6-15,1 0-3 0,0-6-3 0,1 4-7 0,0-5-3 16,-1-1-8-16,0 3-5 0,-1 2-5 0,1 0-6 0,1 7-10 16,-5 2-9-16,1 8-14 0,-3 1-13 0,4 6-11 0,-3 8-7 0,-3 6-6 15,6 3-6-15,-3 8-7 0,-4 4-11 0,0 5-13 0,4 10-17 16,-4 2-27-16,3 6-30 0,-3 5-35 0,4 2-34 0,-4 6-51 16,4 2-61-16,-1 2-26 0,-3 0-9 0</inkml:trace>
  <inkml:trace contextRef="#ctx0" brushRef="#br0" timeOffset="117955.8351">37030 23408 9 0,'-19'-3'416'0,"2"2"0"16,0-6-2-16,10 6-76 0,-5-3-113 0,10 1-76 0,-4 3-57 15,6 0-31-15,6 0-20 0,1 0-11 0,5 0-4 0,7 0-9 16,3 0-9-16,5 0-6 0,7 0-3 0,4 0-5 0,6 0-5 0,6 0-7 16,3 0-8-16,3 0-12 0,7 0-14 0,2 0-19 0,0 0-22 0,5 0-26 15,-6 0-27-15,6 0-22 0,-5 0-22 0,5 0-24 0,-7 0-25 16,0 0-42-16,-3 0-52 0</inkml:trace>
  <inkml:trace contextRef="#ctx0" brushRef="#br0" timeOffset="118350.2656">38397 23417 226 0,'-8'-1'373'0,"-1"-3"-39"0,-3 1-42 16,7 2-44-16,-3-3-32 0,6 1-27 0,-5-1-23 0,2 3-22 0,3-3-24 16,2 1-23-16,0 3-21 0,0 0-17 0,2-1-15 0,3-3-14 15,4 4-11-15,-1 0-10 0,6 0-10 0,0 0-8 0,-1 0-4 16,8 0-4-16,-6 5 1 0,7 2 2 0,0-2 3 0,1 2 3 0,-1 2 2 16,-4 1 0-16,3 5 1 0,-6-3 1 0,4 2-1 0,-4 2 2 15,-8 1 0-15,2 2-1 0,-1-3 2 0,-4 1 0 0,-3 3 1 0,-1 0-2 16,-1-4 1-16,-6 4 1 0,0-1 0 0,0-3 0 0,0 2 0 15,-5-3 3-15,2 2 2 0,-2-3 4 0,2-2 5 0,-2 1 2 0,4 1 6 16,1-6 2-16,0 0 5 0,2-3 6 0,0 0 3 0,1-2 3 16,3-1 0-16,1-2 2 0,0 0-2 0,1-2-1 0,3-2-5 0,1-5 0 15,0 1-3-15,3-7-6 0,6 3-2 0,0-8-6 0,-1 2-6 16,8-7-5-16,-6 0-5 0,6-3-3 0,-3-4-2 0,1 0 1 0,2 0 1 16,-3-3-1-16,-2 1 2 0,1-1 0 0,-4 0 4 0,1 6 4 15,-5-3 6-15,3 5 5 0,-7 3 4 0,0 0 3 0,0 4 1 16,0 3-3-16,-5 2 0 0,3 3-2 0,-3 5-1 0,-3 2 1 0,3 5-1 15,-5 2-1-15,0 6-3 0,-4 1-5 0,4 7-4 0,-3 1-6 16,-3 6-3-16,-1 2-1 0,2 1 1 0,-2 3 3 0,-1 4 2 16,4 2 1-16,-1-4-2 0,1 3-1 0,1-2-6 0,3 3-9 0,0-7-10 15,1 4-12-15,2 0-15 0,2-4-14 0,2-2-20 0,2-1-22 16,1-1-30-16,0 0-35 0,3-3-44 0,6 0-47 0,0-1-68 0,3-6-76 16,0 1-35-16,1-2-13 0,1-4 1 0</inkml:trace>
  <inkml:trace contextRef="#ctx0" brushRef="#br0" timeOffset="118847.1693">40159 23038 389 0,'-10'-13'450'0,"-2"-2"5"0,3 2 6 0,2 2-91 0,1 2-135 16,1 1-78-16,3-1-49 0,-2 4-26 0,4-3-13 0,4 4-8 16,-2-1-6-16,3-1-9 0,3 4-12 0,6-3-9 0,3 2-10 15,2 2-5-15,6-2-5 0,4-1-4 0,2 0-4 0,5 3-3 0,0-6-1 16,4 6-1-16,0-3 1 0,4 2-2 0,-6-3-2 0,2 4 0 16,-4-2-1-16,4-1-1 0,-8 0 0 0,2-1-1 0,-10-1 3 0,3 1 1 15,-5 1 2-15,-1-1 5 0,-6 2 3 0,-1-1 4 0,-1-1 5 16,-4 0 5-16,3 0 4 0,-7 0 4 0,0 0 4 0,-1-2 5 15,-3 1 3-15,-1 2 5 0,0-1 2 0,0 0 2 0,0 1 1 0,-1-1-1 16,1-1-4-16,-7 5-2 0,5 1-4 0,-3-4-4 0,-2 8-4 16,2-3-4-16,-4 5-2 0,4 0-3 0,-3 5-5 0,-2 3-3 0,-2 6-3 15,5 2-1-15,-5 6 0 0,2 1 0 0,-2 3 2 0,3 6-1 16,-1 2 2-16,5 1 0 0,-4 2 0 0,4 4-1 0,2-1 1 16,-1 1 0-16,3-3-2 0,1 3 0 0,0-3-2 0,1 2 0 0,-1-3-1 15,7-3-1-15,-5 0-1 0,1 0-1 0,-1-5 1 0,5-3 0 16,-7-1 0-16,2-2 0 0,-2-1 1 0,0-1 0 0,-2-6 1 0,2-2 2 15,-7 1 1-15,0-4 1 0,-1 4 0 0,-4-7-1 0,-2 1-1 16,0-1-7-16,-8-5-7 0,4 2-10 0,-6-2-10 0,-5-1-15 16,0-2-15-16,-5-3-20 0,5-2-21 0,-7-2-34 0,0-1-37 0,2-3-60 15,-2-2-70-15,4-3-68 0,-1-3-68 0,4-1-32 0,0-5-9 16,4-2 0-16</inkml:trace>
  <inkml:trace contextRef="#ctx0" brushRef="#br0" timeOffset="119002.7242">40258 23331 97 0,'3'5'422'0,"-1"-3"0"0,1 0 1 15,3 2 0-15,2 0-97 0,1 1-143 0,1-1-80 0,3 0-44 16,5-4-23-16,9 7-12 0,0-6-4 0,9 3-5 0,7 0-6 16,-1-4-8-16,8 4-16 0,3-4-20 0,1 0-26 0,7-4-28 0,-3 4-27 15,-1-1-25-15,4-2-29 0,-1-1-31 0,-2 3-69 0,-2-6-90 16,-5 7-43-16,-1-4-24 0</inkml:trace>
  <inkml:trace contextRef="#ctx0" brushRef="#br0" timeOffset="119450.9671">41312 23303 308 0,'-5'-2'444'0,"-7"2"8"0,10 0-68 0,-5 0-107 0,6 0-62 15,-6 0-42-15,5 0-25 0,-1 0-15 0,1 0-17 0,2 2-18 16,-4 1-17-16,1 0-18 0,3 2-15 0,0 1-12 0,0 2-10 15,0 2-10-15,0 1-6 0,3 1-4 0,1 4-2 0,-4-1 0 0,2 2-1 16,3 1 3-16,-2-1-1 0,2 3 2 0,2 0 1 0,-2-3 0 16,4 2 1-16,-2-3 0 0,1-2 1 0,4 4 0 0,-2-3 0 0,2-3 0 15,2 1 1-15,-1-1 1 0,1-4-1 0,0 1 1 0,3-3 1 16,-4-1-1-16,6-2 0 0,-2 2 0 0,-1-5-2 0,4 0-1 0,1-4 0 16,-4 3 0-16,0-7 2 0,-2 2 3 0,5-3 4 0,-6-3 4 15,0-1 6-15,-4-2 6 0,2 0 4 0,-4-2 4 0,3-3 4 0,-6 0 6 16,2-3 5-16,-2-2 6 0,-4 1 5 0,6-3 2 0,-7-1 1 15,0 0 1-15,0 3-1 0,0 0-3 0,0 0-5 0,-3 4-7 16,-1 1-9-16,4-1-10 0,-1 9-6 0,-3-1-7 0,3 9-4 16,-6-1-8-16,5 7-4 0,-6 3-4 0,2 10-3 0,0 2-3 0,-1 6-2 15,-2 5-3-15,1 6-1 0,-1 1 2 0,1 12 4 0,-1-1 7 0,4 5 1 16,-4 4 2-16,8 6-1 0,-3 2-4 0,1 4 3 0,3 2 2 16,0 2 2-16,3 4 4 0,1-2 2 0,-4-1 4 0,0 3 1 15,0 1 1-15,-7-4 2 0,2 0 1 0,0-4 2 0,-4 0 3 0,-1-5 5 16,-4 2 4-16,-6-7 2 0,5-4-2 0,-8-4 0 0,1-1-3 15,-3-7-2-15,1 0 1 0,-2-7-3 0,-1-6-3 0,0-4-6 0,-4-5-9 16,4-2-13-16,3-10-16 0,-10-4-23 0,6-4-20 0,1-11-26 0,-4-3-30 16,4-3-32-16,0-8-38 0,5-4-54 0,3-10-67 0,0 0-94 15,2-2-112-15,7-7-53 0,1 1-25 0,2-2-6 0,6 0 3 0,2-1 15 16</inkml:trace>
  <inkml:trace contextRef="#ctx0" brushRef="#br0" timeOffset="119787.8835">42816 23093 293 0,'-5'-17'432'0,"-2"0"9"0,2 3-64 15,3-1-101-15,-1 2-70 0,-1 2-55 0,3 2-30 0,-3 2-20 0,3 2-9 16,1 2-3-16,0 3-11 0,0 3-13 0,0 2-12 0,0 7-13 16,1-1-7-16,3 9-6 0,-3 1-3 0,6 6-2 0,-2 5 1 15,0 4 0-15,1 0 2 0,0 4 2 0,-1 7 1 0,-3-5 0 0,5 1 0 16,-5 4-2-16,3-4-2 0,2 2-5 0,-7-4-2 0,1-1-5 0,-1 3-2 16,0-8-1-16,-1-1-2 0,1 0-3 0,-7-1-6 0,2-6-4 15,3-1-9-15,-1-1-10 0,-1-4-11 0,2 3-11 0,-3-7-11 16,2-2-12-16,0-3-11 0,1 1-13 0,2-5-18 0,0-2-24 15,0-1-27-15,0-2-29 0,0-3-24 0,2-5-21 0,4 0-22 0,-1-7-19 16,1-1-40-16,-1-7-50 0,7-3-21 0</inkml:trace>
  <inkml:trace contextRef="#ctx0" brushRef="#br0" timeOffset="119965.6961">42869 23017 132 0,'0'-39'392'16,"0"5"-50"-16,1 4-79 0,3 2-51 0,-2 0-40 0,4 6-26 15,1 0-20-15,2 2-17 0,3 0-16 0,3 3-15 0,-1-2-16 16,6 7-16-16,-1-2-16 0,7 4-10 0,-6-2-9 0,9 5-6 0,-2-1-2 15,2 3-4-15,2 2-3 0,-4 2 0 0,4 2-2 0,0 2 0 16,-8 5 1-16,0-1-2 0,2 3 0 0,-3 3-1 0,-6 1-3 0,-3 2-3 16,1 4-6-16,-2 1-4 0,-3 2-6 0,-8-1-6 0,-1 4-5 15,0-2-10-15,-5 4-7 0,-3 0-14 0,-6 2-16 0,-1 0-19 16,-2 5-19-16,-2-4-24 0,-7 1-24 0,-5 6-59 0,4-3-77 0,-3-4-37 16</inkml:trace>
  <inkml:trace contextRef="#ctx0" brushRef="#br0" timeOffset="120251.3706">43655 23195 153 0,'2'-21'470'0,"-2"3"12"0,0-2 12 16,0 1-70-16,0 3-109 0,0-2-74 0,0 6-55 0,0-3-30 15,0 5-16-15,0 1-9 0,0-2-5 0,0 3-13 0,0 3-19 0,-2 2-16 16,2-1-17-16,0 4-15 0,-3 0-11 0,-1 4-9 0,-1 3-8 16,3 2-8-16,-1 3-7 0,-1 6-4 0,-1 2-4 0,0 5 0 0,0 3 0 15,0 4 1-15,2 2 2 0,-1 0-3 0,2 5-3 0,-4 2-8 16,6-1-7-16,-2 0-12 0,2 3-12 0,0-3-14 0,2 0-14 16,-2-2-19-16,6 0-17 0,-4-2-22 0,5 0-22 0,0-5-26 0,1 2-29 15,4-1-29-15,2-5-36 0,0-2-41 0,-1 0-45 0,4-3-39 16,2-2-37-16,3-3-10 0</inkml:trace>
  <inkml:trace contextRef="#ctx0" brushRef="#br0" timeOffset="120663.4774">44119 23508 22 0,'-2'-24'434'0,"-1"2"10"0,-1-1 7 16,4 5-76-16,-1-6-115 0,1 8-68 0,0-4-47 0,1 3-27 0,-1 4-18 15,7 0-13-15,-5 4-12 0,3-2-12 0,2 5-16 0,-2-1-13 16,3 2-14-16,1 5-9 0,1 0-7 0,0 0-6 0,2 5-3 0,-1 2-1 15,2-1-1-15,-1 5-1 0,-2 0 0 0,2 5 1 0,-3 1-1 16,-2-1 1-16,-1 4 2 0,-4-1 0 0,-2 0 2 0,0 4 0 0,0-1 0 16,-2-1 1-16,-4 2-1 0,-1 1-1 0,0-3 2 0,0-2-1 15,-6 1-1-15,4 0 2 0,-5-3 0 0,2 2 1 0,2-3 0 16,-2-3-1-16,-1-1 5 0,4 1 1 0,4-4 4 0,-4-4 4 0,8 3 6 16,-6-5 4-16,7 1 3 0,0-4 2 0,0 0 0 0,0-4 0 15,7 1 0-15,-6-5 1 0,8-2 0 0,-1-2-1 0,6-4-1 0,0-1-4 16,-1-1-3-16,1-9-4 0,7 3-6 0,-3-3-3 0,4-1-2 15,-3-4-1-15,0-1 0 0,3 0 0 0,-3 2 3 0,1-1 4 16,-4 1 6-16,1 4 6 0,-4-1 8 0,-1 3 5 0,-1 4 2 0,-3 1 2 16,1 3 0-16,-4 1-2 0,0 7-1 0,-2-2-2 0,-1 7 0 15,-2 3-3-15,0 1-2 0,-2 1-4 0,-1 6-6 0,1 6-7 0,-6-1-8 16,3 6-5-16,-2 6-1 0,-2 0-2 0,4 6 0 0,-3 0 0 16,2 5 2-16,1-2-3 0,2 0-6 0,1 1-8 0,-1-1-10 15,-1 2-14-15,4-3-16 0,4 0-20 0,-1-3-21 0,2 2-31 0,0-6-33 16,1 1-58-16,2-4-69 0,4 1-71 0,2 0-74 0,-1-6-33 15,1-5-13-15,3 1-1 0</inkml:trace>
  <inkml:trace contextRef="#ctx0" brushRef="#br0" timeOffset="120855.3033">44856 22844 102 0,'0'-18'445'0,"0"6"2"0,0 0 0 0,3 0 0 0,0 1-98 15,2 6-147-15,4 1-80 0,-1 0-43 0,6 4-23 0,0 5-12 16,-1 2-6-16,6 1-3 0,0 5-4 0,7 2-7 0,-4 4-2 0,0 2-2 16,2 7 1-16,-2 0 0 0,-3 5-1 0,3-3-2 0,-5 7-2 15,0-1-3-15,-3 1-8 0,-8 6-11 0,6-4-13 0,-3-2-16 0,-7 6-18 16,4-3-19-16,-6-5-27 0,0 6-30 0,-6-1-47 0,4-4-54 16,-7 0-74-16,-3-1-82 0,6 2-43 0,-6-4-20 0,1-3-6 15</inkml:trace>
  <inkml:trace contextRef="#ctx0" brushRef="#br0" timeOffset="121276.0605">44642 23775 100 0,'-3'-15'420'16,"0"3"14"-16,3-1-55 0,0 2-87 0,0-2-59 0,-2 4-44 0,2-2-26 15,0 5-17-15,0 1-9 0,-4-3-10 0,4 4-13 0,-1 0-15 16,1 4-18-16,0 0-18 0,0 0-13 0,0 4-14 0,-4 2-11 0,4 2-12 16,0 1-7-16,0 7-8 0,-3-3-3 0,3 7-2 0,-2 3 1 15,2 1 1-15,-3 2-1 0,-1 4 0 0,-1-1-10 0,4 3-12 16,-6 1-18-16,2 1-20 0,-1 3-24 0,1-2-27 0,0 0-39 0,2-2-48 15,-1 3-79-15,4-4-97 0,-1 0-49 0,1 0-23 0,1-5-11 0</inkml:trace>
  <inkml:trace contextRef="#ctx0" brushRef="#br0" timeOffset="121862.4958">45142 23204 267 0,'-3'-27'408'0,"1"0"9"0,-2 3-69 15,3-1-112-15,-6-3-60 0,5 6-35 0,-1 1-13 0,1-3-1 0,-5 4 6 16,6 1 8-16,-5 1 4 0,3 1 0 0,0 3-9 0,1-2-12 16,2 4-13-16,-3 3-11 0,-1-2-13 0,4 3-13 0,-2 4-12 0,-1-1-11 15,3 2-11-15,0 3-8 0,-2 3-10 0,2 2-7 0,-3 3-6 16,-1 4-5-16,4 0-1 0,0 7-1 0,0 2 1 0,0 4 2 15,0 5 4-15,0 3 3 0,4 3 4 0,-1 1 4 0,-1 1 2 0,3 3 0 16,2-2 1-16,-2 4-2 0,4-3-2 0,-1-1-3 0,-1-2-3 16,1-1-1-16,1-3-2 0,3-2-1 0,-5 1 0 0,5-5-1 0,-2-4 1 15,2 0 1-15,-2-3 1 0,4-4 0 0,-1 3 2 0,1-4 0 16,3-6 1-16,0 2 0 0,-2-6 1 0,6-1-1 0,1-2 1 16,-3-2 0-16,3-2-2 0,0-6 0 0,2 0-2 0,-2-4-1 0,0-3-2 15,4-2-1-15,-6-2-2 0,1-6-1 0,1-2-2 0,-3-2-2 16,-2-6-1-16,-2 0-2 0,-1-3 0 0,0-5-1 0,-1 0 0 0,-4-2 2 15,3-3 2-15,-4 2 3 0,-3 4 5 0,0-2 6 0,1 2 5 16,-1 4 4-16,-2-2 4 0,0 10 3 0,-3 1-2 0,0 4-2 16,0 2-3-16,0 6-1 0,0 1-3 0,0 7-1 0,0 4-2 0,0 5-3 15,-6 5-3-15,1 4-3 0,3 8-4 0,-5 3-2 0,2 7-2 16,-4 6 0-16,4 4 2 0,-3 6 4 0,3 3 4 0,-4 6 3 0,1 2 3 16,1 4 1-16,-2 2-2 0,-3 0-1 0,4 4-2 0,1-1-2 15,-2 2-4-15,1-4-2 0,-1 3-2 0,1-1-3 0,-2 0 0 0,4-2 1 16,-2-1 2-16,1 0 2 0,0-2 0 0,0-2 2 0,1-3 1 15,-3 0 4-15,-3-3 2 0,4-2 1 0,-3-2 3 0,1-4 2 0,-2-1 2 16,2-3 3-16,-4-1-1 0,1-6 2 0,-4-2-2 0,3-3 0 0,-3-5-3 16,0 3-1-16,2-7-4 0,-6-2-2 0,6-5-6 0,-4-3-6 15,-1-2-7-15,-3-2-8 0,5-6-11 0,-1 1-12 0,-7-5-16 0,4-1-17 16,0-1-21-16,1-3-24 0,-1-3-27 0,0 2-28 0,0-6-46 16,5 2-55-16,0 0-94 0,3 0-113 0,7 0-55 0,-1 0-22 0,-4-3-9 15,10 1 2-15,2 1 11 0</inkml:trace>
  <inkml:trace contextRef="#ctx0" brushRef="#br0" timeOffset="122114.7158">46218 22548 165 0,'7'-1'416'0,"1"-2"3"0,1 6 6 16,-1-2-89-16,1 10-138 0,1 1-68 0,2 6-36 0,2 4-15 16,-1 6-6-16,1 7 0 0,3 1 5 0,-3 8 4 0,1 4 7 0,2 3 3 15,0 5 3-15,-3 2-5 0,-6 1-8 0,3 3-10 0,-6 0-10 16,0 3-14-16,-5 0-14 0,-5-5-21 0,0 4-25 0,-6-4-31 16,-1 3-32-16,-5-4-46 0,2-1-49 0,-5 0-98 0,-1-4-123 0,-4 0-62 15,1-1-33-15,-7 0-16 0,4-7-9 0</inkml:trace>
  <inkml:trace contextRef="#ctx0" brushRef="#br0" timeOffset="132882.2337">37340 25211 264 0,'-15'-5'398'16,"-6"-1"-49"-16,6 2-79 0,-6-1-61 0,8 0-51 0,-1 2-29 16,6 1-18-16,-3-1-6 0,3 1-4 0,-1 2-4 0,4-3-5 0,2 3-11 15,1-2-14-15,2 2-13 0,2-2-13 0,1 2-11 0,2-3-11 0,4 1-9 16,5 2-8-16,-1-3-5 0,4 0-4 0,5 3 0 0,2-2 2 15,4-2 0-15,2 1 4 0,4-1 2 0,4-1 0 0,-2-3 1 0,3 3 0 16,-2-6 1-16,3 3 1 0,-3 0 4 0,-1 0 2 0,0-3 3 16,-2 2 0-16,-5-4 1 0,0 4-1 0,-5-1 2 0,-2 3 2 0,-3-2 3 15,-2 1 5-15,-4-3 2 0,-2 7 2 0,1-5 1 0,-4 6 1 0,1-1-3 16,-8 0-4-16,4 0-3 0,2 3-2 0,-7 1-1 0,2 1 0 16,-2 3-2-16,0 3-2 0,-2 1-2 0,-1 1-4 0,-1 6-3 0,-1 5-1 15,4 2-1-15,-6 4 0 0,2 6 2 0,0 0 0 0,-1 7 3 16,0 1 2-16,0 1 1 0,5 4 0 0,-6 1-1 0,2-1-1 0,3 5-1 15,-1-5-3-15,-1-1 0 0,3 3-2 0,-3 1 0 0,4-5-5 0,0-1 2 16,0 2 0-16,0-6 0 0,0 0 0 0,0-3-1 0,0-1-1 16,0-2 0-16,0-1 0 0,0-3-1 0,0-1 2 0,-3-2 1 0,3-2 1 15,-2 1 3-15,-1-4 1 0,-2 0 2 0,-4-3 1 0,1-3-1 16,1-1-1-16,-9 2-3 0,3-7-7 0,-3 0-7 0,-6-3-11 0,0 2-11 16,-5-6-13-16,-1 3-16 0,1-8-19 0,-9 3-28 0,2-6-31 0,-3-1-53 15,1-4-65-15,0 2-73 0,-3-9-75 0,3 2-34 0,5-1-14 16,-1-2-3-16</inkml:trace>
  <inkml:trace contextRef="#ctx0" brushRef="#br0" timeOffset="133037.9682">37187 25582 442 0,'-4'-5'440'0,"4"-1"-2"15,0 2-27-15,4-1-42 0,1 2-98 0,0 1-126 0,10-1-71 16,-1 1-41-16,1 2-26 0,7 0-18 0,9 0-15 0,1 0-15 0,4 2-18 15,5 1-20-15,7-3-33 0,3 0-35 0,-1 0-44 0,8 0-45 0,0 0-61 16,3 0-68-16,-3 0-32 0,5 0-17 0</inkml:trace>
  <inkml:trace contextRef="#ctx0" brushRef="#br0" timeOffset="133549.1906">38240 25519 166 0,'-11'-8'442'0,"2"1"7"0,1 2 6 0,2-2-80 16,-2-1-118-16,3 3-72 0,3 2-46 0,-5-1-27 0,6 3-15 16,-3 1-11-16,4 0-10 0,0 0-14 0,0 1-16 0,0 3-14 0,4 4-13 15,-3 0-10-15,3-1-8 0,1 6-3 0,0-1-2 0,2 4 2 0,0-2 0 16,1 3 3-16,6 0 2 0,-6 3 3 0,6-5 2 0,-2 4 1 0,1-2 1 15,1 0 1-15,3-3 0 0,-3 2 1 0,-1-4 0 0,1-3 3 16,1 3 1-16,2-4 4 0,1 3 1 0,-3-6 4 0,5-1 3 0,-4 0 3 16,4-3 4-16,-1-1 5 0,0 0 5 0,1-1 3 0,-1-4 5 15,0-2 4-15,-2 0 6 0,1 1 4 0,-1-9 3 0,-1 3 4 0,-3 0 1 16,5-2 1-16,-7-3 1 0,3 0-3 0,-5 0-1 0,1-3-4 16,-2-3-5-16,1-2-3 0,-2 0-5 0,1 0-3 0,-1 0-5 0,-5 2-5 15,3-5-6-15,-2 4-5 0,1 0-5 0,-4 0-7 0,1 4-5 0,-1 3-8 16,4 0-8-16,-2 5-4 0,-2 2-3 0,0 2-3 0,0 8-3 15,0 0-2-15,0 8-2 0,0 4-1 0,-2 6 0 0,-2 4-1 0,4 2-2 16,-1 8 2-16,-6 3 1 0,2 5 3 0,3 0 4 0,-6 4 2 16,-4 4 1-16,3 0 0 0,-1 4-2 0,0-1 0 0,-6 2 2 0,3-2 2 15,-1 2 1-15,0-2 1 0,-1 2 3 0,1-2 2 0,-3 0 4 0,-1-3 2 16,1 0 4-16,-2-4 5 0,-2-1 3 0,-1-1 5 0,2-6 5 16,-3 2 3-16,-2-6 2 0,1 1 2 0,-2-5 2 0,-1-3 1 0,2-3 1 15,-3-1 2-15,1-5 1 0,5-1-2 0,-2-3-2 0,-2-4-3 16,3-3-6-16,-3-5-9 0,4 0-14 0,0-8-17 0,1 3-19 0,-1-10-25 15,2-1-29-15,4-1-30 0,-1-6-36 0,3-1-42 0,6-4-48 0,3-1-77 16,5-3-92-16,2-1-73 0,6 0-65 0,9-4-26 0,2 4-7 16,3-2 5-16,5 0 11 0</inkml:trace>
  <inkml:trace contextRef="#ctx0" brushRef="#br0" timeOffset="134887.6361">40058 25251 25 0,'-6'-8'121'0,"4"1"6"0,-2-1 6 16,1-3 5-16,-2 5 5 0,3-5 3 0,-5 2 2 0,6-1 0 0,-4 2 2 15,1-1-1-15,1-2-1 0,1 3-2 0,-5-4-3 0,6 6-5 16,-3-1-5-16,2-1-5 0,-1 0-7 0,0 1-10 0,3 2-11 0,-2 0-12 15,-2-1-12-15,4 5-10 0,-1-2-14 0,1 3-10 0,0 0-10 16,-4 4-10-16,4 2-6 0,0-1-7 0,4 4-5 0,-3 3-4 0,3 7-1 16,-2 1 2-16,4 4 2 0,0 6 1 0,2 4 4 0,1 2 2 15,-3 0 2-15,3 7 4 0,3-2 2 0,2 1 0 0,-6 4-1 0,2-3-2 16,0 1-2-16,-1 0 0 0,3 0-2 0,-2-2-2 0,2-4-1 16,-5 2-2-16,1-2 0 0,1-5 1 0,3 4-2 0,-7-8 1 0,4 3-1 15,-4-6-1-15,3-1 2 0,-3-2 2 0,0-3 2 0,1-1 1 0,0-3 7 16,-4-3 9-16,3 0 11 0,-1 1 13 0,-1-8 8 0,-1 0 9 15,5-1 6-15,-6-2 4 0,3-3 3 0,1-3 3 0,0-2 2 0,0-2-1 16,4-5 2-16,2-3-2 0,0-2-5 0,1-5-8 0,1-2-10 0,1-2-11 16,0-9-10-16,1 2-8 0,2-7-7 0,-3 0-5 0,3-4-3 15,1-4-2-15,0-3-4 0,-1-3-4 0,-2 0-4 0,5-6-6 0,-4 5-4 16,1-4-8-16,0 2-6 0,-4 5-6 0,3-1-11 0,-3 5-11 16,-1 3-18-16,-1 7-18 0,1 2-16 0,-4 9-17 0,-3 3-14 15,4 4-14-15,-4 7-16 0,0 5-18 0,-2 6-22 0,-1 2-24 0,3 6-35 16,-1 7-39-16,-1 0-64 0,-1 7-78 0,5 2-27 0,-6 2-4 0,3 4 5 15</inkml:trace>
  <inkml:trace contextRef="#ctx0" brushRef="#br0" timeOffset="135135.842">39724 25653 47 0,'-7'0'423'15,"-1"0"0"-15,1 0-1 0,2 0-66 0,5 0-96 0,0 0-81 16,0 0-73-16,5 0-41 0,3 0-23 0,4 0-13 0,4 0-5 0,6 0-6 16,5 0-6-16,4 0-6 0,10 0-10 0,1-2-10 0,10 2-12 15,2-3-18-15,4 2-23 0,5-3-32 0,7 3-37 0,2-2-41 0,-1-1-46 16,1-3-62-16,-2 2-70 0,0 1-36 0,-5 0-16 0</inkml:trace>
  <inkml:trace contextRef="#ctx0" brushRef="#br0" timeOffset="136016.1454">38179 25723 24 0,'-8'-8'100'0,"-3"0"5"0,-1 2 1 0,2-5 0 15,-2 4-2-15,5 0 0 0,-5 2-1 0,2-3 1 0,-2 4-3 16,2-4-3-16,-2 4-1 0,5-4 0 0,-5 4 0 0,2-4-1 0,-2 3-1 16,4-2 4-16,-6 0 0 0,6-1 0 0,1 2 0 0,0 0 2 0,0 0-1 15,0 1 1-15,2-5 0 0,3 2 0 0,-4 1-2 0,6-3-2 16,0 0-2-16,0-2-4 0,0-1-2 0,0 2-4 0,6-6-4 0,-4 2-3 15,7 4-3-15,-4-7-3 0,7 4-4 0,-5-1-6 0,4 1-4 16,3-2-5-16,0 3-5 0,-1 5-4 0,1-3-6 0,5 3-6 0,-2 4-5 16,2 2-3-16,3 2-6 0,0 0-5 0,0 5-3 0,0 0-2 15,0 10-1-15,2-3-2 0,2 2 1 0,-4 6 1 0,2 0-2 0,-4 2 2 16,-1 3 0-16,0-1 1 0,-5 4 0 0,-1-1 0 0,-4 5-1 16,-1 0 0-16,-4 0 0 0,-4 1-1 0,0 1-2 0,-7 2-1 0,0-3 0 15,-7 5-4-15,-1-1-2 0,-4-1-1 0,2-1 0 0,-3 3 1 0,-1-2 1 16,-3-1 1-16,2 3 1 0,0-7 1 0,-3 3 1 0,6-3 0 15,-3-2 1-15,3-1-1 0,2-4 2 0,1 0 2 0,3-6 2 0,1 0 2 16,2-2 2-16,-2-4 3 0,3 1 2 0,4-5 2 0,0-1 3 16,0-2 3-16,1 2 1 0,3-7 0 0,1 0 1 0,-4 0-1 0,1-7-1 15,3 1-3-15,0-4-3 0,3-3-3 0,1 1-1 0,1-8-2 0,3 0-3 16,-1-4-3-16,2 0-5 0,4-4-5 0,4-5-2 0,2 2 0 16,2-4-2-16,2-1 0 0,3 0 0 0,3 0 2 0,5-5 0 0,-5-1 3 15,7 6-1-15,0-8-3 0,6 2-2 0,-8 4 1 0,9-6 1 0,-7 3-1 16,1 2 0-16,-1-1 0 0,0-2 2 0,-4 5-1 0,3 1 2 15,-5 0 0-15,-2 1 1 0,-5 3 0 0,3 3 0 0,-4-1 1 0,-3 2 0 16,-2 5 0-16,-2-4 0 0,-1 6 2 0,0-2 3 0,-6 4 0 16,4 2 3-16,-7 1 3 0,0 0 1 0,0 4 1 0,-1-1 0 0,-1-1 2 15,-3 8 0-15,0-4 1 0,0 5-2 0,0-3-1 0,0 3-1 0,-3 3-3 16,-1 0-2-16,-1 2-4 0,0 2-5 0,0 0-1 0,-7 6-3 16,-1 0-2-16,-1 4-1 0,-3 5-2 0,1 0 1 0,-4 10-1 15,0-2 2-15,-3 8 1 0,-2 1 2 0,1 3 3 0,-2 5 0 0,2-1 1 16,-1 5 0-16,3 1 1 0,0 3-2 0,-1-1 1 0,5 2-2 0,1-1-1 15,1 3-2-15,3-1-3 0,1-1 1 0,3 2 2 0,2-4 1 0,0 3 2 16,6-5 3-16,-3-1 1 0,4 1 3 0,4-4 1 0,-3-4 1 16,6 1 2-16,-2-4-2 0,4-3 0 0,-2-2-3 0,5-2-2 0,-2-1-4 15,4-7-8-15,1-1-7 0,-1 0-8 0,1-6-10 0,2-2-9 16,0-4-14-16,2-4-13 0,3 3-19 0,0-7-18 0,0-7-20 0,-1 3-19 16,8-7-24-16,-7-2-28 0,5-3-36 0,0-3-42 0,1-1-68 0,2-5-82 15,-6 1-36-15,2-6-12 0,-2 0 1 0</inkml:trace>
  <inkml:trace contextRef="#ctx0" brushRef="#br0" timeOffset="136633.0479">38034 25622 338 0,'-3'-14'303'0,"-1"1"-49"16,4 1-50-16,0 0-29 0,4-2-14 0,-1-1-10 0,-1 0-7 15,5 0-10-15,0 2-11 0,-1-7-12 0,1 4-17 0,5-1-12 0,2 0-11 16,-1-1-11-16,4 2-12 0,-3-3-7 0,1 6-9 0,8-2-6 15,-3 3-7-15,1 3-5 0,1 1-4 0,3 3-6 0,-1 3-2 0,2 4-6 16,-2 3 0-16,1 0-3 0,-1 6 0 0,2 1 2 0,-4 4 0 0,2 2 2 16,-4 5 0-16,-5-3 2 0,3 4 2 0,-5 4 2 0,-1-5 0 15,-5 7 2-15,0-2 0 0,-7 3 1 0,0 0-1 0,-7 1 1 0,0-2 1 16,-8 0-2-16,-1 5 1 0,-1-3-3 0,-5-1-1 0,0 2-4 16,-2-5 0-16,-1 4-1 0,-3-6-2 0,4 4 1 0,-1-2-1 0,-2-4 0 15,3 0 0-15,1-2 0 0,-2-1 0 0,3-3 1 0,6 1-2 0,-1-4 3 16,0-1 1-16,7-4 5 0,-2 0 2 0,4-2 3 0,2-2 3 15,5 0 2-15,-3-4-2 0,4-2 0 0,4-2 1 0,-3-4-2 0,5 0-4 16,2-2 0-16,4-2-3 0,-2-1-1 0,9-8-4 0,-2 2 0 0,5-3-2 16,4-5-3-16,1-2-2 0,-3 3 0 0,10-7 0 0,-7 0 1 15,2-4 0-15,6 4 3 0,-7-4 1 0,7-3 3 0,-5 1 2 0,-1-1 0 16,2-1 0-16,-4 0 1 0,1-2-1 0,-1 3 0 0,-5 1 0 0,0-4 1 16,-1 6 0-16,-6 0 1 0,2 1 1 0,0-1 2 0,-3 7 2 15,-1-2 2-15,-4 5 2 0,-2 0 3 0,1 5 1 0,-3 4-1 0,4-2 0 16,-6 6-3-16,-1-1-4 0,1 4-2 0,1 3-3 0,-4 1-1 15,0 5-4-15,0 0-2 0,-7 3-3 0,2 5-1 0,0 1-2 0,-4 4 0 16,1 7-1-16,1 2 0 0,-8 2 2 0,1 6 4 0,0 5 3 0,-4 3 0 16,-1 2 4-16,-2-2-1 0,1 5 0 0,-2 4 0 0,-4-3-1 15,4 4-2-15,0 0-2 0,3-1-1 0,0 1-2 0,-1-2-2 0,1 0-1 16,5 2 1-16,4-4 2 0,-2 0 1 0,4-3 3 0,1-2-1 16,3-2-4-16,4-2-6 0,4-2-4 0,3-3-9 0,5-1-10 0,1-1-17 15,4-7-19-15,4 1-33 0,4-2-38 0,3-4-54 0,4 1-62 16,4-7-61-16,6-1-61 0,-4 0-27 0,10-7-14 0</inkml:trace>
  <inkml:trace contextRef="#ctx0" brushRef="#br0" timeOffset="137471.8713">41789 25665 119 0,'-5'-6'173'16,"3"0"5"-16,-4 0 3 0,1-2 0 0,-1-3-1 0,1 5-3 0,-2-1-10 16,6-1-9-16,-3 0-7 0,3-3-6 0,-6 5-6 0,2 1-7 0,5-3-11 15,-2 1-10-15,2 2-16 0,-3 0-14 0,-1 2-12 0,4 1-14 16,0 2-10-16,-1 2-11 0,1 1-7 0,-4 2-6 0,4 5-7 0,0 0-8 15,0 1-5-15,0 8-5 0,0-3-2 0,0 8 0 0,4-3 1 16,-4 6 4-16,1 1 2 0,-1-4 2 0,4 7 2 0,-1-5-1 0,-1 4 1 16,3-1-2-16,2-2 1 0,-2-1 1 0,3 0 1 0,-3-3 0 0,4-1 0 15,-1 1 2-15,-1-6 2 0,2 0 3 0,3 0 5 0,1-1 5 0,1-4 5 16,0-3 6-16,-1-1 4 0,4-4 3 0,-1 0 2 0,4-4 1 16,-4-4 2-16,6 3 0 0,0-5 1 0,0-3 0 0,0-3 3 0,2 2 2 15,-2-6-2-15,0-1-1 0,1 0-3 0,-5 1-1 0,3-7 0 16,-6 3 0-16,6-5 0 0,-8-2 0 0,1 3 0 0,-4-5-1 0,2 0-1 15,-5 0 0-15,1 1-3 0,1 2-4 0,-4-5-4 0,2 4-1 0,-5 2-7 16,1 1-7-16,-1 4-7 0,1 1-7 0,1 7-7 0,-4 3-4 16,0 4-2-16,0 5-2 0,-4 5-3 0,1 4-2 0,1 6-3 0,-3 5-2 15,-2 5-4-15,2 8-1 0,-4 4-1 0,1 3 2 0,1 6 4 16,-5 4 7-16,4 2 4 0,-3 5 6 0,-1-1 3 0,6 6 3 0,-8-1 2 16,5 2 3-16,-2-2 3 0,0 2 2 0,-1-2 4 0,6 1 1 0,-6-1 5 15,1-3 2-15,-1-4 0 0,2 1-2 0,-2-6-3 0,4 0-2 16,-2-3-3-16,-4-2-1 0,2-4-1 0,-2-4 0 0,1-4 0 0,-1 0 1 15,-1-7-1-15,-6 0 1 0,6-4 2 0,-6-8 0 0,6-1 3 16,-11-4 1-16,8-1 1 0,-4-7 3 0,-4-7-2 0,5-1 0 0,-1-4-3 16,-3-4-3-16,3-6-9 0,-1-6-8 0,5-2-12 0,-5-5-13 15,6-4-15-15,4 1-16 0,6-2-23 0,-2-5-27 0,6 1-32 0,3-3-31 16,5 4-43-16,9-2-48 0,6 2-89 0,4 3-110 0,10 0-50 0,4 0-19 16,6 1-3-16,9 5 3 0</inkml:trace>
  <inkml:trace contextRef="#ctx0" brushRef="#br0" timeOffset="138016.5302">43548 25276 181 0,'0'-20'396'0,"0"1"-48"0,0-1-71 16,0 3-45-16,0 3-30 0,0 1-22 0,-4-2-19 0,4 9-17 16,0-1-15-16,0 2-18 0,0 5-18 0,0 0-12 0,0 5-12 0,0 2-12 15,0 5-11-15,0 5-8 0,0 5-10 0,0 3-5 0,0 4 0 16,0 6-1-16,0 5 2 0,0 3 2 0,0-2 3 0,0 6 0 0,-2 1 1 15,2 0-5-15,-3 1-3 0,0 2-5 0,1 0-4 0,-3-2-4 0,-2 1-3 16,2-4-2-16,-4 2 0 0,4-3-1 0,-3-3 0 0,-1-2-3 16,4 2-4-16,-4-5-8 0,8-3-11 0,-6-2-11 0,2-1-13 0,0-3-14 15,1-4-13-15,3-5-11 0,-3-2-10 0,2-2-14 0,2-3-16 16,0-4-11-16,2-3-9 0,2-5-6 0,-3-4-3 0,6-2 3 0,-2-6 8 16,0-6 11-16,0-2 11 0,2-1 15 0,-5-11 16 0,1 1 14 15,-1-6 12-15,-2 1 18 0,0-7 20 0,0-1 17 0,0-3 14 0,-2-3 13 16,2-1 12-16,-5-5 7 0,2 1 7 0,-1-5 4 0,4 2 4 0,-1-1 2 15,1-3 1-15,0 2-1 0,1 1-2 0,3 2-5 0,1 1-7 16,4 4-6-16,1 0-7 0,3 8-7 0,3 0-7 0,-3 3-8 0,6 7-5 16,3 5-5-16,0 1-5 0,1 5-4 0,1 4 0 0,1 6-1 0,2 1 1 15,-3 8 1-15,4-1 2 0,-6 5 2 0,5 5 4 0,-5 1 6 16,-1 9 6-16,-1 0 4 0,-3 5 5 0,-3 3 2 0,-1 2 5 0,-4 0-1 16,-4 5-1-16,-5 3 0 0,-2 2-1 0,-3 2 0 0,-7 0 0 15,-1 0-3-15,-4 0-5 0,-2 2-10 0,0-2-10 0,-6 2-13 0,1-4-19 16,-2 3-22-16,2-3-24 0,-3-1-35 0,1 0-36 0,2-2-66 15,2 0-78-15,2-6-40 0</inkml:trace>
  <inkml:trace contextRef="#ctx0" brushRef="#br0" timeOffset="138241.6751">44414 25435 271 0,'-9'-22'458'0,"1"4"10"0,-1-2 9 0,1 1-80 16,1 3-121-16,0 6-78 0,2-3-56 0,0 3-29 0,0 3-19 16,-2 4-9-16,2 3-7 0,3 0-12 0,-5 5-17 0,2 5-15 0,-3 2-17 15,3 4-12-15,-4 4-9 0,0 1-5 0,4 4-2 0,-3 4-3 16,3 4-3-16,0-2-6 0,-1 7-11 0,0 2-13 0,1-2-15 0,3 3-20 16,-2-2-23-16,1 4-29 0,3-2-32 0,0 4-52 0,3-2-56 0,1-2-67 15,1 1-70-15,3 1-32 0,1-6-11 0</inkml:trace>
  <inkml:trace contextRef="#ctx0" brushRef="#br0" timeOffset="138633.3146">44792 25734 397 0,'4'-16'414'0,"-1"-1"1"15,-1-1-70-15,3 3-106 0,2 3-74 0,3-1-58 0,-1 5-32 16,1-4-20-16,2 4-10 0,-2 1-7 0,2 2-11 0,2 5-11 0,-1 0-8 15,1 0-8-15,-4 5-4 0,4 2-4 0,-2 0-1 0,-2 2-1 0,2 2-1 16,-4 3-2-16,-2-2 1 0,-1 5 2 0,-2 1 1 0,-1 2 0 16,-2-4 1-16,-2 4-1 0,-5 0 0 0,0 1 0 0,1 1 0 0,-1-2-1 15,-9-4 0-15,10 1 1 0,-6 2 0 0,1-2 1 0,-1-5 0 0,4 3 1 16,3-3 3-16,-4 1 5 0,4-6 4 0,3 2 5 0,-4-2 5 16,6-3 4-16,0-1 3 0,0-3 2 0,3 0 3 0,2 0 0 0,4-6 1 15,-1 2 2-15,2-5-1 0,4 0 0 0,3-3-1 0,0-3-3 16,5 0-4-16,-3-2-3 0,3-2-1 0,0-1 0 0,1-4 2 0,-3 3 2 15,6-4 3-15,-8 3 7 0,5-2 5 0,-5 0 6 0,3 0 7 0,-7 2 7 16,-1 0 6-16,-3 5 5 0,2-3 4 0,-3 5 4 0,-2 0-3 16,-1 2-5-16,-4 1-5 0,5 4-7 0,-7 1-5 0,0 4-9 0,0 1-6 15,-7 4-8-15,5 3-7 0,-9 3-7 0,5 1-7 0,-4 7-7 16,2 0-3-16,-6 3-5 0,0 6-2 0,1-1-2 0,-8 6-5 0,8 0-8 16,-1 5-12-16,0-1-18 0,1 1-18 0,-1 4-20 0,2-2-24 15,5 2-26-15,0 1-36 0,7-3-40 0,0 2-77 0,7-2-97 0,-2-3-47 16,6 0-24-16,1-4-7 0</inkml:trace>
  <inkml:trace contextRef="#ctx0" brushRef="#br0" timeOffset="138816.7918">45637 25938 111 0,'-11'-10'461'0,"-1"0"5"0,2 0 1 0,2 4-85 0,-1-1-123 16,2 6-76-16,0-2-48 0,-1 6-28 0,3 1-17 0,3 4-12 0,-5 2-12 15,6 4-17-15,-5 4-21 0,3 4-16 0,0 1-13 0,3 3-7 0,-2 4-5 16,2 2-9-16,-3 4-9 0,-1 0-13 0,4 1-15 0,-2 3-22 16,-1-1-27-16,3 1-41 0,-2-4-51 0,2 3-75 0,-3 0-84 0,-1-2-42 15,4-3-22-15,-1-2-8 0</inkml:trace>
  <inkml:trace contextRef="#ctx0" brushRef="#br0" timeOffset="139278.3385">46075 25752 25 0,'-5'-21'455'16,"-2"-3"10"-16,2 5 4 0,0 2 2 0,0 2-96 0,-2 1-148 16,5 3-83-16,-1 2-52 0,1 2-27 0,-5 3-14 0,5 4-6 0,2 0-1 15,-3 4-4-15,1 4-5 0,-1 4-7 0,-1 0-10 0,3 2-4 16,-3 3-2-16,1 6 2 0,1-1 4 0,-1 1 2 0,1 2 1 0,2 1 1 15,-3 1-1-15,-1-1-2 0,4-1-2 0,0 3-3 0,0-3-3 16,0 0-2-16,4-4-1 0,-1-1 0 0,-1-1 0 0,1-2 1 0,2 0 2 16,0-3 1-16,4-1 4 0,-1-1 3 0,3-4 2 0,1 0 3 15,5-4 2-15,-4-1 2 0,1-3 1 0,1-3 3 0,6 0 3 0,1-2 2 16,-7-4 3-16,4 1 3 0,2-7 1 0,1 1 3 0,-7-4 4 16,2 2 2-16,0-8 0 0,-1 4 2 0,-3-4 0 0,3-3 2 0,-3 2 1 15,-3-3-1-15,4 5-2 0,-2-5-2 0,-5 1 0 0,1 1-4 16,4 3-3-16,-7-1-5 0,4 6-7 0,-7-2-8 0,4 4-7 0,0 4-6 15,-5 2-6-15,3 6-5 0,-1 0-4 0,-3 4-3 0,0 4-2 0,0 0-4 16,-3 9-2-16,-1-1-4 0,3 8-2 0,-5 3-1 0,0 5-2 16,-3 4 1-16,2 1 2 0,-5 10 2 0,4-3 5 0,-6 3 3 0,0 6 3 15,-1-1 3-15,-2 6 1 0,0-1 5 0,-2 1-1 0,-3 0 2 0,3 3 4 16,-6 1 2-16,3-2 4 0,-1 0 2 0,0 0 2 0,-3 0-1 16,2 0-1-16,-1-3-2 0,1 1-2 0,-2-2-3 0,2 0-3 0,-3-3-5 15,1 1-7-15,2-6-8 0,-3 1-13 0,-2-2-16 0,5-3-17 0,-3-4-21 16,1-1-24-16,-1-3-28 0,3-4-28 0,2-2-58 0,-3-6-74 15,2-3-84-15,8-4-91 0,-2-7-42 0,3-4-23 0,2-2-3 0,6-7 3 16</inkml:trace>
  <inkml:trace contextRef="#ctx0" brushRef="#br0" timeOffset="139528.3057">46658 25033 154 0,'10'-17'440'0,"2"5"-3"0,-5 0 1 0,5 8 3 0,-2 1-90 15,4 3-137-15,-1 3-77 0,5 5-46 0,0 6-21 0,3 5-7 16,3 5 0-16,1 4 4 0,-1 4 6 0,3 8 6 0,1 3 2 0,2 4 2 16,-2 2-3-16,-3 3-3 0,-1 4-9 0,-2-3-7 0,-5 5-8 0,-3-2-9 15,-4 4-9-15,-6-2-9 0,-8 4-6 0,-3 0-4 0,-10-1-9 16,-1 2-9-16,-13 3-17 0,-8-1-23 0,-6 1-28 0,-1 1-36 0,-12 1-108 15,-1 3-144-15,-11-2-77 0,-4 3-43 0,-2 2-21 0,-10-1-9 16,1-2-8-16</inkml:trace>
  <inkml:trace contextRef="#ctx0" brushRef="#br0" timeOffset="253064.2192">38179 12402 48 0,'-60'0'234'0,"-1"-3"-41"0,3 1-26 16,0 2-12-16,-2-2-3 0,2 2 2 0,0-2 7 0,0-1 2 16,7 3 0-16,-2 0-4 0,7 0-7 0,-1 0-7 0,6 0-7 0,3 0-11 15,2 0-12-15,6 0-11 0,2 0-11 0,6 3-11 0,5-1-11 16,7-2-9-16,1 2-10 0,6-2-11 0,6 2-10 0,6 1-10 0,6-3-9 16,7 3-3-16,14-1-1 0,5-2 1 0,12 3 3 0,10-3 1 15,14 0 4-15,13 0 1 0,11-3 0 0,11 3-1 0,10-2-1 0,9-1-4 16,14 0-4-16,18 1 2 0,1 0 6 0,14-3 1 0,7 3-3 15,13-1-3-15,7 0-4 0,3 1-6 0,10-3-6 0,2 2-1 0,7 1 3 16,15 0 2-16,4-1 5 0,1-2 4 0,4 4 2 0,-2-3-3 16,6 1-11-16,-4-1 0 0,5 1-1 0,-5 2 3 0,-1-3 4 0,-1 3 4 15,0 1 4-15,-10-3-2 0,-9 3-3 0,-6 0-7 0,-8 0-4 0,-1 0-1 16,-14 0 4-16,-6 3 5 0,-13-3 6 0,-6 1 1 0,-9 3-1 16,-5-4-3-16,-5 4-1 0,-5-1-1 0,-12-2 0 0,-6 6 2 15,-8-7 0-15,-6 1 3 0,-13 3 2 0,-8-3-4 0,-12-1-7 0,-10 5-5 16,-7-5-4-16,-16 2-4 0,-4 1-4 0,-9-3-4 0,-11 2-4 15,-6 1-4-15,-3-3-8 0,-13 2-10 0,-6 1-10 0,-4 2-13 16,-6-2-12-16,-13-1-15 0,1 0-15 0,-9 3-22 0,-9-2-23 0,-3-1-35 16,-8 3-36-16,-7-2-55 0,-1-2-61 0,-9 2-48 0,-6 0-39 15,-4-2-14-15</inkml:trace>
  <inkml:trace contextRef="#ctx0" brushRef="#br0" timeOffset="253532.6947">36566 12402 351 0,'-65'-5'394'0,"10"3"-21"0,6-3-81 16,8 3-109-16,2-1-61 0,12-2-33 0,4 5-14 0,5-3-5 15,7 1 0-15,5 2 4 0,6 0 0 0,8 0-2 0,9 2-5 0,7 1-10 16,7-3-7-16,17 5-6 0,3-2-4 0,12-1-2 0,8 3-3 16,13-3-2-16,6 0 1 0,13 1 2 0,9 2 0 0,9-5-4 0,7 3-1 15,21-1-4-15,7-2-3 0,15 0-2 0,8-2-7 0,17-1-6 16,7 3 4-16,14-5 6 0,11 2 6 0,6 1 4 0,6 0-2 0,8-3-5 16,1 3-1-16,5-1-3 0,10-2 1 0,11 5 0 0,-1-3 0 15,1 3 1-15,1 0 2 0,-5 3 0 0,-2-1-2 0,1 1-4 0,-2 2 0 16,-7 0 2-16,-1-1 4 0,-9 4 4 0,-7 0 1 0,-7-1 1 15,-3 3-3-15,-11 0-3 0,-8-4-2 0,-4 6 0 0,-4-1 5 0,-13 1 4 16,-6-2 1-16,-16 1 1 0,-3 1-2 0,-11-2-4 0,-2 2-3 16,-8-3-1-16,-8 3-1 0,-9 0-1 0,-10-3 1 0,-8 2 2 15,-7-3-2-15,-14-1 0 0,-12-1 0 0,-5-1 2 0,-16 3 4 0,-6-4 5 16,-7-1 5-16,-10 2 3 0,-2-2 4 0,-6-1 2 0,-10-2 2 16,1 3 1-16,-5-3-1 0,-6 0 0 0,1 0-3 0,-4 0-5 0,-5 0-9 15,0 0-16-15,-2 0-18 0,-6 0-20 0,-4 0-22 0,-2 0-25 16,-1 0-27-16,-7 2-28 0,-4 1-30 0,-1-1-32 0,-4 0-47 0,-1 3-56 15,-8-2-83-15,5 0-95 0,-8-1-44 0,-1 2-18 0,-1-1-2 16,-4-2 4-16</inkml:trace>
  <inkml:trace contextRef="#ctx0" brushRef="#br0" timeOffset="254582.856">20522 23637 126 0,'-5'-25'411'0,"0"4"10"0,-2 0-70 0,2 4-109 16,0 4-60-16,0 0-34 0,1-1-22 0,1 6-15 0,1 4-11 0,2 3-8 15,0 1-11-15,2 4-12 0,1 4-13 0,2 4-13 0,0 4-9 16,11 5-7-16,-6 1-3 0,4 7 0 0,3 3 0 0,1 4 0 15,5 0 3-15,-1 7 2 0,2-4-2 0,3 6 0 0,-1-4-4 0,-3 2-5 16,8 1-2-16,-5-1-1 0,1-4-3 0,-3-1-1 0,1 1 0 16,-1-5 1-16,-1-1 0 0,-1-4 2 0,-4-1 1 0,5-4 1 0,-6-4 3 15,-4-1 3-15,4-1 3 0,-1-7 8 0,-4 2 4 0,-2-6 4 16,2 1 0-16,-2-4 2 0,-1-4 0 0,-1-4-2 0,2-4 2 0,2 0 1 16,-2-5 0-16,-1-7 1 0,3 0-1 0,-2-3 0 0,0-9-4 0,2 3-4 15,-3-8-4-15,-1 0-4 0,-1-6-2 0,0-1-3 0,-2-2 0 16,-3-4-3-16,1-2-3 0,-3-4-6 0,-3-2-6 0,1-1-8 0,-1-6-6 15,-2 7-5-15,0-8-5 0,-1 8-4 0,0-2-6 0,0 9-7 16,5-2-11-16,-8 10-14 0,6 3-13 0,-1 2-15 0,3 10-10 16,-3 6-8-16,4 6-8 0,0 4-7 0,0 5-12 0,0 7-16 0,0 4-20 15,4 3-24-15,-3 9-28 0,-1 4-30 0,4 1-59 0,-1 6-72 16,-1 5-30-16,1-1-8 0</inkml:trace>
  <inkml:trace contextRef="#ctx0" brushRef="#br0" timeOffset="254797.1341">20294 23940 241 0,'-11'0'376'0,"4"2"2"0,6-2-67 0,1 0-100 0,1 0-70 15,6 0-57-15,4 0-30 0,2-2-20 0,6 2-9 0,3-3-6 16,5-2-1-16,7-3-1 0,4 3 1 0,6-3 4 0,6 0-4 0,4-4-5 15,4 0-17-15,5 1-18 0,4-6-22 0,1 4-23 0,4-4-28 16,3 1-36-16,-2 3-34 0,-1-4-39 0,-1 2-57 0,-1 2-69 0,-5-2-39 16</inkml:trace>
  <inkml:trace contextRef="#ctx0" brushRef="#br0" timeOffset="255173.4949">21663 23775 83 0,'-9'-3'430'0,"1"-1"2"0,1 3-68 0,4-6-101 0,-1 3-68 16,4 0-54-16,4 0-32 0,1 0-22 0,0-1-12 0,7-1-12 0,-2 1-15 16,7 1-14-16,0 0-14 0,2 0-12 0,0 4-6 0,3 0-4 15,0 0-1-15,0 4-2 0,4 0 1 0,-8 4-3 0,1-1 1 16,0 2-1-16,1 3 2 0,-6 3 0 0,-4-3 2 0,2 2 0 0,-5 0 0 16,0 6 2-16,-5-4 1 0,1 4 2 0,-3 0 4 0,-3-4 2 15,-2 4 4-15,-4-3 6 0,4 1 5 0,-4-1 3 0,4-1 3 0,-3-3 4 16,3 1 5-16,-4-1 5 0,6-5 5 0,-4 0 8 0,3-3 3 15,1-1 0-15,1-4 1 0,2 0-2 0,0-2-2 0,2-3-5 0,1-3-2 16,1-2-3-16,3-2-3 0,-1-3-4 0,3-5-3 0,1-1-5 16,0-2-5-16,2-2-8 0,-1-2-3 0,2-2-3 0,-1-1 1 15,-2 0 2-15,-1 2 5 0,0 0 4 0,-4 0 3 0,3 3 0 0,-3 3-2 16,-1 6-4-16,-3-3-3 0,3 6-2 0,-4 5-1 0,5 1-2 16,-5 2 0-16,0 5-1 0,0 5-3 0,0 6-3 0,-5-2-5 15,5 6-6-15,-4 4-1 0,4 0-2 0,-1 3 2 0,-3 2 2 0,4 4-1 16,0 3 1-16,0-5-8 0,4 4-9 0,-3-1-13 0,8-2-13 15,-2 1-17-15,0 2-19 0,6-4-24 0,1-1-25 0,1 2-33 0,6-4-38 16,-1-3-48-16,4 0-56 0,3-3-66 0,2-5-73 0,0 0-31 16,7-4-10-16</inkml:trace>
  <inkml:trace contextRef="#ctx0" brushRef="#br0" timeOffset="255564.2319">22952 23338 250 0,'-20'-12'470'0,"-2"0"7"16,4-1 5-16,1 1-93 0,4 3-141 0,4-5-82 0,-1 5-50 0,1-3-28 15,6 0-15-15,1 3-9 0,2-3-6 0,2 2-11 0,5-2-13 16,-2 1-13-16,9 1-11 0,-4-3-8 0,5-1-6 0,1 1-2 16,2 1 1-16,4 1 0 0,1 1 3 0,-1-3 0 0,3 3 3 0,-1-2 1 15,-2 2 1-15,4 0 2 0,-4 2 1 0,-1 0-2 0,1-4 1 16,-5 5-2-16,2 3 0 0,-6-5 0 0,1 2-1 0,0 3-1 0,-2-1 0 15,-4 1-2-15,-3 3 0 0,0-2-1 0,0 3-3 0,-1 0-1 16,-4 0 1-16,3 0-1 0,-1 3 1 0,-2-2 1 0,0 4 3 16,0 3 3-16,0 3 4 0,0 2 3 0,0 3 3 0,0 3 3 0,0 2 2 15,0 6 3-15,0 2 3 0,3 5 1 0,1 0 2 0,-3 1 1 16,3 6 1-16,1 2-2 0,4-3-1 0,-4 7-3 0,5-6-2 0,-2 1-5 16,1 0-1-16,3 3-2 0,-2-7-2 0,4 6-2 0,-1-6-2 15,-1 0-2-15,-1-2 1 0,2 0-2 0,-4-2 1 0,1 0-1 16,2-2 0-16,-4-7 2 0,1 3-1 0,-4-2 2 0,0-1 0 0,-1 2-1 15,-3-9 2-15,3 5-1 0,-4-4-2 0,-4-2-6 0,3 2-9 16,-6-4-15-16,0 1-18 0,-5-3-20 0,-5 1-24 0,3-1-28 0,-4-1-32 16,0 1-50-16,-4-5-57 0,-2 4-82 0,-1-8-97 0,-2-1-48 0,-1-3-21 15,-2-3-5-15</inkml:trace>
  <inkml:trace contextRef="#ctx0" brushRef="#br0" timeOffset="256113.1039">23022 23821 43 0,'2'0'465'16,"1"-6"1"-16,2 4-5 0,0-1-8 0,2 1-102 0,2-3-148 0,-2 0-82 16,6 3-44-16,1-6-24 0,3 3-10 0,2-3-9 0,10 0-7 15,0-3-9-15,1 3-10 0,10-5-10 0,1 2-10 0,-1 1-6 16,6-2-5-16,2 1-9 0,2 0-11 0,1 0-17 0,-2 2-19 0,2 0-13 16,-4 1-10-16,-3-3-7 0,0 3-4 0,-3 1-5 0,-5-1-3 15,-4 3-1-15,-1 1 5 0,-7-1 6 0,1 3 7 0,-6-3 18 0,-5 3 20 16,0-1 28-16,-6 0 29 0,1 1 23 0,-1 2 17 0,-6-3 16 15,5 1 15-15,-7 2 20 0,0 0 22 0,0 0 15 0,0 0 14 16,0 0 5-16,0 0 2 0,0 0-5 0,0 0-9 0,0 0-9 0,0 0-12 16,-4 0-8-16,1 2-7 0,3 1-8 0,-2-1-7 0,-1 4-9 15,1 1-10-15,2 0-7 0,-3 2-10 0,-1 6-5 0,4-2-6 0,0 6-3 16,0-3-2-16,0 1 0 0,0 4 0 0,0-3 0 0,7 6-3 16,-5-4-2-16,3 0-3 0,2 1-3 0,-1-1-1 0,1-2-1 15,0 3 1-15,5-2-1 0,-2-6-1 0,4 2 1 0,0-2 1 0,3-3-2 16,0-1-1-16,1-1-5 0,5-3-3 0,-1-3-2 0,0-1-2 15,2-2-2-15,3-1 0 0,-1-3 1 0,1-5-2 0,-1 1-1 0,-3-2 0 16,0-1-1-16,2-1 0 0,-6 0 1 0,-2-3 3 0,-2-3 4 16,-1 1 4-16,0-2 4 0,-6 0 3 0,1 1 3 0,-1-4 4 15,-3 0 2-15,0 0 4 0,-5-2 2 0,0 3 3 0,0-4 2 0,0 5 2 16,0 0-2-16,-1 1-2 0,-3 3-4 0,1 4-6 0,3 0-4 16,0 2-4-16,0 3-3 0,0 7-5 0,0 1-3 0,0 4-3 0,3 7-2 15,1 2-1-15,-3 3 1 0,6 6-2 0,-2 4 0 0,4 7 1 16,-4 2 4-16,4 3 4 0,1 4 1 0,2 2 0 0,-6 3 2 0,8 2 3 15,0 3 3-15,-2 3 3 0,-2-1 2 0,-2 3-2 0,1 0 3 16,0-2 1-16,-4 5 3 0,0-4 3 0,-5 4 3 0,-2-5 2 0,-3 1 2 16,-4-2 5-16,1 0 1 0,-4-2 0 0,-2-4-2 0,-1 4-3 15,-6-6-3-15,-1-1-4 0,2-4-7 0,-6-1-10 0,2-4-13 0,-1-3-13 16,-2-3-19-16,-1-3-23 0,1-2-27 0,0-9-31 0,1-3-60 16,1-6-74-16,1-7-97 0,1-1-108 0,6-13-56 0,-1-6-31 0,4-3-10 15,0-10-4-15</inkml:trace>
  <inkml:trace contextRef="#ctx0" brushRef="#br0" timeOffset="256606.3444">25277 23068 205 0,'-9'-19'467'16,"0"3"11"-16,3-4-66 0,-3 5-106 0,2 2-74 0,2 0-58 0,0 3-35 15,2 3-25-15,-2-1-11 0,5 4-6 0,0 4-11 0,0 0-13 16,3 4-15-16,-1 4-17 0,6 4-11 0,-3 3-12 0,7 5-5 16,-2 3-1-16,4 6 2 0,1 0 2 0,1 9 2 0,-3-2 2 0,4 4 2 15,1 4 2-15,-3 1-1 0,-1 0-2 0,-1 0-4 0,1 0-4 16,1-2-7-16,-5-2-8 0,1 2-11 0,-3-3-10 0,1-4-14 0,3 3-13 15,-7-8-14-15,3 2-15 0,-3-4-15 0,1-2-17 0,-1-5-13 16,-2-1-16-16,0-3-11 0,-1 1-10 0,3-7-7 0,-1-3-7 16,-1-2-2-16,-1-6-3 0,3-1 4 0,-5 0 8 0,3-5 11 0,-3-3 10 15,0-3 13-15,-3-6 16 0,3 1 17 0,-5-4 20 0,-4-3 20 16,2-6 19-16,-4-2 23 0,0-4 24 0,-2-2 24 0,-3-6 21 0,1-1 17 16,-2-1 12-16,-2-3 13 0,2 0 10 0,0-3 6 0,3 1 4 15,1 0 1-15,-1 1-3 0,6 2-5 0,2 4-6 0,1-2-9 16,5 4-11-16,5 3-13 0,1 2-12 0,2 3-10 0,6 2-8 0,-1 3-9 15,4 0-8-15,2 4-7 0,3 5-5 0,-1-1-2 0,-1 6-2 16,2 0-1-16,4 1-1 0,-4 6 2 0,0 2-1 0,2 5 1 0,-5 4 3 16,3 0 1-16,-1 7 0 0,-3 2 1 0,-1 3 2 0,-1 1-1 15,-4 5 0-15,-2 3-3 0,-2 6-6 0,-2 1-9 0,-6 2-9 16,0 1-12-16,-2 8-15 0,-5-3-18 0,-7 1-19 0,4 6-24 0,-3-6-27 16,-4 2-41-16,1 1-48 0,-4-5-49 0,1 1-51 0,0 0-23 15</inkml:trace>
  <inkml:trace contextRef="#ctx0" brushRef="#br0" timeOffset="256849.0083">26143 22918 88 0,'-5'-17'402'0,"0"2"8"16,-2-1 6-16,2 4-72 0,1 3-111 0,3 1-68 0,-3 0-48 15,-1 6-23-15,2-1-13 0,1 6-5 0,-2 2-2 0,3 3-7 0,-3 1-13 16,1 5-9-16,1 8-8 0,-1-1-7 0,3 4-3 0,-2 5-1 16,2 2 1-16,0 4-1 0,0 2-1 0,2 0-7 0,-2 3-9 0,5-1-15 15,2 2-14-15,-6-1-21 0,8 0-23 0,0-2-29 0,-1 4-34 16,2-7-45-16,4 0-53 0,0 0-72 0,-1-4-80 0,1-2-42 16,3-3-19-16,0-3-8 0</inkml:trace>
  <inkml:trace contextRef="#ctx0" brushRef="#br0" timeOffset="257215.1772">26498 23265 258 0,'0'-24'412'0,"0"4"3"0,5-2-56 0,-2 2-86 16,2 6-72-16,4-2-67 0,-4 0-39 0,3 4-24 0,3 0-14 16,-3 4-5-16,4 0-8 0,-2 0-10 0,4 6-9 0,-2 0-9 0,-2 4-5 15,4 0-6-15,-2 6-1 0,-2 0-3 0,2 0 0 0,-5 9 0 16,1-2 1-16,1 5 2 0,-4-2 0 0,-2 5 1 0,1-1 0 15,-3 3 2-15,-1-1 1 0,-1 4 0 0,-3-3 0 0,1-2-1 0,-2 5 1 16,0-1 0-16,-1-6-1 0,0-2-1 0,1 1-1 0,-1-4 3 16,3 1 1-16,-2-6 5 0,5 2 2 0,-4-2 5 0,4-7 1 0,0 0 3 15,4-3 1-15,-1-2 2 0,2-3 1 0,4-4 0 0,-4 0 2 16,5-7-1-16,-1-2-1 0,3-3-2 0,-2-4-2 0,4 1-3 16,-1-6-2-16,1-2-1 0,-2 1 2 0,-2-4 4 0,4 2 2 15,-6-4 5-15,4 4 5 0,-5 4 4 0,2-4 7 0,-3 4 6 0,-1 2 2 16,1 4 2-16,-3 6 0 0,-1-3-3 0,1 6-3 0,-1 2-6 0,-2-1-5 15,0 8-4-15,0 0-5 0,0 4-5 0,-2 4-5 0,-1 3-4 16,3 6-5-16,-2-1-6 0,-1 7-3 0,-1 0-2 0,2 6-4 16,-1 2-6-16,3 2-11 0,-2 3-12 0,2-4-18 0,0 7-19 0,0-1-26 15,2 1-27-15,-2 0-32 0,5 2-36 0,-1-5-43 0,1 0-46 16,0-2-82-16,3 0-100 0,4-6-49 0,2 3-19 0,-4-7-6 0</inkml:trace>
  <inkml:trace contextRef="#ctx0" brushRef="#br0" timeOffset="257435.2386">27432 23229 193 0,'-10'-12'476'16,"1"-3"-2"-16,1 8-28 0,3-3-39 0,0 4-102 0,1 4-134 0,1 2-71 15,1 0-38-15,2 5-17 0,2 3-6 0,1 4-7 0,1 3-5 0,-3 1-2 16,6 4 0-16,-2 7 1 0,0-4 2 0,0 5 0 0,1 2-1 15,-3 5-5-15,2-4-6 0,2 1-14 0,-2 6-17 0,0-3-23 16,0-4-22-16,0 2-34 0,2 0-34 0,-2 1-56 0,0-6-68 0,1 0-80 16,2-3-83-16,1-1-42 0,-1-4-22 0,2 0-7 0</inkml:trace>
  <inkml:trace contextRef="#ctx0" brushRef="#br0" timeOffset="257843.7522">27633 23101 379 0,'-8'-20'491'0,"3"0"12"0,0 5-56 0,-2 2-93 16,2-2-78-16,3 7-74 0,-2-4-41 0,1 4-28 0,3 3-16 0,-2-2-10 15,-1 6-13-15,3 1-15 0,0 0-16 0,0 1-16 0,3 7-13 16,-1-1-11-16,1 5-9 0,1 0-5 0,1 4-3 0,0-3-2 0,0 4 1 16,4 3 3-16,-4-1 2 0,3 5 1 0,4-5 3 0,-1 1 0 15,1 0 0-15,1 2-1 0,1-5-3 0,1 4-2 0,-1-5-6 16,3 3-4-16,2-7-6 0,1-1-4 0,-1 1-4 0,0-4-4 0,3 0-3 15,0-6 0-15,-3 1-3 0,3-6 0 0,0 1 0 0,-3-6 1 0,1-1 4 16,-1-2 5-16,0-3 7 0,-6-2 9 0,1-4 9 0,3 0 9 16,-5-1 8-16,-5-6 8 0,1 3 5 0,1-8 5 0,-4 4 5 15,-2-5 2-15,1 2 4 0,-4-4 5 0,0 2 4 0,-4-1 4 16,1 1 0-16,3 1 1 0,-2 3-4 0,-1 2-5 0,0 4-8 0,3 3-11 16,-2 3-4-16,-2 5-4 0,4 4-3 0,-1 4-3 0,1 4-2 15,0 7-4-15,0 6-4 0,0 2-4 0,0 5-5 0,1 3-3 0,-1 10 0 16,4-1 1-16,-2 9 5 0,-2-3 3 0,3 7 3 0,-3-1 1 15,3 3 0-15,-3 2-1 0,0-1 0 0,0 0 1 0,0 4-1 0,0-6 0 16,-3 4-2-16,3-6 0 0,-3 3-2 0,-3-3-1 0,1-2-7 16,-3 0-6-16,-1-2-11 0,-1-3-12 0,-2 0-14 0,-2-3-17 15,1 1-24-15,-3-3-24 0,-4-3-32 0,5 2-35 0,-2-7-54 0,-1-2-64 16,0-3-95-16,1-2-109 0,1-7-54 0,3 2-22 0,1-8-7 16,2-4 3-16</inkml:trace>
  <inkml:trace contextRef="#ctx0" brushRef="#br0" timeOffset="258131.0498">28128 22304 424 0,'8'-13'513'0,"-3"-2"6"0,2 3 6 0,-5 3-99 0,3-2-147 15,2 2-84-15,0 4-54 0,0 2-25 0,1 1-12 0,6 4-12 16,-4 1-9-16,7 2-12 0,2 4-16 0,0 6-11 0,6 2-10 16,-1 3-4-16,2 3-2 0,4 7 3 0,-6 1 1 0,7 4 2 0,-7 5 1 15,1 1 0-15,-1 6-1 0,-3-1-2 0,-3 4 0 0,-1 1-5 16,-6 2-6-16,-1 6-13 0,-2-3-17 0,-4 4-20 0,-4-1-25 0,-4 5-28 16,-4-3-32-16,1 6-42 0,-5-7-49 0,2 3-101 0,-4-2-127 15,-3 2-69-15,0-6-38 0,-2-2-16 0,-3 0-5 0</inkml:trace>
  <inkml:trace contextRef="#ctx0" brushRef="#br0" timeOffset="262914.4045">25152 25492 97 0,'0'-5'128'0,"0"2"0"0,-2 2 0 0,-1-3-1 15,3 1-3-15,0-1-5 0,0 3-7 0,0 1-10 0,0-3-6 16,0-1-6-16,0 4-3 0,0-1 0 0,0 1 0 0,0-4-2 0,0 3-1 15,-2 1 1-15,-1-3-1 0,3 1-1 0,-4-3 0 0,4 3-5 0,-1-1 0 16,-3-2 1-16,4 2-2 0,-1 1-1 0,-3-2-5 0,1 1-5 16,-2-2-3-16,3 0-1 0,-5 2-4 0,5-2-3 0,-1 3-3 0,0 0-3 15,-3-2-2-15,5-1 0 0,-3 2-3 0,1-1-4 0,-2 3-2 16,3-5-5-16,-5 5-1 0,6-3-4 0,-3 4-2 0,1-1-3 0,-2 1-2 16,5-3-3-16,-2-1-4 0,-1 4-1 0,3 0-2 0,0 0-1 0,0 0-2 15,0 0-1-15,0 0-2 0,0 0 1 0,0 0 0 0,0 0-1 16,0 0 1-16,0 0-2 0,0 0 1 0,0 0 0 0,0 0 1 0,0 0 2 15,0 0 1-15,0 0 1 0,0 0 1 0,0 0 2 0,0 0 0 16,0 0 3-16,0 0 1 0,0 0 0 0,0 0 1 0,0 0 0 0,0 0 1 16,0 0 1-16,0 0-1 0,0 0-1 0,0 0-2 0,0 0-1 15,0 0-2-15,0 0-1 0,0 0 0 0,0 0-3 0,0 0-1 0,-4 0-1 16,4 0 0-16,0 0-2 0,0 0-2 0,0 0-2 0,0 0 1 16,-2 0 2-16,2 0-1 0,0 0-1 0,0 0 2 0,-3 4 0 0,3-1 1 15,-5-3-1-15,5 1 1 0,-4-1-1 0,4 4 2 0,-1-3 1 0,-3 1 1 16,3 2 1-16,-3 1-2 0,1-2 1 0,-2-2 0 0,1 4 1 0,3-2 0 15,-3-1-2-15,-1 3 1 0,2-3 1 0,1 1 1 0,-1-1 0 16,3 1-1-16,0-3-1 0,0 0 1 0,0 0 1 0,0 0 1 0,0 0 2 16,0 0-1-16,0 0 2 0,0 0 2 0,0 0 4 0,0 0 1 15,0 0 3-15,0 0 1 0,0 0 4 0,0 0 1 0,0 0 3 0,0-5-1 16,0 2 2-16,0 3 0 0,0-2-1 0,0-3 0 0,0 3 1 16,0-1-2-16,0 2 0 0,0-4-3 0,0 2-2 0,0 3-2 0,0-4-1 15,0 3-3-15,0 1-3 0,0-4-3 0,0 2-2 0,0 2-1 16,0 0 0-16,0 0-6 0,0 0-3 0,0 0-7 0,3 0-1 0,-1 0-4 15,1 0-1-15,2 6-2 0,4-1 2 0,3-1 1 0,3 6 1 0,-1 2 2 16,6 3-1-16,1 3 2 0,8 2 2 0,-2 1 4 0,2 6 4 16,2-1 1-16,3 3 3 0,1 0 1 0,0 3 3 0,0-2-2 0,-1 3-1 15,2 0-1-15,-3-1-1 0,-1-3-2 0,-1 3-3 0,3-1 0 0,-5 1-1 16,-2-3-1-16,2 0-2 0,-5 0-1 0,2-4 1 0,-3 3 0 16,0-6 0-16,-5 1 1 0,5-1-1 0,-6-6 2 0,-2 3 0 0,0-2 3 15,-4-5 1-15,-1 1 3 0,-2-1 2 0,1-5 4 0,-1 0 3 0,-2 1 4 16,-1-3 4-16,-2-2 3 0,2-3 1 0,-1 0 1 0,-3-3 3 15,-1-2 0-15,0-3 0 0,0-1 1 0,0-4-1 0,0-4-2 0,0 1 1 16,-1-9-4-16,-3-3-2 0,2-2-4 0,-1-2-5 0,0-5-4 16,-2-3-4-16,-1-4-5 0,1 0-7 0,0-6-5 0,-2-3-7 0,-1 0-5 15,3-6-6-15,-4 0-5 0,4-2-4 0,3 2-5 0,-4-3-4 0,0 8-3 16,3-4-3-16,-2 8-8 0,3 2-9 0,-1 8-12 0,3 4-12 16,0 4-9-16,0 6-7 0,0 9-7 0,0 5-6 0,3 3-10 0,-1 5-10 15,3 8-17-15,2 5-17 0,1 3-24 0,-1 5-25 0,2 8-37 16,3 1-40-16,-2 6-59 0,2-1-66 0,-2 4-31 0,0-2-11 0,2 5 1 15</inkml:trace>
  <inkml:trace contextRef="#ctx0" brushRef="#br0" timeOffset="263109.3898">25316 25839 65 0,'-7'-4'394'16,"0"3"-1"-16,0-4 1 0,7 2-87 0,0 1-130 0,0-3-69 16,7 3-40-16,0-3-19 0,7-1-12 0,3 0-9 0,1 1-7 0,11-3-7 15,0-1-11-15,7-3-6 0,9-2-6 0,4 1-8 0,6 1-9 16,3-5-10-16,5 0-11 0,3 0-17 0,6-3-17 0,-1 3-23 0,1-7-24 16,0 4-24-16,-1 2-21 0,-3-2-24 0,1 0-22 0,-3 3-43 0,-3 1-52 15</inkml:trace>
  <inkml:trace contextRef="#ctx0" brushRef="#br0" timeOffset="263500.1777">26714 25458 126 0,'-10'-3'390'0,"0"1"-36"0,1 0-60 0,2-1-51 0,0-2-47 16,1 3-31-16,4-4-22 0,-1 1-14 0,1 1-6 0,2-1-16 16,0-3-19-16,2 1-19 0,1 2-18 0,2-1-16 0,0 3-15 0,0-2-9 15,4-1-6-15,3 1-6 0,-2 5-4 0,2-1-3 0,3 1 0 0,-1 1-1 16,0 3 0-16,1-1 0 0,-1 2-1 0,-4 2 1 0,3 2 0 15,-1-2 1-15,-5 6 2 0,2-4 0 0,-1 6 3 0,-3-4 0 0,0 6 2 16,-1-2 2-16,-4-2 2 0,3 6 1 0,-3-5 2 0,0 1 2 16,0 2 2-16,-3 1 1 0,3-6 3 0,-4 4-1 0,4-4-1 0,-1 0 2 15,-3-3-1-15,4 2 3 0,0-5 1 0,0 0 2 0,0-1 4 16,0 0 5-16,0-3 4 0,0-2 3 0,0 0 1 0,4-2 0 0,-3-1 0 16,6-4 1-16,-2-1-1 0,4-2 0 0,-4-1-2 0,5-8-1 0,-1 3-3 15,3-4-3-15,-2-5-5 0,-1-2-7 0,4-1-3 0,-1 0-3 16,-5-3 0-16,5 1 2 0,-4 0 1 0,1 1 4 0,-2 0 3 0,0 1 2 15,-2 3 3-15,0 4-1 0,0 2-3 0,-2 2-1 0,-1 5-1 0,-2 2 0 16,3 3-1-16,-3 7-1 0,0 0-2 0,0 5-1 0,0 5-3 16,0 1-2-16,0 8-3 0,0 1-3 0,0 4 0 0,0 1 0 0,0 5 1 15,0-2-1-15,0 4-3 0,6 2-7 0,0 0-8 0,-4-1-10 16,7-2-9-16,1-1-12 0,2 1-13 0,1-4-15 0,6 1-18 0,2-3-15 16,-3-3-17-16,6-1-16 0,2-1-19 0,1-5-19 0,4-3-20 0,1-3-19 15,4-1-20-15,3-4-40 0,-1-4-50 0,1 0-37 0,2-1-29 16</inkml:trace>
  <inkml:trace contextRef="#ctx0" brushRef="#br0" timeOffset="263997.861">27957 24866 117 0,'-13'-25'443'16,"-3"1"11"-16,-4 2 12 0,5 4-77 0,-3-3-119 0,1 2-63 0,4 4-37 15,3 2-21-15,-4 0-15 0,2 1-14 0,3 2-13 0,4 5-13 16,-3-1-14-16,3 5-13 0,1 1-15 0,4 1-9 0,0 7-10 0,0 3-10 15,4 3-8-15,1 6-6 0,3 0-3 0,4 5-2 0,-2 1 2 0,4 7 3 16,3 0 3-16,-1 3 3 0,1 1 1 0,1 1-1 0,3 2 2 16,1-4 0-16,-3 1-2 0,3-1-2 0,-3 3-2 0,3-5-3 0,-3-3-2 15,6 3-5-15,-6-5-7 0,6-2-4 0,-4 1-4 0,1-7-4 16,0 3-4-16,0-4-1 0,-3-4-5 0,3-2-4 0,-1-1-3 0,1-1-2 16,-2-4-1-16,-2 0-2 0,4-3 1 0,-5-5 2 0,-2 0 4 15,2-5 5-15,-3-2 3 0,3 1 4 0,-3-6 2 0,-4-1 2 0,2-4 5 16,-4 1 2-16,-1-8 2 0,-4 3 1 0,3-4 4 0,-6-5 0 15,0 1 1-15,-2-2 1 0,-5-3-1 0,2-1 1 0,-4-3-2 0,-1 2 1 16,-3-4 0-16,-5 3 0 0,3-2 0 0,-5-3 4 0,-3 4-1 0,1 2 1 16,-2-2 1-16,-1 4 2 0,-2-2 2 0,-1 8 3 0,1-2 2 15,-4 2 3-15,4 6 2 0,0-1-2 0,3 7-1 0,-5-1-1 0,5 9 0 16,2 0-1-16,0 0-1 0,5 7-2 0,-4 2 0 0,4 5-1 16,0 1 0-16,3 4-1 0,4 2-3 0,-2 2 0 0,7 5-2 0,0 1 2 15,2 3 3-15,6-1 2 0,2 5 0 0,4-3 0 0,4 3 1 0,4-1 0 16,-1 1 1-16,6-1-4 0,3 1-1 0,3-2-1 0,2-1-2 15,-1 0-1-15,5 3-1 0,-1-7-3 0,-1 4-4 0,2-3-3 16,-1-2-3-16,-1 1-5 0,-1-2-2 0,1 1-3 0,-1-3-2 0,0 0-1 16,-1-3-2-16,-2 2-5 0,-1-1-8 0,0-2-5 0,-1 0-5 0,-2 1-6 15,1-3-1-15,-6 4-1 0,0 0-2 0,0 0-5 0,-6-2-7 16,3 3-7-16,-3-4-4 0,-3 7-8 0,-1-5-7 0,-1 3-7 0,-2 0-5 16,-3 1-17-16,-1 0-23 0,-2 2-36 0,-2 0-41 0,2-4-61 0,-7 4-70 15,2 0-30-15</inkml:trace>
  <inkml:trace contextRef="#ctx0" brushRef="#br0" timeOffset="264253.6611">28999 24802 189 0,'-7'-20'471'0,"1"0"13"0,-1 0 11 0,0 0-90 0,2 4-139 15,0 1-74-15,0 0-46 0,-2 2-26 0,5 8-14 0,-1-4-9 0,1 1-5 16,-5 6-8-16,5 1-7 0,-1 2-12 0,-2 5-12 0,2 2-11 16,1 1-11-16,-2 5-8 0,4 3-8 0,-3 6-3 0,3 2-3 0,0 3 1 15,3 1 2-15,1 5 2 0,-2 0 0 0,6 5-1 0,-3-5-3 0,4 4-6 16,-1 1-9-16,2-2-11 0,6-2-11 0,-3 2-14 0,3-6-15 16,1 4-17-16,0-6-17 0,2 2-20 0,-1-6-23 0,5-1-25 0,-5 0-23 15,5-1-27-15,-1-7-28 0,0 2-39 0,-3-4-42 0,3-3-47 16,0-1-53-16,-3-2-16 0</inkml:trace>
  <inkml:trace contextRef="#ctx0" brushRef="#br0" timeOffset="264597.9681">29357 25010 382 0,'-8'-25'432'0,"-1"4"-48"0,3-4-81 16,-1 3-56-16,-2 1-49 0,4 2-29 0,3 2-21 0,-1-2-12 0,0 5-9 16,3-1-11-16,0 3-15 0,0-1-15 0,0 4-16 0,3 0-14 15,2 1-10-15,0 1-10 0,2-2-8 0,2 6-6 0,-3-2-7 0,3 4-2 16,-1 1-4-16,4 1-3 0,-1 3 0 0,-1 0 0 0,-2 1-1 0,4 6 2 15,-2 1 1-15,-1 0 1 0,0 1 2 0,-1 4 0 0,1 1 1 16,-4 1-1-16,0 2 1 0,-2 2 1 0,-1-2 0 0,3 3 0 16,-5-1-1-16,3 2-1 0,-3-2 0 0,0-1 1 0,0 1-2 0,0-3-2 15,0 3-2-15,0-7 1 0,4 1 0 0,-2 2 1 0,1-7 0 16,-1-3 2-16,5 1 0 0,1-2 2 0,-1-3 2 0,5-3 0 0,-2-4 3 16,2 0 1-16,2-6-1 0,-1-2-1 0,4-2 0 0,-1-3-1 0,1-6 0 15,0 1 0-15,-4-4-1 0,3-3 2 0,-3 3 3 0,1-5 3 16,0 1 1-16,-6-2 4 0,4 1 4 0,-2 5 3 0,-4-3 7 0,0 2 2 15,-1 4-1-15,-1 1-1 0,-2 2-2 0,-2 5-2 0,3 1-1 0,-3 5-3 16,0 6-4-16,0 1-4 0,-3 5-4 0,3 3-3 0,-2 7-4 16,2 1-4-16,-4 6-4 0,1 3-5 0,3 4-2 0,-2 2-12 15,2 3-13-15,0 0-20 0,2 3-23 0,1 0-32 0,1 2-30 0,1 0-37 16,3-3-38-16,-1-1-67 0,2 2-83 0,-1-5-74 0,6-2-73 0,0-3-35 16,-1-4-17-16,1-3 3 0</inkml:trace>
  <inkml:trace contextRef="#ctx0" brushRef="#br0" timeOffset="264796.0366">30057 24416 348 0,'0'-23'501'0,"0"4"1"0,0 3-2 0,0 4-82 0,1 4-128 16,-1 5-88-16,7 3-69 0,-5 3-36 0,1 5-21 0,2 8-7 0,0 1-4 15,1 3-4-15,2 5-5 0,1 4 1 0,-4 4 0 0,3 3 1 16,-3 0 1-16,4 4-10 0,-4 7-10 0,2-4-19 0,-5 6-22 0,3 1-26 15,-5 3-28-15,0 1-28 0,0 0-32 0,-2 3-37 0,-1 0-39 16,1 2-94-16,-5 1-118 0,2-4-64 0,0 1-37 0,-4 1-16 0,-1-4-4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5:03:44.3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26849 7408 228 0,'-5'-3'218'0,"3"1"-49"0,-5-1-28 0,2-1-13 0,3 4-7 0,-1-3 1 16,0 2 2-16,1 1-7 0,2 0-9 0,0 0-13 0,0 0-14 15,0 0-11-15,0 0-12 0,0 0-9 0,0 0-10 0,0 0-8 0,0 0-10 16,0 0-9-16,0 0-6 0,0 0-7 0,0 0-6 0,0 0-2 15,0 0-2-15,2 0 0 0,1 0-2 0,0 0 2 0,2 0 0 0,4 0-1 16,-4 0 2-16,4 0 1 0,1 0 0 0,4 0 1 0,3 0-1 16,0 0-2-16,1 0-2 0,6 0-9 0,-2 0-7 0,6 0-14 15,-1 1-15-15,4 2-19 0,3-3-21 0,2 0-23 0,-2 4-24 0,2-4-25 16,3 0-22-16,0 3-54 0,2-3-68 0</inkml:trace>
  <inkml:trace contextRef="#ctx0" brushRef="#br0" timeOffset="1188.4476">36532 7353 99 0,'-36'3'144'0,"0"-3"1"0,0 0 0 0,0 0-5 0,4 0-5 0,-4 0-3 15,4 0-4-15,1 0-2 0,-1 0-4 0,3-3-2 0,0 3-2 16,3 0-4-16,4-1-7 0,0 1-8 0,3 0-7 0,2 0-6 16,3 0-7-16,1 0-5 0,3 0-8 0,1 0-6 0,1 0-6 0,6 0-9 15,-5 0-9-15,2 0-9 0,5 0-7 0,0 0-6 0,0 0-3 16,5 0-4-16,2 1-1 0,3-1 1 0,7 3 0 0,5 0 0 15,7-2 2-15,10 6 0 0,8-6 2 0,10 3-1 0,10 0-1 0,6-1-1 16,13 2-1-16,7-2-3 0,6-2-5 0,7 3 0 0,7 0 3 0,1 0-1 16,7-4 0-16,3 0-4 0,6 3-4 0,1-1-4 0,4 1-5 15,3-3-3-15,2 5-4 0,0-5-3 0,3 5-3 0,0-2-1 16,1-1-2-16,-1 0-1 0,0 0-3 0,-3 1-3 0,0 2 1 0,0-5 2 16,1 3 3-16,-4-1 4 0,2-2 3 0,3 3 5 0,-6 0 2 15,-1-3 3-15,0 0 4 0,-9 0 2 0,4 0 3 0,-9-3-1 16,-2 0-2-16,-6 3-1 0,-13-2-2 0,3-1 0 0,-13 1-2 0,-5-1 0 15,-8-2 1-15,-5 3 0 0,-9 0 3 0,-7-3 3 0,-7-1 5 0,-6 4 6 16,-7-3 7-16,-2 2 6 0,-7 3 4 0,-3-4 6 0,-3 0 5 16,-8 0 2-16,-3 3 4 0,2-2 2 0,-1 3 0 0,-6-4 0 15,2 3-1-15,-2 1-4 0,-4-3-2 0,-1 0-5 0,0 3-5 0,0 0-4 16,0 0-4-16,0 0-5 0,0 0-5 0,-1 0-4 0,-4 0-4 16,1 0-5-16,-1 0-6 0,-2 0-6 0,0 0-7 0,1 0-8 15,-1 0-8-15,-2 0-12 0,1 3-14 0,-1 0-16 0,-1-3-16 0,1 1-19 16,-4 3-21-16,1-1-21 0,2-2-22 0,-2 3-20 0,-2 0-18 15,0 0-42-15,1-1-51 0,-1 2-33 0</inkml:trace>
  <inkml:trace contextRef="#ctx0" brushRef="#br0" timeOffset="1613.4446">38240 7595 113 0,'-61'0'189'0,"3"4"-43"15,4-3-21-15,4-1-5 0,4 4-1 0,-2-4 1 0,12 3 3 16,1-2-8-16,6-1-14 0,3 3-13 0,1 0-15 0,9-3-9 16,3 1-7-16,1 3-5 0,6-4-4 0,3 1-5 0,6-1-6 0,6 3-4 15,5 1-5-15,4-4-1 0,17 1 0 0,0 3 0 0,16-4 2 16,11 0 2-16,10 0 0 0,6-4-1 0,14 3 0 0,7-3-6 0,8 1-6 15,8 2-4-15,6-4-4 0,5 2-2 0,4-1-4 0,-1 1-2 16,2-1-4-16,2-1-2 0,-1 2-3 0,2 2-4 0,0-4-5 0,-7 3-5 16,3 2-5-16,-4-4-3 0,-1 3-4 0,-4 1-3 0,-5-4-3 15,-4 3-5-15,-8-2-3 0,0 1-2 0,-6-1-1 0,-8 0-1 0,-1-1 1 16,-11 2 3-16,-3-1 3 0,-3-2 5 0,-9 0 5 0,-5 0 6 16,-4 0 6-16,-4 0 5 0,-9 0 5 0,0 4 6 0,-6-3 6 15,0 1 4-15,-12-1 3 0,3 3 3 0,-11-2 4 0,2-1 1 16,-3 3 3-16,-2 1 1 0,-5-4 2 0,1 1-2 0,1 3-1 0,-4 0-2 15,-2 0-3-15,1 0-4 0,1 0-4 0,-5 0-5 0,0 0-5 0,0 0-2 16,0 0-3-16,0 0-4 0,0 0-6 0,0 0-5 0,0 0-10 16,0 0-11-16,-3 3-13 0,1 1-14 0,-5-4-16 0,5 1-20 15,-1 3-22-15,-2-1-20 0,0 2-24 0,-2-5-40 0,2 7-49 0</inkml:trace>
  <inkml:trace contextRef="#ctx0" brushRef="#br0" timeOffset="6319.9999">10520 13094 24 0,'0'0'40'0,"0"0"-1"16,0 0 2-16,0 0 0 0,0 0 1 0,0 0-1 0,0 0 1 15,0 0-1-15,0 0-3 0,0 0-1 0,0 0-1 0,0 0-3 0,0 0-5 16,0 0-2-16,0 0-3 0,0 0-3 0,0 0-4 0,0 0-3 15,0 0-4-15,0 0-4 0,0 0-3 0,0 0 0 0,0 0-5 0,0 0 1 16,0 0-1-16,0 0-1 0,0 0 1 0,0 0 1 0,0 0-2 16,0 0 2-16,0 0 0 0,0 0 1 0,0 0 2 0,0 0 1 15,0 0 0-15,0 0 2 0,0 0-2 0,0 0 0 0,0 0 0 0,0 0 2 16,0 0-2-16,0 0 0 0,0 0 1 0,0 0-2 0,0 0-1 16,0 0-1-16,0 0-2 0,0 0 1 0,0 0-1 0,0 0 0 0,0 0 1 15,0 0 0-15,0 0-1 0,0 0-1 0,0 0 0 0,0 0-5 16,0 0-6-16,0 0-6 0,0 0-7 0,0 0-8 0,0 0-8 15,0 0-6-15,0 0-7 0,0 0-8 0,0 0-10 0,0 0-9 0,0 0-9 16</inkml:trace>
  <inkml:trace contextRef="#ctx0" brushRef="#br0" timeOffset="9096.2792">23726 12748 63 0,'-3'-2'133'0,"0"2"-55"15,-3-2-35-15,6-1-14 0,0 3-4 0,0 0 0 0,0 0 0 16,0 0-2-16,0 0-8 0,0 0-8 0,0 0-7 0,0 0-5 0,0 0-3 15,0 0-2-15,0 0-3 0,0 0 0 0,0 0-2 0,0 0 2 16,0 0 0-16,0 0-1 0,0 0-4 0,0 0-8 0,0 0-9 0,0 0-11 16,0 0-9-16,0 0-12 0,0 0-10 0</inkml:trace>
  <inkml:trace contextRef="#ctx0" brushRef="#br0" timeOffset="14803.283">20220 9096 78 0,'-3'-8'94'0,"-1"3"-3"0,-1-3-5 0,4 4-3 0,-6-4-8 16,2 3-6-16,-1-5-9 0,-2 5-5 0,3-2-4 0,-4-3-6 15,-3 2-3-15,2 2-5 0,-3-3-2 0,-1 2-2 0,-3-1-1 0,1 0-1 16,-4 1 0-16,-2-2-2 0,0 1-1 0,-2-1 0 0,-2-2-1 15,-3 2 0-15,-5-1-1 0,2 0-1 0,-4 0 0 0,0 1 1 0,-1-3-1 16,-6 0 2-16,2 4-1 0,-3-4 0 0,1 0-1 0,-1 3-4 16,-1-3 0-16,-1 1-2 0,2 2-4 0,-4 1-1 0,4-2-3 15,-2 2-1-15,2-4-3 0,-1 4-5 0,-4-4-5 0,3 4-5 0,-4 3-2 16,1-2 0-16,-1-1 1 0,1 4 2 0,-4 0 3 0,2-1 1 16,-2 0 4-16,0 2 4 0,-1 1 2 0,-1-1 3 0,0 1 2 0,3 2 1 15,-1 0 2-15,-2 0 3 0,6 0 1 0,-4 0-1 0,-2 0-1 16,4 2-1-16,-2 1-4 0,0-1-4 0,-1 1-2 0,1 2-4 0,-2 0-1 15,-3-1-3-15,4-1-2 0,-4 1-1 0,3 5-2 0,1-5-1 16,-3 3-1-16,1-2-2 0,3 3-1 0,0-2 1 0,-1 3-2 16,4 0 1-16,1-3-1 0,3 1 0 0,-2 4-3 0,4-5-1 0,-2 2 0 15,1 0 2-15,1 1-2 0,3 0-1 0,-3 2 2 0,3-2 4 16,0-1 0-16,-3 3 3 0,6-2 2 0,-5 2 0 0,6 1 1 0,-4 0 2 16,2-2 1-16,-1 2 3 0,0 2 2 0,2-2-1 0,-3 4 2 15,2 0 5-15,0-1 1 0,-2-1-1 0,3 3 0 0,-1 0 0 0,0 0-1 16,1 2 1-16,-1-2 0 0,2-1 0 0,-3 2 1 0,4 0 0 15,-1-1 0-15,1 1 1 0,0-1-1 0,2-1-2 0,-2 3-1 0,7-3-1 16,-5 4 0-16,7 0-3 0,-4 0 0 0,4-4 0 0,0 4 2 16,-4 0 0-16,7 0 1 0,-1 0-2 0,1 4 1 0,2-4-3 15,-1 4 0-15,1 0 1 0,3 1-1 0,1-3 0 0,1 3 0 0,0 2 1 16,3-3-1-16,0 3-2 0,4 1-1 0,-2-2 0 0,4 2-1 16,3 1-2-16,-4-1 1 0,7 2 0 0,-1 2 1 0,-1-3-1 15,4 1-1-15,4-1-2 0,-1 2 1 0,2-5-1 0,4 4 0 0,-4-2 0 16,5 1-1-16,-1-2 1 0,4 1-2 0,-1-1 1 0,2-2 0 15,3-1-1-15,-2 1-1 0,6 3 0 0,-1-3-2 0,3-3 1 0,-1 2 0 16,3 0-2-16,4-3 0 0,-3 1-1 0,6-1 1 0,2-1 1 16,2 3-3-16,0-3-1 0,2 0 0 0,2-3 1 0,5 2-1 0,3-2-1 15,1 2-1-15,2-4-1 0,2 2-1 0,2-3-2 0,6 1 3 16,2-2 3-16,2-1 3 0,1-2 1 0,6 1 3 0,0 1 4 16,4-4 1-16,6 0 0 0,-2 1 1 0,6-5 3 0,2 3 1 0,3-2 1 15,-1 0 2-15,4-2 0 0,0-1-3 0,1-2-6 0,-1 0-6 16,-4 0-2-16,4 0-4 0,-3-2-3 0,-3-1-3 0,1-2-3 0,-2 0-2 15,-2-2 0-15,0 3-1 0,-4-5 0 0,0 1-1 0,-2 0-1 0,-1-4 1 16,-1 1-1-16,-2 1 1 0,2-2-2 0,-2-1 1 0,-2-2-1 16,-1 1 1-16,3-2 0 0,-4 3 1 0,1-6 0 0,-2 3 2 15,0-5 1-15,-2 2 0 0,-1-1 0 0,-3 0 0 0,-2-3 2 16,-2-2 1-16,-3 1 2 0,-4 0 1 0,0-4 3 0,-7 0 3 0,0 0 0 16,-6-5 3-16,-1-1-1 0,-7-2 0 0,-1 3-3 0,-7-5 1 15,-6 1 4-15,0-3-3 0,-5-2-6 0,-8 4 0 0,-5-5 0 0</inkml:trace>
  <inkml:trace contextRef="#ctx0" brushRef="#br0" timeOffset="18156.8297">24958 25302 210 0,'-5'-22'220'0,"-1"-1"-17"15,0 2-8-15,0-4-2 0,1 0-1 0,-3-3 1 0,3 3-3 0,-4 0-2 16,4 1-9-16,-3-3-11 0,-1 3-9 0,4 0-9 0,-4 0-10 16,6 0-6-16,-2 2-9 0,0 1-8 0,0 4-10 0,1 2-10 0,1 1-12 15,-2 3-13-15,5 2-9 0,-2 3-9 0,2 6-9 0,0 3-9 16,2 5-8-16,1 1-6 0,2 10-9 0,4 2-6 0,1 7-4 0,2 6 0 15,2 7-1-15,4 3 3 0,1 3 4 0,-2 5 4 0,5 2 3 0,4 0 2 16,-6 3 0-16,2 1-2 0,6-4 0 0,-6 1-1 0,4 1-2 16,-3-4 0-16,3-2-3 0,-4-2-1 0,2 1-2 0,-4-4-2 0,3 0-1 15,-3-4-3-15,-3-3-2 0,2-1-1 0,-2-3 0 0,0 0 1 0,-3-5 2 16,-1-2-1-16,-2-2 2 0,0-2 2 0,0-6 0 0,-3-1 4 16,1 0 3-16,-4-7 5 0,0 1 3 0,2 1 5 0,-5-7 2 0,3 1 1 15,-2-5 2-15,0 0 3 0,-1-5 0 0,3-2 2 0,-1-3 1 0,-4-2-1 16,3-6-1-16,-1-1-1 0,-2-6-2 0,3-3-3 0,1-6-2 15,-4 0-4-15,1-5-2 0,-1-5-2 0,4 1-2 0,-3-9-4 0,-1 1-4 16,7-2-5-16,-5-2-4 0,1-2-6 0,-1 0-7 0,2-2-5 16,1 2-5-16,-2-1-4 0,0 5-5 0,-1 0-4 0,3 7-7 0,-1 1-7 15,-1 6-9-15,-1 0-11 0,-2 7-13 0,3 6-12 0,-1 4-9 16,-2 5-11-16,3 2-9 0,-3 3-7 0,4 4-10 0,-3 3-9 0,-1-2-11 16,0 7-11-16,6 7-15 0,-3-2-15 0,0 3-19 0,-1 4-22 0,-2-1-54 15,3 6-71-15,3-1-31 0,-3 1-10 0</inkml:trace>
  <inkml:trace contextRef="#ctx0" brushRef="#br0" timeOffset="18438.5767">24523 25622 190 0,'-16'-7'445'0,"-1"0"10"16,4 2 6-16,1-3-81 0,-2 5-123 0,6-2-75 0,2 0-50 0,5 0-28 16,1-1-16-16,1 2-10 0,5-1-9 0,2 0-8 0,6 0-13 15,3 0-13-15,8 3-17 0,3-6-11 0,4 3-10 0,4-3-4 0,10 3 0 16,2-2 2-16,3-1 0 0,7 3 1 0,3-2-2 0,2-1-3 0,4 0-3 16,3 3-6-16,1-7-7 0,1 4-8 0,0-2-6 0,4-1-10 15,-1 2-8-15,0-4-13 0,-1 5-12 0,1-5-16 0,-4 2-18 0,-1-2-16 16,-3 5-17-16,-1-7-16 0,-6 7-17 0,-2-5-19 0,-3 4-15 15,-3-1-17-15,-5 2-15 0,-5 4-40 0,-4-4-51 0</inkml:trace>
  <inkml:trace contextRef="#ctx0" brushRef="#br0" timeOffset="18977.5252">26443 25471 397 0,'-14'-13'427'0,"2"-2"6"16,4 2-81-16,3 1-122 0,0 0-70 0,1 1-43 0,3-1-22 0,1 4-11 15,0-4-8-15,1 5-5 0,6-1-13 0,0 0-15 0,1 4-15 16,1 0-15-16,5 2-9 0,-1-1-7 0,4 3-3 0,0 3-2 0,2 2 0 15,3-1-1-15,-3 4 0 0,3 4-2 0,0 1 0 0,-3 2-3 16,0-1-2-16,-2 3-4 0,0 3-1 0,-3 0-3 0,-4 1 0 0,-2 4-3 16,1-2 1-16,-4 2 0 0,-5 2 1 0,0-3 2 0,0 1-1 0,-5 3 1 15,-4-3 4-15,1 1 4 0,-2-2 2 0,-2 3 3 0,-4-3 3 16,-1 0 4-16,4 0 1 0,-4 0-1 0,3-4 1 0,-1 0 0 16,1-3 1-16,2-3 2 0,2 1 2 0,1-2 4 0,4-3 3 0,-2-3 5 15,2-3 3-15,2 1 2 0,1-1 1 0,2-4 0 0,0 0 1 0,2-4 2 16,1-1-1-16,2 1 1 0,4-7-1 0,-1 0-2 0,3-1-2 15,-3-4-2-15,6-1-5 0,-1-4-3 0,4-3-4 0,1 1-3 0,-3-3-1 16,2-1 0-16,2-1-1 0,-2-2 1 0,1-1-1 0,0-3-1 0,-1 2 4 16,-4-1 1-16,1-2 4 0,-4 0 2 0,2 3 5 0,-2-2 2 15,-1 0 4-15,-1 5 5 0,-3-3 5 0,1 4 5 0,-3 3 5 0,0 0 4 16,-1 5 1-16,-2-1 2 0,0 8-2 0,0-2-3 0,0 5-5 16,0 0-6-16,-2 5-5 0,2 0-5 0,-6 5-2 0,4 2-6 0,-5 6-3 15,2 2-4-15,-4 1-5 0,3 4-4 0,-3 5 0 0,-3 5 0 0,4 3 1 16,-6 6-1-16,4 2 4 0,-4-3 1 0,2 7-1 0,-2 3-1 15,4-2-5-15,-2 4-5 0,2 0-9 0,2-4-8 0,-1 3-13 0,4 0-15 16,5-3-16-16,0 1-17 0,0-2-20 0,5-3-21 0,7 0-27 16,-2-6-31-16,4 3-48 0,-1-5-58 0,8-2-62 0,1-2-60 0,2-2-27 15,2-3-10-15</inkml:trace>
  <inkml:trace contextRef="#ctx0" brushRef="#br0" timeOffset="20376.3456">28002 25173 109 0,'-5'-7'225'0,"-1"-1"-26"16,0 3-15-16,0 0-4 0,5-2 1 0,-6-1-2 0,2 3-3 15,3 4-9-15,-1-5-9 0,-1 1-12 0,-1 2-10 0,2 2-13 0,3-3-15 16,-2 4-12-16,2 0-10 0,0 0-10 0,0 0-12 0,0 0-10 15,0 0-13-15,0 0-8 0,0 0-8 0,0 0-8 0,2-1-6 0,-2-2-4 16,3 3-4-16,1-3-3 0,-3 2-1 0,6 1-1 0,-2 0-3 0,4-3 1 16,-2-1 0-16,5 4 2 0,-2-1 0 0,3 1 2 0,4-4 2 15,6 3 1-15,-5-5 1 0,3 5 0 0,3-2 1 0,-2-2 0 0,0 0 2 16,2 0 0-16,-2-2-2 0,0 2 1 0,0-3 0 0,4 0-1 16,-7 4 0-16,0-2-2 0,-2-1-1 0,1 0 0 0,-4 2-1 0,0 4 0 15,-1-6 1-15,-4 2 0 0,4 2-1 0,-4-1 1 0,-4 3-1 0,0-2 1 16,2 3 0-16,-5-4-1 0,5 3-2 0,-7 1-2 0,0 0-2 15,0 0-1-15,0 0-2 0,1 1-4 0,-1 3-1 0,0-1-1 0,0-2 1 16,4 3-1-16,-4 4 2 0,1 4-1 0,-1-1 0 0,4 2 2 16,-1 4 2-16,-3 5 2 0,2-1 4 0,-2 7 3 0,3 0 2 0,-1 4 3 15,1 3 0-15,1 0 1 0,-2-4-1 0,1 6 0 0,0 0-2 16,-1 2 1-16,-2-5-2 0,3 0 0 0,-1 2 0 0,-2-8-2 0,4 2-1 16,-1 1 0-16,-3-4-1 0,0 1 0 0,0-3-2 0,0 0 2 15,0-3-1-15,0 1-1 0,0-3 0 0,-3 0 0 0,-1-1 1 0,2-2 0 16,-1-2 0-16,-2-1 1 0,0 1 0 0,-2-3 0 0,2 1-1 0,3-2 2 15,-6-2 2-15,3 1 1 0,-4-3-2 0,1 1 0 0,-4-3 1 16,5 0-1-16,-7-1-3 0,-1 2-1 0,1-4-5 0,-1 1-3 0,-2-3-3 16,-5 0-4-16,3 0-7 0,0-3-10 0,-7 1-11 0,4-1-16 15,-2 0-15-15,-3-1-20 0,2 2-22 0,-1-1-29 0,-1-2-31 0,-1 5-47 16,5-3-56-16,-5 1-53 0,3 2-47 0,2 0-21 0</inkml:trace>
  <inkml:trace contextRef="#ctx0" brushRef="#br0" timeOffset="20621.6527">28205 25492 42 0,'0'-5'361'0,"0"1"1"0,0-3-79 16,0 3-115-16,3 0-65 0,0 0-36 0,3 3-22 0,-1-4-13 0,7 2-6 15,-6 1-5-15,8-3-4 0,3 3-7 0,2-1-5 0,1-2-6 0,2 2-3 16,2 1 0-16,4-2-2 0,-1 1 0 0,4 1-7 0,-1-1-6 16,3 0-9-16,1 1-9 0,-2 2-10 0,1-5-11 0,2 5-12 0,0-3-14 15,-3 1-17-15,0 0-20 0,2 2-17 0,-1-3-17 0,-2 2-22 16,-2 1-23-16,1-4-43 0</inkml:trace>
  <inkml:trace contextRef="#ctx0" brushRef="#br0" timeOffset="24827.7867">29200 25540 45 0,'0'-8'112'0,"0"3"5"0,0 1 3 0,0 0 2 16,0-3-2-16,0 2-2 0,0 1-2 0,0 0-2 0,0-3-3 0,0 2-2 15,-1 2-2-15,1-2-3 0,0 2-3 0,0-1-4 0,0 0-4 0,0 0-5 16,0 3-6-16,0-4-7 0,-4 0-4 0,1 0-3 0,3 0-5 15,0 0-5-15,-2 2-4 0,-1-2-1 0,3 4-2 0,-4-4-3 0,4 2-3 16,0-2-1-16,0 2-1 0,0 1-3 0,0-3-3 0,0 3-1 16,0-1-1-16,0 2-2 0,0-4-2 0,0 5-1 0,0 0-3 0,0 0-1 15,0-3-2-15,0 3-1 0,0-4-2 0,0 4-2 0,0-1-2 0,0 1-1 16,0 0-1-16,0 0-3 0,-1 0-2 0,1 0-2 0,0 0-1 16,0 0-3-16,0 0 1 0,0 0-2 0,0 0-4 0,0 0 0 0,0 0-1 15,0 0-1-15,0 0 1 0,0 0-1 0,0 0 0 0,0 0 1 16,0 0-1-16,0 0-1 0,0 0 2 0,0 0 0 0,0 0 0 0,0 0-2 15,0 0 0-15,0 0-1 0,0 0 1 0,0 0-1 0,-4 0 0 0,4 0-2 16,0 0 0-16,-1 1 0 0,-3 3 2 0,4-4-1 0,0 3 1 16,0-3-1-16,0 5 0 0,0-4 3 0,0 2 2 0,0-1 1 0,0 0 1 15,-3 1 0-15,3 2 0 0,0-5 1 0,0 5 0 0,0-2 0 0,0-3 1 16,0 2 1-16,0 1 0 0,0-3-1 0,0 0 1 0,0 0-1 16,0 0 3-16,0 0-1 0,0 0 2 0,0 0 2 0,0 0 2 0,0 0 3 15,0 0 2-15,0 0 1 0,0 0-2 0,0 0 2 0,0 0 0 16,0 0 2-16,0 0 1 0,0 0 2 0,0 0-2 0,0 0 0 0,0 0 2 15,0 0-2-15,0 0 0 0,0 0-1 0,0 0-1 0,0 0 1 0,0 0 1 16,0 0-2-16,0 0-3 0,0 0 0 0,0 0-3 0,0 0 1 0,0 0 0 16,0 0-2-16,0 0-2 0,0 0 0 0,0 0-1 0,0 0 0 15,0 0-1-15,0 0-3 0,0 0 0 0,0 0-2 0,0 0 3 0,0 0-1 16,0 0-2-16,0 0 1 0,0 0-3 0,0 0 2 0,0 0 1 0,0 0 1 16,0 0-3-16,0 0 0 0,0 0 1 0,0 0 3 0,0 0 0 0,0 0 1 15,0 0-1-15,0 0 2 0,0 0 1 0,0 0 2 0,0 0 0 0,0 0-1 16,0 0-1-16,0 0 2 0,0 0 3 0,0 0 0 0,-2 0 2 0,2 0-2 15,-3-3 1-15,3 3 0 0,0 0 2 0,0 0 1 0,0 0-1 16,0-2 0-16,0 2 0 0,0 0 2 0,0 0 2 0,0 0-1 0,0 0-1 16,-2 0 0-16,2 0 1 0,0 0 0 0,0-3-1 0,0 3-1 15,-3-5-1-15,-1 5-2 0,4-5 2 0,0 5-1 0,0-5-3 0,-2 5-1 16,2-2-1-16,-3-1 0 0,3 2 1 0,0-3-2 0,0 3 0 16,0 1 0-16,0-3 0 0,-2 3 1 0,2-4 1 0,0 3 1 0,0 1 1 15,0 0 0-15,0 0 1 0,0 0-1 0,0 0 0 0,0-4-2 16,0 4 1-16,0 0-2 0,0 0-2 0,0 0-3 0,0 0-4 0,0 0-5 15,0 0-3-15,0 0-6 0,0 0-3 0,-3 4-2 0,3-3-1 16,0 6-1-16,0-2 0 0,0 3 0 0,0 5-1 0,0-1 1 0,3 3 1 16,-1 1 1-16,-2 4 3 0,5 3 4 0,2-1 4 0,-5 1 4 0,3 4 2 15,3-3 1-15,-3 1 1 0,4 3 0 0,-2-3 0 0,0 0 0 16,1-4-1-16,4 3 1 0,-3-4 1 0,-3 1-1 0,3-4-2 0,-1 3 1 16,3-6 1-16,1 1 0 0,-2-3 2 0,2 1 2 0,-2-2 1 0,4-2 2 15,-2-1 2-15,1-3 2 0,4-1 0 0,-3-1 2 0,1-3 1 16,2 0 2-16,2-3 1 0,2-1 1 0,-1-1 0 0,1-3 1 0,1-1-1 15,0-2 0-15,-3-2-1 0,-1 1-1 0,5-3 0 0,-5 1-1 0,-1-6 1 16,0 3-1-16,-3-4 0 0,0 1-2 0,-4-4 0 0,2 3-2 16,-2-7 0-16,-1 1-3 0,-1-1-2 0,1-1 0 0,-2 2 0 0,-1-3-1 15,-1 4-3-15,1-1-1 0,-3 1-1 0,-1 1-3 0,4 5-2 16,-4 2-4-16,-2 3-4 0,4 2-1 0,-3 2-4 0,-1 2-1 0,4 6 0 16,-4 3-1-16,0 3 0 0,3 6-1 0,-1 2-1 0,3 3 1 15,-2 9 0-15,1 3 1 0,-3 7 1 0,6 3 3 0,-5 5 2 0,-2 6 0 16,3 2 2-16,-1 5 1 0,-2 3 3 0,0 2 3 0,0 5 2 0,0-1 5 15,-2 3 1-15,-1 1 3 0,1 4 2 0,-5-3 3 0,2-4 2 16,2 3 2-16,-2-1 0 0,0-3 5 0,-4-2 1 0,4 2 2 0,-3-7-2 16,2 4-1-16,-2-9-5 0,-1 1-1 0,-1 0-1 0,-2-4-3 15,4-4-3-15,-6-1-2 0,4-6 1 0,0-3 0 0,-7-1 1 0,3-6 0 16,0-1 1-16,1-4-1 0,-1-1-2 0,0-9 0 0,-6 0-2 0,6-8-4 16,-1 1-4-16,-6-6-6 0,-1-7-7 0,3-4-8 0,-3-5-7 15,0-5-12-15,0-6-10 0,3-5-12 0,-3-3-10 0,0-6-12 16,7-6-12-16,-1 2-14 0,3-5-14 0,6-2-16 0,0-1-13 0,7 2-21 15,8-3-22-15,4 2-24 0,7 3-24 0,5-3-41 0,7 4-49 0,8 2-51 16,7 6-49-16,3-2-20 0,6 0-2 0</inkml:trace>
  <inkml:trace contextRef="#ctx0" brushRef="#br0" timeOffset="25404.7391">31243 25088 73 0,'-5'-21'306'15,"2"1"-60"-15,-2 2-30 0,0-1-16 0,0 1-10 0,0 7-4 16,-2-2-8-16,2 1-11 0,-4 2-14 0,7 3-15 0,-4 2-18 0,0 2-16 15,-2 6-18-15,3 2-14 0,-4 4-13 0,4 4-13 0,-3 7-9 0,2 3-8 16,-2 6-5-16,6 2-4 0,-6 9-2 0,1 1 1 0,2 5 1 16,3 3 3-16,-1 1-1 0,-1 0 2 0,4 6-4 0,0-1-4 0,4-2-9 15,-1 0-12-15,-1 1-13 0,3-2-14 0,3 0-18 0,1-1-15 0,3-3-16 16,-2 1-16-16,4-4-21 0,3 0-23 0,2-5-25 0,-1-1-29 16,3 1-33-16,1-6-38 0,2 2-52 0,3-6-63 0,0 3-24 0</inkml:trace>
  <inkml:trace contextRef="#ctx0" brushRef="#br0" timeOffset="25839.1498">31903 25571 147 0,'0'-26'397'16,"0"1"5"-16,0 4-69 0,7-2-108 0,-5 0-67 0,7 0-47 0,-4 4-26 15,7 3-15-15,-2 1-8 0,3-2-6 0,1 6-7 0,7-1-7 0,-3 4-10 16,1 0-12-16,0 6-7 0,6-1-6 0,-2 6-4 0,0 2 0 15,0 3-1-15,4 1-1 0,-5 3 0 0,0 7 1 0,4-2 0 0,-4 2-2 16,-7 3-2-16,6 0 0 0,-8 2-2 0,-6 1-1 0,2 0-2 16,-6 3 0-16,-3-2-2 0,-3-1 0 0,1 2-2 0,-10-3 0 0,2 2 0 15,-7-1-1-15,0-1-1 0,-2 0 2 0,-3-3 1 0,0 0 2 0,0 1 3 16,3-2 3-16,-3-4 4 0,3 0 4 0,0 0 5 0,5-4 7 16,-1-3 5-16,1-2 3 0,8-2 0 0,-3 0 1 0,4-3 0 0,2-2 1 15,3-2 1-15,3-3-2 0,-1-2 0 0,3-6-2 0,3 0-3 16,4-3-4-16,4-3-7 0,-3-2-6 0,4-4-6 0,6-2-4 0,-1-1 0 15,0-2-1-15,2 1 0 0,1-3 1 0,-1-3-2 0,-2 2-1 0,6 0-1 16,-6 0-1-16,0 3 1 0,4-6 3 0,-4 2 3 0,-7 5 3 16,6-4 5-16,-6 2 4 0,2 2 4 0,-3 4 5 0,-4 0 5 0,2 5 5 15,-4-1 3-15,1 1 5 0,-4 5 2 0,0 3 2 0,-2-1-4 16,-1 5-5-16,2 0-4 0,-3 1-4 0,-1 6-4 0,0 1-3 0,-1 1-5 16,-3 7-4-16,2 3-6 0,-1 1-6 0,-2 5-1 0,0 5-3 15,-4 3 0-15,2 4 1 0,1 2 2 0,-1 3 2 0,2 0-1 0,3 5-2 16,-5-1-7-16,5 0-10 0,-1 2-11 0,3-4-11 0,3 4-12 15,3-4-13-15,-1 2-16 0,7-4-16 0,-2 2-26 0,3-4-27 0,6 0-33 16,-2-3-34-16,5 1-63 0,2-2-78 0,5-7-35 0,-5 1-12 0</inkml:trace>
  <inkml:trace contextRef="#ctx0" brushRef="#br0" timeOffset="26033.4254">33056 25627 304 0,'-5'-4'421'16,"2"3"-2"-16,1-6-1 0,-1 7-94 0,3 0-142 0,3 0-78 0,-1-4-47 15,6 4-23-15,2 0-13 0,4 0-9 0,3 0-10 0,5 0-9 16,4 4-6-16,3-4-8 0,7 0-6 0,3 4-11 0,2-1-12 0,3-3-18 16,1 0-16-16,4 0-22 0,-3 0-21 0,0 0-30 0,-2 1-33 0,1-1-59 15,-4 4-74-15,0-3-37 0,-6-1-19 0</inkml:trace>
  <inkml:trace contextRef="#ctx0" brushRef="#br0" timeOffset="26251.2535">33430 25356 327 0,'-9'-16'430'0,"2"6"8"16,1-3-76-16,-1 1-123 0,0-1-71 0,2 3-49 0,1 4-26 15,-1 1-15-15,5 2-7 0,-1 0-5 0,1 3-8 0,0 3-14 0,-4 1-13 16,4 4-12-16,0 4-8 0,0 1-7 0,0 6-3 0,0 1-2 0,0 4 0 16,4 3 0-16,-4 2-4 0,1 0-7 0,3 5-12 0,-3-1-13 15,3 1-20-15,4 4-24 0,-3-2-31 0,1-1-35 0,0 3-64 0,1-1-75 16,0-3-62-16,0 0-53 0,1 2-25 0</inkml:trace>
  <inkml:trace contextRef="#ctx0" brushRef="#br0" timeOffset="26816.7524">34525 25487 122 0,'-9'-15'425'0,"1"1"12"0,1-3-19 0,-5 0-32 15,3 1-83-15,1 3-110 0,1-2-54 0,-5-2-28 0,3 6-8 16,4-5-1-16,-3 2 1 0,3 2 2 0,-4-1-8 0,1 1-12 0,2 3-12 16,3-2-13-16,-2 3-12 0,3 2-10 0,-5-1-9 0,7 6-7 15,0 1-6-15,-1 1-7 0,-3 6-4 0,4-2-5 0,-1 4-5 0,1 3-4 16,0 3-1-16,0 5-1 0,0 3 1 0,0 1 3 0,0 0 5 16,0 4 4-16,0 2 2 0,0 0 2 0,1-2 0 0,3 5-2 0,-3-3-1 15,6 0 1-15,-2 0-2 0,0-4 0 0,4 2 2 0,1-3-1 0,-1-2-1 16,3 0 1-16,-2-3-2 0,4-3 1 0,-1-1 0 0,1-2 2 15,3 1 0-15,0-5 2 0,-2-2-1 0,6 0 2 0,1-1 0 16,-3-6 0-16,-1 3-1 0,8-4 2 0,-7-4 1 0,0 3-1 0,3-6 0 16,0 2 1-16,-3-3 0 0,1-5-2 0,-5 1-1 0,3-4 1 0,-1 2 0 15,-4-2 2-15,-3-4-1 0,2 0 0 0,-5-1 1 0,2-1 2 0,-1-3 2 16,-3 4 3-16,2-6 1 0,-5 6 2 0,3-2 3 0,-5 1 2 16,3 2 0-16,-3 3-2 0,0 4-4 0,0-3-5 0,0 4-3 0,-3 4-1 15,3 3-3-15,-5 5-3 0,3 1-2 0,-5 4-2 0,6 7-1 16,-8 3-4-16,4 5-2 0,-7 1-2 0,2 4-1 0,-2 6-2 0,3 4 4 15,-1 3 4-15,0 2 1 0,-2 5 0 0,3-2 1 0,1 7 1 16,1-2 2-16,0 3 2 0,0 1 1 0,1 0 3 0,4 0 0 0,-5 0 3 16,2 2 4-16,0-1 2 0,0-5 3 0,0 5 2 0,-2-5 1 0,-2-1 4 15,3-2 1-15,-6 0-1 0,3 0 1 0,-5-5-1 0,4-2 0 0,-3 0-3 16,-5-5 1-16,1 3-2 0,-1-6 2 0,-5-1-2 0,1-5 0 16,0 0-1-16,2-4-2 0,-9-1-2 0,1-7-3 0,-1 3-8 15,-1-9-9-15,-1 1-11 0,-5-7-13 0,4 0-15 0,-4-3-17 0,2-2-20 16,-2-4-25-16,2-7-25 0,0 4-40 0,3-5-46 0,7-4-97 0,-1 1-119 15,4-1-58-15,4-2-28 0,0 1-7 0,9-4-1 0,6-1 7 16</inkml:trace>
  <inkml:trace contextRef="#ctx0" brushRef="#br0" timeOffset="27300.5557">35347 25671 337 0,'-2'-3'467'0,"-5"0"-2"0,7 1-4 0,-2-2-72 0,2 1-110 15,2 0-92-15,1 1-85 0,3-2-47 0,-1 0-27 0,7 3-11 16,5-2-3-16,-2-1-2 0,5-3-1 0,8 2-3 0,1 1-4 0,5 0-8 16,3 0-7-16,4 1-11 0,4-2-13 0,4 5-16 0,-5-3-16 15,6 2-21-15,-1 1-19 0,-1 0-26 0,2 1-29 0,-8 2-30 0,3 1-31 16,-5-3-46-16,-4 6-54 0,-2-3-41 0,-5 0-36 0</inkml:trace>
  <inkml:trace contextRef="#ctx0" brushRef="#br0" timeOffset="27458.284">35664 25998 81 0,'-14'4'444'0,"0"0"10"0,6 0-49 0,-1-4-79 15,4 3-68-15,2-3-62 0,3 0-41 0,0 0-29 0,3 0-19 16,4-3-13-16,2 0-20 0,4-2-21 0,8 1-24 0,1-1-25 0,-2-2-26 15,9-1-26-15,7 0-31 0,0 1-33 0,5-3-37 0,2-1-44 16,1 5-75-16,4-2-92 0,1 0-49 0,-3-1-25 0,4 1-10 0</inkml:trace>
  <inkml:trace contextRef="#ctx0" brushRef="#br0" timeOffset="27788.4515">36958 25292 114 0,'-2'-12'465'0,"-1"3"14"16,0-5 12-16,1 1 12 0,2 1-88 0,-4 3-137 0,1-3-74 0,3 1-38 15,-2 2-18-15,-1-1-5 0,3 2-2 0,-2 1 0 0,2-1-7 16,-3 3-12-16,-1 1-16 0,4 3-19 0,-1-2-14 0,1 3-12 0,0 0-11 15,0 0-10-15,-4 3-11 0,4 1-9 0,0 2-9 0,0 7-7 0,0 2-5 16,0 2-3-16,0 3-2 0,0 5 0 0,0 3 2 0,0 1 2 16,0 2-1-16,0 5 1 0,-1-2-2 0,1 3-4 0,-4 3-7 0,1-3-8 15,3 2-13-15,-2 1-13 0,-1 0-17 0,1-3-21 0,-5-2-21 16,5 6-22-16,2-4-26 0,-3 0-24 0,0 0-30 0,3-2-33 0,0 0-63 16,3 2-78-16,0-1-57 0,3-6-49 0,2 3-19 0,1-4-1 0</inkml:trace>
  <inkml:trace contextRef="#ctx0" brushRef="#br0" timeOffset="28087.1184">37338 24706 406 0,'2'-18'443'0,"5"4"1"0,0 2 3 0,0 3-99 15,-6 2-150-15,8 6-74 0,-4 1-36 0,3 4-14 0,4 5-3 16,2 4 4-16,0 7 6 0,1 5 4 0,2 1 3 0,2 9 2 0,1 3 1 16,-1 4 0-16,-2 6-1 0,-2 3-2 0,2 2-6 0,1 0-7 15,-12 6-7-15,3-2-11 0,-1 2-8 0,-4 1-10 0,-4 2-8 0,-4-3-7 16,-4 2-8-16,-1-3-7 0,-1 0-8 0,-7 3-12 0,-2 1-13 0,-3-2-18 15,0 1-18-15,-9-2-24 0,2 2-22 0,-5 2-38 0,2-3-43 16,-4 4-96-16,-2 0-120 0,-4-1-60 0,1 0-30 0,-3-1-12 0,1 1-3 16,-5 1 4-16</inkml:trace>
  <inkml:trace contextRef="#ctx0" brushRef="#br0" timeOffset="31189.3435">41740 24815 147 0,'-5'-22'384'0,"0"2"-24"0,0 1-77 0,1 2-103 0,1 2-55 16,-2 2-29-16,5 5-17 0,-2-2-7 0,2 5-3 0,0 5-3 0,0 0-6 15,2 5-8-15,3 5-9 0,3-2-11 0,-1 12-4 0,0 0-2 0,6 4 0 16,-1 3 3-16,2 6 6 0,0 3 5 0,-1 4 2 0,4 4 3 16,-1 0 0-16,-3 1 1 0,4 1-1 0,-3-1-3 0,7 0-4 0,-8 0-3 15,1 0-4-15,-1-8-6 0,1 2-2 0,0-2-4 0,-4-5-2 16,4-2-2-16,-6-1-2 0,4-2-1 0,-5-6 2 0,1-1 1 0,4-3 4 15,-6 0 5-15,-1-4 8 0,0-1 8 0,2-4 8 0,-2-4 5 16,-2 0 3-16,2-4 1 0,-3 0 2 0,1-4 0 0,2 0 1 0,1-8 1 16,0-1-3-16,-4-4-4 0,7-3-4 0,-4-6-6 0,2-6-10 0,-2 0-8 15,-4-7-10-15,6-2-8 0,-2-4-9 0,0-8-7 0,1-1-10 16,-1-3-9-16,1-1-11 0,-4-5-12 0,5 2-8 0,0-5-11 0,1 5-9 16,-3-3-8-16,4 4-10 0,-2 3-10 0,0 6-16 0,-1 3-21 15,1 5-16-15,0 7-14 0,0 7-14 0,0 4-11 0,1 10-18 0,-1 8-19 16,0 4-56-16,-2 11-77 0,4 4-35 0,-4 5-12 0</inkml:trace>
  <inkml:trace contextRef="#ctx0" brushRef="#br0" timeOffset="31401.6744">41271 25404 23 0,'-9'-9'424'0,"4"-3"0"0,2 4 1 0,3 0-1 0,3 1-100 16,-1 2-149-16,10-2-80 0,-2 3-46 0,4-1-22 0,11 2-10 15,-2 2-6-15,4-4-2 0,9 2-3 0,-1 0-3 0,8-2-4 0,5 3-7 16,3-1-9-16,5-1-12 0,4 1-15 0,3 1-15 0,4-3-23 0,1 2-26 16,3 3-31-16,1-5-33 0,3 3-38 0,-3 0-42 0,-1-1-54 15,-3 0-59-15,-1 3-25 0</inkml:trace>
  <inkml:trace contextRef="#ctx0" brushRef="#br0" timeOffset="31753.9652">42606 25243 140 0,'-19'-3'364'0,"2"0"-44"0,2-2-54 0,1 4-64 15,1-2-34-15,4-2-23 0,4 2-12 0,-2 0-10 0,6 3-11 16,1 0-17-16,0-1-16 0,1 1-19 0,6 0-19 0,0 0-16 0,5 0-11 16,1 1-12-16,5 2-5 0,0 0-4 0,1 2-1 0,3 3 0 15,0-1 0-15,1 2 0 0,-1 3 0 0,0 0 1 0,-7 2-2 0,2 1-2 16,-3 2 0-16,0 0 0 0,-6 3-1 0,1 1-1 0,-8-1 2 15,-1 1 1-15,-1 1 0 0,-4-1 2 0,-2 2 1 0,-7 1 3 0,4-6 1 16,-2 2 2-16,-2 0 5 0,1-1 2 0,-1 0 4 0,-3-4 3 0,3-1 4 16,4-2 6-16,0-1 7 0,1-2 6 0,2-1 3 0,2-1 3 15,4-2 0-15,-3-3 3 0,4-2-1 0,4 0-2 0,1-5-3 0,3 1-2 16,2-6-3-16,4-2-2 0,3-4-7 0,2-4-5 0,7 0-7 16,-4-1-5-16,5-9-5 0,-3 2-4 0,3-4-1 0,0-1-3 0,2 0 1 15,-8 2-1-15,4-4 4 0,-6 5 4 0,2-3 2 0,-6 7 4 16,-1-2 2-16,-1 2 1 0,-4 7-2 0,-4 2-2 0,2 2 0 0,-6 5-1 15,3 3 4-15,-4 6 0 0,0 1 2 0,-4 1 3 0,-4 6-1 0,3 1-2 16,-4 4-2-16,-1 6 0 0,-4 0-2 0,3 6 0 0,-3-3 1 0,4 4 0 16,-2 3-5-16,5-2-6 0,0 1-10 0,2 2-13 0,5-5-16 15,0 3-19-15,5-2-22 0,4-1-23 0,4 3-38 0,4-6-42 0,2-2-77 16,8 1-94-16,-1-5-51 0,5-1-30 0,-4 0-13 0</inkml:trace>
  <inkml:trace contextRef="#ctx0" brushRef="#br0" timeOffset="32522.4547">43704 24877 87 0,'0'-25'403'16,"2"0"-60"-16,-2 0-96 0,4 4-52 0,-1-3-29 0,-3 4-11 15,2 0-3-15,-2 2 3 0,0 1 6 0,0-2-7 0,0 9-12 0,0-4-15 16,0 1-17-16,0 5-14 0,0 0-14 0,0 3-12 0,0-2-11 16,0 2-9-16,0 5-11 0,0-3-8 0,0 3-9 0,0 0-7 0,0 0-9 15,0 0-6-15,0 0-5 0,0 0-3 0,0 0 0 0,0 0 0 0,0 3 1 16,0-3 1-16,0 4-1 0,0-3 1 0,0 6 2 0,3-6 0 15,-3 3 1-15,0 0 2 0,2-1 1 0,-2-2 1 0,0 2 1 0,0 2 2 16,0-5 0-16,0 0 0 0,3 4-1 0,-3-4 1 0,0 0 1 0,0 0-1 16,0 0 2-16,0 0-1 0,0 0-3 0,0 0-1 0,0 0 0 15,4 0 0-15,-3 0 0 0,4 0-2 0,2 0 0 0,-2 0-1 0,4 0 0 16,-1 0 0-16,6 3 5 0,0-3-1 0,1 1 0 0,5-1 3 16,-1 4 1-16,5-3 2 0,-2-1 1 0,7 2 0 0,-1 2 1 0,-1-4 1 15,0 1-4-15,4 2 2 0,-4-3 3 0,-3 4-2 0,3-4-3 0,-1 1-3 16,-4 3-2-16,0-4-3 0,-3 1-1 0,-2 2 0 0,-3-3-1 15,-1 1 0-15,-2-1 0 0,-3 3-1 0,-3 0 2 0,2-3-1 0,-2 0 0 16,-3 0 2-16,-2 0 2 0,0 0 3 0,0 0 1 0,0 0 3 16,0 0 1-16,-2 2-1 0,-1 1-1 0,1-3-3 0,-5 2 0 0,-1 1-3 15,3-3-1-15,-4 3-1 0,2 1-1 0,-6 1-2 0,1 3 1 16,1-1-2-16,-2 3 1 0,-3 3-2 0,1 0-1 0,1 6 2 0,1 1 1 16,-1 4 3-16,0 3 4 0,3 2 1 0,-3 4 2 0,4 2 0 15,1 4 2-15,1 2 0 0,2 0 1 0,0 2 0 0,1 4 0 0,5-1-1 16,0 0 0-16,0-2-1 0,0-1-3 0,5-2 0 0,-2 0-4 0,0-4-3 15,3 1 0-15,-1-3-4 0,0-4-2 0,-2-2-3 0,1-1-5 16,-3-4-3-16,3 1-4 0,-3-5-2 0,-1 0-4 0,0-2-4 0,0-1-4 16,0-6-6-16,-5 2-7 0,4-1-9 0,-8 0-12 0,1-4-15 15,-4 0-14-15,-2 0-22 0,-1-3-27 0,-6-4-32 0,6 2-37 0,-6-3-70 16,1-3-86-16,-1-1-40 0,-1-1-17 0</inkml:trace>
  <inkml:trace contextRef="#ctx0" brushRef="#br0" timeOffset="32659.3159">43825 25300 193 0,'23'0'261'16,"1"0"-74"-16,3 0-92 0,7 2-52 0,2 1-35 0,5-3-30 0,3 2-28 15,-1 1-32-15,6-3-37 0,1 4-56 0,2-1-63 0</inkml:trace>
  <inkml:trace contextRef="#ctx0" brushRef="#br0" timeOffset="33206.0541">44856 25176 342 0,'-6'-10'443'0,"1"0"8"0,0 2-67 0,2-4-109 0,1 4-63 0,-5 1-41 16,7-1-25-16,-1 3-14 0,1 1-14 0,-4 1-10 0,1 2-18 15,1-2-22-15,2 3-17 0,0 0-17 0,-3 3-13 0,3-2-10 0,-2 6-5 16,2 1-5-16,0 3-4 0,0 2-4 0,0-1-1 0,0 5 0 0,2 0 3 16,-2 5 1-16,3 1 3 0,2-2 3 0,-1 4 2 0,1-2 2 15,0 4 3-15,0-2 3 0,2-1-1 0,0 0-2 0,1 0 1 0,4-2 2 16,-4-4 1-16,6 2-1 0,0 0 1 0,-1-1-2 0,1-5 0 15,0 1 3-15,3-2-2 0,-2-1 0 0,2-2 0 0,0-3-2 0,-1-2 1 16,4-1 1-16,-1 1 1 0,-4-5-2 0,2 0-1 0,2-1 1 0,-2-6 1 16,0 1 0-16,-2-1-1 0,2-3 0 0,-3-2 2 0,0-4-1 15,-2 2 2-15,1-5-1 0,-4-1 0 0,1-4-1 0,-5 0 1 0,4-3 2 16,-4-2 2-16,2-3 1 0,-6 2 1 0,3-3 1 0,-3 4 3 16,-1-2 3-16,0 2-2 0,0 2-1 0,0 2-4 0,0 2-4 0,0 3-4 15,0 7-4-15,0 0-4 0,-1 7-2 0,1 2-3 0,-5 7-1 16,1 4-3-16,1 3-3 0,-2 6-2 0,0 4-3 0,-1 5 1 0,-5 5 0 15,2 5 4-15,2 2 4 0,-1 3 2 0,-4 4 5 0,3 0 1 16,-1 1 0-16,0 5 1 0,-2-4-1 0,2 2-1 0,1-2-1 0,-3 2-3 0,2 0-1 16,1 0-3-16,1-1-1 0,-2 1 1 0,1-4 1 0,4 3 2 15,-4-6 2-15,4 4 0 0,-3-3 2 0,3-5 1 0,-4 3 2 16,4-5 3-16,-4-2 2 0,1-1 1 0,3-3 2 0,-4-3 0 0,4-3 0 16,-3-1 0-16,-4-2-3 0,3-5-5 0,-1-1-5 0,0-3-7 0,-7-1-8 15,3-6-6-15,-3 1-7 0,0-5-10 0,-4-5-7 0,1 1-8 16,-2-6-7-16,0-1-9 0,1 1-10 0,-1-5-10 0,0-3-10 0,-4-4-15 15,11 4-19-15,-2-2-28 0,5-2-35 0,5 1-74 0,4-2-95 0,3-1-48 16,5 3-27-16,3-1-9 0,6 0 0 0</inkml:trace>
  <inkml:trace contextRef="#ctx0" brushRef="#br0" timeOffset="33670.244">46124 24837 97 0,'-3'-25'250'0,"3"3"-41"0,-2 1-29 16,2 1-11-16,-3 0 0 0,-1 0-1 0,4 7-2 0,-1 1-8 15,1 2-13-15,-4 2-17 0,3 4-19 0,1 4-17 0,-4 0-17 0,1 7-16 16,3 3-13-16,-2 2-10 0,-1 6-8 0,-1 6-7 0,2 0-8 0,-1 9 0 16,1 4 1-16,-4 2 4 0,4 4 5 0,-2 1 0 0,3 0-1 15,-6 4-2-15,5 0-1 0,-5 0-4 0,7-3-9 0,-1 1-8 0,-3-2-10 16,4-3-11-16,0-2-10 0,4 0-15 0,-3-5-12 0,-1 0-17 16,7-5-13-16,-5-2-16 0,5-1-14 0,-2-4-15 0,-3-2-12 0,4-4-12 15,-1 3-8-15,1-6-8 0,-1-6-10 0,2 2-2 0,-2-4-2 0,-4-5 2 16,6 0 3-16,-2-3 7 0</inkml:trace>
  <inkml:trace contextRef="#ctx0" brushRef="#br0" timeOffset="33839.0333">46259 24558 3 0,'22'-12'73'0,"0"0"-1"0,1 3-4 0,-3 6-8 15,2 3-6-15,0 0-6 0,4 1-6 0,-4 5-1 0,0 3-3 0,-1-1-2 16,1 4-1-16,0-1-1 0,-2 6 1 0,-4-2-2 0,1 2 0 0,-3 4-4 15,-4-1-5-15,2 0-8 0,-4 2-9 0,-6 3-8 0,3-1-11 16,-5 3-15-16,-5-4-16 0,3 4-16 0,-10-1-20 0,2 2-19 0,-4 2-51 16,-6-2-65-16</inkml:trace>
  <inkml:trace contextRef="#ctx0" brushRef="#br0" timeOffset="34121.6762">46880 25030 111 0,'-5'-25'426'0,"0"5"10"0,-1-1 6 0,0-2-79 0,0 3-123 0,5 4-73 16,-6 0-43-16,5 0-24 0,-1 4-12 0,-1 3-8 0,3-2-4 0,-3 7-11 15,4-1-17-15,-1 2-14 0,1 3-14 0,-4 0-10 0,1 4-8 16,3 4-5-16,-2 3-6 0,2-2-2 0,-3 7 1 0,1 1 2 0,2 0 2 15,0 6 4-15,0 0 2 0,0 5 2 0,0-3 3 0,0 5-3 16,0 0-3-16,2 1-7 0,1 1-8 0,-3 1-10 0,2 1-12 0,-2-2-15 16,3 4-17-16,1-7-16 0,-3 4-20 0,4-3-21 0,2-2-23 0,2 0-21 15,-2-3-21-15,5-2-20 0,-2 0-16 0,2 1-36 0,1-8-46 16,1 2-31-16,0-4-27 0</inkml:trace>
  <inkml:trace contextRef="#ctx0" brushRef="#br0" timeOffset="34497.9801">47166 25228 123 0,'9'-22'207'0,"-1"-1"-47"0,-1 4-37 0,2 0-20 0,4 1-9 16,-1-1-2-16,4 3 5 0,-1-1-2 0,-1 1-3 0,-1 2-8 0,1 2-12 15,1 3-9-15,-1-5-8 0,1 8-7 0,-1-2-5 0,-1 1-6 16,-2 3-5-16,1 4-4 0,-2 0-4 0,-2 0-2 0,1 4-6 0,-1 3-5 16,-2 1-3-16,-1 0 0 0,-2 5 1 0,2 2 2 0,-5 0 1 0,0 2 2 15,0 3 0-15,-3 1 2 0,1-1 1 0,-5 5 0 0,0-2 1 16,1 2 0-16,-3 0 0 0,2-4 0 0,-5 3 0 0,2-6-1 0,-2 2 0 15,2 1-1-15,-2-4 0 0,5-1 1 0,-1-3-1 0,-4 1 2 16,7-3 2-16,-4-1 4 0,4-2 0 0,2-2 5 0,1 2 3 0,-2-3 3 16,4-2-1-16,0-3-2 0,4-3 0 0,-2 1-2 0,4-4 0 15,1 0-1-15,5-2-1 0,-2-5-3 0,4 0-3 0,0-6-3 0,-1 2-4 16,8-3-5-16,-6-5-4 0,6 3-3 0,-6-2 0 0,5-4 0 16,-6 0-4-16,1 2-1 0,1-2 1 0,-3 2 2 0,1 1 4 0,-7-1 3 15,1 4 2-15,4 3 2 0,-7-1 2 0,1 5-2 0,-1-1-3 0,-2 8-2 16,0-4-1-16,-3 7-1 0,0 5 4 0,0 0 0 0,0 0 0 15,-6 4-1-15,4 4-2 0,-7 4-3 0,4 4-3 0,-3 0-1 0,-1 4 0 16,1 7 2-16,-1-1 2 0,-1 6 1 0,1-1-3 0,1 1-7 0,-1 3-8 16,3-1-11-16,-1 1-13 0,2-3-15 0,3 3-17 0,-2-2-25 15,4-1-27-15,0-3-36 0,4 2-39 0,-2-3-71 0,3 0-89 0,3-3-42 16,4-2-21-16,-2 0-5 0</inkml:trace>
  <inkml:trace contextRef="#ctx0" brushRef="#br0" timeOffset="34717.2675">48036 25388 356 0,'-7'-7'431'0,"5"2"-23"16,-1-3-34-16,0 3-91 0,3 2-116 0,-2 2-64 0,-2-2-33 0,4 3-16 15,0 0-8-15,0 3-9 0,-1-2-7 0,1 6-13 0,-4 1-12 16,1-2-6-16,3 8-1 0,-2-3 1 0,2 4 0 0,-3 2 2 0,1 3 2 15,2-2-2-15,-3 5-3 0,-1 1-8 0,4 0-13 0,-1 0-14 0,-6 4-18 16,5-4-23-16,-1 4-26 0,1-3-40 0,2 5-49 0,-3-5-72 16,3 2-87-16,0-1-44 0,0-1-22 0</inkml:trace>
  <inkml:trace contextRef="#ctx0" brushRef="#br0" timeOffset="35190.8026">48404 25211 23 0,'-7'-15'443'0,"2"0"7"15,0 3 3-15,0 1 0 0,-2 2-99 0,6 1-145 0,-3 0-82 0,2 3-46 16,-4 4-22-16,6 1-11 0,0 1-7 0,-2 3-3 0,-1 4-6 16,1 0-12-16,2 0-7 0,-4 5-8 0,1 1-3 0,3 3 0 0,-2 3 0 15,2 0 3-15,0 4 3 0,2-6 2 0,-2 5 2 0,7 2-1 0,-5-3 0 16,3 1-1-16,1-3-1 0,0 1-4 0,2-2-2 0,-3 1-1 0,4-3 1 15,-1 2-2-15,6-6-2 0,-7 3 0 0,5-4-2 0,-2 1 1 0,4-6-1 16,-2 3-1-16,5-5 2 0,-4-1 1 0,1 2 1 0,0-6 1 0,1 0 1 16,2 0 3-16,0-6 0 0,-2 2 1 0,2-4 0 0,0-2 0 15,-1 1 3-15,-1-4 4 0,0-2 3 0,-1 2 2 0,0-7 3 0,-1 0 4 16,-1-1 4-16,-1-1 2 0,-3 1 5 0,1-6 3 0,-1-1 3 0,1 2 6 16,-1 0 3-16,-3 2 6 0,-3-3 0 0,5 6 3 0,-5-4-2 0,1 3 0 15,-3 5-7-15,2-2-5 0,-2 6-5 0,0 0-8 0,0 3-8 0,0 5-7 16,0 0-5-16,0 2-5 0,0 3-4 0,-2 4-5 0,-1 5-5 15,1 2-4-15,-5 8-2 0,5-1 0 0,-3 6 1 0,-2 3 4 0,2 1 2 16,0 5 6-16,-3 2 3 0,2 3 2 0,-2 0 1 0,-1 0 0 0,1 4 1 16,-1-3 0-16,3 1-1 0,-6 0 0 0,3 0-2 0,4 0-2 15,-4-2-1-15,4 0-1 0,-3 2-1 0,-1-3-1 0,1 2-1 0,1-4 1 0,-2 2 0 16,-3 0 2-16,6-2 0 0,-3 0 1 0,-3-1 1 0,4 0 1 16,-6-2 1-16,4 0 0 0,-4-2 0 0,-3 0-3 0,0-2-5 0,2-4-8 15,-7 1-7-15,3-3-7 0,-7-2-15 0,-1-4-15 0,1 0-18 16,-1-4-20-16,-2-1-24 0,-2-2-25 0,1-4-38 0,2-1-46 0,1-3-85 0,0-1-105 15,1-1-52-15,4-4-28 0,0-3-9 0,7 1-2 0</inkml:trace>
  <inkml:trace contextRef="#ctx0" brushRef="#br0" timeOffset="35489.5151">48882 24825 352 0,'12'-20'422'0,"-5"2"12"16,1 1-70-16,1 3-109 0,-1-1-74 0,1 3-54 0,-4 0-28 0,0 4-15 16,3 5-5-16,-2 3-1 0,2 0-2 0,1 3 1 0,-1 5-7 0,2 5-8 15,4 2-9-15,0 5-9 0,-1 2-3 0,4 8-2 0,0 2 3 0,0 5 1 16,-1 3 2-16,-3 2 0 0,4 0 0 0,1 5-2 0,-8 0-3 15,0 1-6-15,-1 0-7 0,-3 3-7 0,-4-5-13 0,-2 4-10 0,-2-2-14 16,-4-2-13-16,-3 0-17 0,-5-1-20 0,1 2-23 0,-6-3-26 0,0 1-37 16,0-2-45-16,-3 4-84 0,0-4-106 0,0 3-53 0,-5-3-25 0,4 0-9 15,1-2 1-15</inkml:trace>
  <inkml:trace contextRef="#ctx0" brushRef="#br0" timeOffset="35805.7643">49895 24649 267 0,'0'-8'397'0,"0"1"-64"0,-4-1-103 0,1 0-60 16,3 3-35-16,0-3-20 0,-2 1-14 0,2 6-10 0,0-3-8 0,0 4-2 16,0 0 1-16,0 0-4 0,2 5-7 0,-2 2-12 0,3 2-14 0,1 3-9 15,1 7-5-15,-3-2-4 0,4 7 1 0,1 6 2 0,0 3 5 16,2 3 5-16,-4 4 5 0,0 7 2 0,3 2 1 0,-6 6-1 0,-2-1-2 16,0 4-2-16,-2 3-3 0,-3 1-9 0,-3-1-11 0,-6 2-14 0,0-2-16 15,-6 1-19-15,-7 0-21 0,3 0-25 0,-10-1-28 0,-2 2-42 16,-2-3-48-16,-3-2-82 0,-6 5-97 0,1-5-49 0,-9 4-22 0,-1-3-7 15</inkml:trace>
  <inkml:trace contextRef="#ctx0" brushRef="#br0" timeOffset="37848.5617">50009 24696 63 0,'-2'-5'117'16,"-1"5"-9"-16,0-3-8 0,-3 1-7 0,5 2-7 0,-3 0-10 0,-1 0-6 15,0 2-7-15,-2 1-6 0,0 2-5 0,-1 0-5 0,-1 0-3 0,-3-2-2 16,2 5-2-16,-2 1 1 0,-1 1 1 0,2-1 1 0,1 2 1 0,-5-2-1 15,1 3-2-15,4-2 0 0,0 1-3 0,1-2-4 0,1 1-5 16,3-2-2-16,-4 0-3 0,4 0-2 0,-2-3-1 0,5 2-3 0,2 0-2 16,-3-2 0-16,3-4 0 0,0 2 2 0,0 1 2 0,3-4 0 0,-3 4 1 15,2-1 0-15,1-3 4 0,3 0 0 0,-1 0-3 0,3 0-2 0,1-3-3 16,-1-1-3-16,2 4-4 0,2-1-5 0,2-2-5 0,3 0-4 0,-3-2-5 16,-1 1-2-16,1-1-2 0,0-1-1 0,-1 1-3 0,-2-3-1 15,1 4 0-15,-2-2 2 0,-2-2 4 0,-3 0 3 0,4 1 2 0,-4 0 6 16,-2 1 5-16,1 0 2 0,-2 2 0 0,-2-3-3 0,0 2-4 0,0 2-3 15,-2-2 0-15,2 5-2 0,-7 0 1 0,5 0 2 0,-6 5 5 0,-1 2 2 16,-1 1 4-16,-2 0 1 0,-2 5 1 0,-3 1 4 0,2 6 4 16,-5 1 4-16,-1 6 6 0,-1 2 4 0,0 1 4 0,0 7 2 0,-4-3 1 15,4 6-2-15,1-2-3 0,-1 2-3 0,2 1-3 0,4-2-4 0,3-3 0 16,-1 2-4-16,-1-3-2 0,8 0-2 0,-2-6 0 0,4 1-2 0,2-3 1 16,3-1 0-16,3-3-1 0,-1 1 1 0,3-3 0 0,2-4-2 0,0 1-2 15,8-2 1-15,-5 0-2 0,4-4-1 0,0-1-3 0,3 2 0 0,-2-6-1 16,6-2-2-16,-6 1-1 0,2 0-2 0,2-6-3 0,1 2-2 15,-5-2 1-15,3-2-2 0,0-1-1 0,-1-2 1 0,0 1-2 0,-3-4 1 16,0 0 1-16,1 0 2 0,-3 0 1 0,-2 1 0 0,2-2 2 0,-3 2-1 16,-2 2 0-16,-1-3-1 0,-1 3-1 0,-1 2-2 0,-2-1 0 0,-2 4 0 15,0 0 4-15,0 0 3 0,-2 4 4 0,-5 2 4 0,2-1 3 16,-4 5 1-16,1 1 4 0,1 1 2 0,-7 4 5 0,-1 4 3 0,0 0 2 16,-2 2 3-16,0 3 1 0,-2 0 2 0,-3 3-1 0,-1-2-3 0,5 3-2 15,-4 0-4-15,-1 3-2 0,5-3-4 0,-1-3-3 0,-3 3-2 0,1-1 1 16,6 0-1-16,-2-1 1 0,0 0 1 0,1-5 0 0,3 4-2 15,1-5 1-15,2 0 0 0,-2-2-2 0,-2 1-3 0,6-4-5 0,1 0-10 16,0 0-12-16,0-5-16 0,0 2-21 0,2-4-33 0,3 4-39 0,-4-4-88 16,4 2-112-16,-2-1-63 0,1-2-36 0,1 0-21 0,-3 0-10 0</inkml:trace>
  <inkml:trace contextRef="#ctx0" brushRef="#br0" timeOffset="40073.7294">42222 26991 261 0,'-6'-11'402'16,"4"-1"8"-16,-3 4-75 0,1-4-116 0,1 6-68 0,1-1-44 16,2 2-25-16,0 5-13 0,0 0-5 0,0 2 1 0,2 4-1 0,1 0-3 15,3 5-8-15,-1 2-10 0,3 7-6 0,4 3-3 0,2 4 0 16,-1 3 4-16,3 2 1 0,1 7 4 0,2-1 1 0,3 4 1 0,0-2-3 16,0 4-2-16,4-4-7 0,-2 3-4 0,1-2-6 0,-1-1-3 0,2-4-4 15,-4 2-2-15,5-5-4 0,-5 0-2 0,-1-1-2 0,4-2 1 16,-6-1 0-16,3-1-3 0,-3-4 2 0,1-3-1 0,-4 1 0 0,1-5 1 15,-4-2 3-15,-1 1 4 0,2-4 6 0,-4-3 6 0,-1-2 6 16,-4 1 2-16,3-4 3 0,-2-3 1 0,2-2 1 0,-3-6 1 0,4 0 0 16,-1-2 2-16,-3-7-1 0,4-1 0 0,-4-5-3 0,3-3-2 0,-2-3-7 15,2-5-8-15,-3-4-5 0,2-4-5 0,-5-4-3 0,3-1-2 16,2-5-3-16,-6 1-3 0,6-6-4 0,-5-1-4 0,1-1-4 0,-1 1-5 16,5 3-5-16,-5 0-7 0,3 1-6 0,2 6-4 0,-2 3-11 0,0 4-12 15,0 5-13-15,2 0-15 0,-6 9-13 0,5 3-13 0,0 6-10 16,-1 4-10-16,4 8-13 0,0 1-14 0,-4 4-17 0,3 4-21 0,-3 4-32 15,4 5-40-15,-4 7-48 0,3-2-50 0,1 7-17 0</inkml:trace>
  <inkml:trace contextRef="#ctx0" brushRef="#br0" timeOffset="40304.9056">42074 27710 374 0,'-7'-4'424'0,"6"0"3"0,1-1-39 15,0-2-57-15,1 1-90 0,6 2-106 0,3-2-55 0,4-1-32 0,5 2-16 16,3 0-5-16,5-2-3 0,7-1-1 0,2 4-1 0,7-4-5 0,1 4-4 16,9-1-5-16,2 2-9 0,2-2-13 0,1-1-11 0,6 1-14 15,-1 2-15-15,0 2-15 0,0-3-23 0,-2 3-22 0,-1-2-33 16,-2 3-36-16,-4-3-48 0,3 2-51 0,-6-3-51 0,-2 4-48 0,-1-3-19 15</inkml:trace>
  <inkml:trace contextRef="#ctx0" brushRef="#br0" timeOffset="40942.6915">43585 27694 193 0,'-7'-14'393'0,"-1"-4"-50"0,-1-2-79 0,4 4-61 15,-2 1-51-15,6-2-28 0,-3 1-14 0,4-1-9 0,0 1-3 0,4-1-7 16,-3 4-8-16,6 0-13 0,2 1-16 0,-3-3-15 0,6 7-13 16,-1-1-10-16,2 1-9 0,1 5-6 0,-1-2-6 0,8 5-2 15,-6 0 0-15,2 0-2 0,0 5-2 0,2-2 2 0,-2 5 0 0,-1 4 2 16,4-4-2-16,-6 9 1 0,1-6 1 0,-3 6 1 0,-2 1 2 0,-3 2 0 15,-2-3 1-15,-3 4 0 0,-2 1-1 0,0-1 1 0,-2 1 0 0,-3 3-1 16,-4 0-1-16,1-2 0 0,-4-2 3 0,-2 1 2 0,4-2 0 16,-4 1 1-16,1-4 1 0,-1-1 4 0,2 3 2 0,-1-6 4 0,2 0 4 15,-1-2 5-15,4-5 5 0,3-1 3 0,-4 1 4 0,8-1-2 16,-5-5 0-16,3 0-2 0,0-3-1 0,3-2-1 0,0-3-1 0,3 2-5 16,0-5-4-16,3-2-7 0,2 0-7 0,-3-6-9 0,5 3-7 0,2-1-5 15,-1-6-5-15,6 3-1 0,0-1 0 0,-2-2 0 0,2-1 2 0,2 3 0 16,0-1 3-16,1-3 2 0,-5 4 3 0,6-1 2 0,-7 1 7 15,-1-1 6-15,-3-1 4 0,2 5 7 0,-3-2 3 0,-2 0 7 0,0 7 4 16,-2-2 1-16,-4 0 0 0,3 3-1 0,-4 1-3 0,0 5 0 16,0-2-2-16,-4 4-1 0,3 0-3 0,-3 4-2 0,-1 4-4 0,-3 0-3 15,-1 5-4-15,-1 2-1 0,-2 1-3 0,2 4-1 0,-1 4-3 16,-4 0 2-16,1 7 0 0,4-4-1 0,0 5 2 0,-2 1 0 0,4-1-1 16,-1 1 0-16,4 1-1 0,3-1 1 0,-5-1 0 0,7 0 0 0,7-2-1 15,-5-1 1-15,6 0 0 0,3-2-4 0,1-2-4 0,5 1-7 16,-2-5-9-16,7 3-14 0,0-7-16 0,4-2-26 0,3 2-30 0,2-2-50 15,4-3-62-15,1-4-69 0,3 0-73 0,-1-4-36 0,3-4-18 0</inkml:trace>
  <inkml:trace contextRef="#ctx0" brushRef="#br0" timeOffset="41806.5993">45318 27187 193 0,'-2'-17'309'0,"-1"2"-77"0,-1 0-43 0,-1-1-26 0,3-4-9 16,-1 3 1-16,-1 2 2 0,-1-2 7 0,0 3-2 0,0-1-5 0,0 0-16 15,-2 4-18-15,2-1-17 0,-3 4-16 0,-1 0-14 0,4-1-12 16,-4 7-10-16,4 1-7 0,-3 2-11 0,-1 5-9 0,2 3-8 0,-5 3-8 16,-1 8-5-16,-1-2-5 0,1 7 0 0,-5 7 1 0,5 1 3 15,-3 3 2-15,-1 4 4 0,4-1 1 0,-4 6 3 0,3-2 1 0,-3 4 2 16,7-4 0-16,-2 2 0 0,5-2-1 0,0-1 0 0,2-3-1 0,5-3-1 16,0 2-3-16,4-4-2 0,1-2-2 0,0 0 1 0,7-4 0 15,1-1 0-15,-2-3-1 0,9 0 1 0,-5-4 1 0,4-3 1 0,2 0 0 16,1-3 2-16,0-3 0 0,-2-2 3 0,9-1 1 0,-5-7 0 15,2 3 0-15,3-8 0 0,-2-1-1 0,2 1 0 0,-2-5-1 0,1-4-1 16,2 1 0-16,-2-5-2 0,-4 0-2 0,1-2-1 0,-1-2-2 16,-4-4-1-16,1 0-2 0,-4-1 0 0,0-2-3 0,-7-4 0 0,2-1-2 15,-3 3-1-15,-8-10-3 0,3 4-1 0,-8-3-1 0,3-5-2 0,-8 3-2 16,-3-2 0-16,2-1-1 0,-4 3-3 0,1-1-1 0,-8 1 0 16,3 3-2-16,-1 1-2 0,-3 1 1 0,-1 3-1 0,1 5 1 0,0 1 0 15,-2 3 0-15,2 4 0 0,0 1-1 0,3 5 1 0,-3 5-1 16,0-2-1-16,3 6 0 0,-3 0 2 0,1 5 1 0,6 5 0 0,-2 0 3 15,0 6-1-15,3 3 0 0,4-3 1 0,-2 7 1 0,4 4 0 0,2 1 1 16,6 2 0-16,0 3 3 0,4 0 2 0,4 5 3 0,1-1 0 16,1 3 1-16,7-2 0 0,2 0 2 0,3 3 0 0,2-2 2 0,5 2-1 15,-2 0-3-15,2-1 0 0,5-2-1 0,-5 3-2 0,7-2-7 0,-2 0-7 16,-1 1-10-16,-3 0-8 0,1 2-8 0,-4-2-11 0,1-2-9 16,-4 3-11-16,-2 0-11 0,0-3-7 0,-3 4-7 0,-4 0-9 0,-1-1-12 15,-8 0-10-15,1-1-10 0,-5-2-10 0,-2 3-11 0,0-2-14 16,-5 0-16-16,0-2-46 0,-4 3-60 0,1-6-25 0</inkml:trace>
  <inkml:trace contextRef="#ctx0" brushRef="#br0" timeOffset="42073.747">46196 27407 294 0,'-9'-25'388'0,"4"1"13"0,-7 0-77 16,4 3-123-16,1 1-60 0,-2 3-31 0,-2 4-10 0,5-3-2 0,1 4-1 15,-3 0-1-15,3 5-8 0,-4 2-10 0,4 1-14 0,-2 4-17 16,2 4-15-16,3 1-15 0,-4 6-8 0,0 2-6 0,1 3-5 0,0 4-3 16,-2 5-1-16,2 1-1 0,4 5 4 0,-6 2 3 0,7 3 1 0,0 0-1 15,0 3-3-15,3 0-3 0,1-1-6 0,1 4-7 0,3-4-11 0,1 1-15 16,-2 1-15-16,1 0-14 0,4 0-20 0,2-4-23 0,-1 0-27 15,3 1-31-15,1-3-48 0,0 2-57 0,1-5-48 0,5-2-46 0,-5-1-17 16</inkml:trace>
  <inkml:trace contextRef="#ctx0" brushRef="#br0" timeOffset="42492.7514">46516 27694 398 0,'-5'-25'416'0,"-3"3"9"15,3 2-66-15,1 0-102 0,3 0-72 0,-3-1-54 0,4 5-30 0,4-1-19 16,-3 0-9-16,6 3-5 0,-2 2-10 0,4-3-9 0,-4 3-13 16,3 3-15-16,1 2-11 0,1 2-11 0,2 0-5 0,-5 0-3 0,7 5-2 15,1 2-2-15,-5 1-1 0,0 2 2 0,2 3 1 0,-1-3-2 0,-3 7 1 16,4-1-1-16,-7 6 2 0,0-6-1 0,-1 6 1 0,-4 1-1 16,0-1 2-16,-7-1 2 0,2 4 2 0,0-1-1 0,-6 2 0 0,3-5 0 15,-4 1 2-15,3 0 1 0,-4-3 2 0,6 2 0 0,-5-4 2 0,2 0 2 16,-2 0 4-16,3-4 5 0,2 0 5 0,1 0 3 0,1-4 1 15,1-2 0-15,2 1 1 0,2-3-3 0,0 0-3 0,2-5-3 0,2-2-3 16,1-1-4-16,7-2-1 0,-4-1-6 0,6-5-4 0,-1 0-8 0,3 0-5 16,1-4-3-16,0-2-3 0,5 4-1 0,-7-5 2 0,6-1 3 15,-2 3 3-15,-1-2 3 0,-1 0 5 0,0 5 6 0,-3-6 7 0,0 4 7 16,-1 4 7-16,-2-4 8 0,-3 2 7 0,1 1 9 0,-1 1 4 16,-6 0 3-16,5 4 1 0,-7 1-3 0,1 2-1 0,-1 4-2 0,0 0-5 15,-1 1-3-15,1 4-5 0,-7 0-4 0,5 4-5 0,-5 1-5 16,1 3-6-16,-1 4-6 0,0 2-6 0,-2 1 0 0,1 5-1 0,-4 0 1 15,7 5 3-15,-4-2 1 0,8 4-1 0,-5 1 0 0,6-2-4 16,0 4-6-16,0-3-9 0,6 1-9 0,-1 1-11 0,3-2-12 0,2-1-15 16,4 1-15-16,0 0-20 0,3-4-21 0,0 2-27 0,5-4-33 0,-3-1-36 15,3 1-41-15,0-1-56 0,2-3-63 0,2-5-27 0,-3 4-7 16</inkml:trace>
  <inkml:trace contextRef="#ctx0" brushRef="#br0" timeOffset="42682.3399">47390 27425 3 0,'-7'-18'435'0,"5"2"14"16,-5 0 7-16,6 4 2 0,-3 0-86 0,4 0-131 0,-2 5-78 0,2 1-49 15,0 3-27-15,0 3-14 0,0 0-5 0,0 3-2 0,2 2-8 16,2 2-13-16,-3 2-13 0,6 7-11 0,2 3-7 0,-3 2 0 0,1 3 0 16,0 3 2-16,0 2-1 0,1 7-4 0,-2 1-9 0,2 0-10 0,-3 5-16 15,-3 0-21-15,-2 4-18 0,0 2-18 0,0 2-29 0,-2-2-32 16,-3 4-59-16,-3 4-70 0,-1-2-66 0,-3 0-66 0,2 3-29 0,-4-2-14 15,-5 5 0-15</inkml:trace>
  <inkml:trace contextRef="#ctx0" brushRef="#br0" timeOffset="54595.0707">42035 26325 48 0,'-5'-4'91'16,"-2"-1"1"-16,2 1 1 0,3 1-1 0,-5-2-1 0,2 2 1 0,0 1 0 15,2-3-4-15,1 2-5 0,-3 1-6 0,1 0-6 0,1 2-5 0,3-3-2 16,-2 1-5-16,2 2-9 0,0 0-5 0,0 0-4 0,0 0-6 16,0 0-6-16,0 0-4 0,0 0-5 0,0 0-2 0,2 0-2 0,1 0-2 15,3 0 1-15,2-3-1 0,2 1-2 0,4 2 0 0,6-3 0 16,4 3-1-16,7-1 1 0,8-3 2 0,4 0 0 0,13 1 1 0,7 2-3 16,5-6 1-16,9 2-3 0,7 2-2 0,3-1-5 0,12 3-4 0,0-2-5 15,6-1-2-15,-1 0-1 0,4 4-3 0,4-4-5 0,-3 4-1 0,7 0-1 16,0 4-1-16,0-4-4 0,2 4-1 0,-2 0-3 0,5 0-2 15,-3 0-4-15,-1 3-5 0,3 1-6 0,-8-4-8 0,3 5-9 0,-1-1-10 16,-5-1-11-16,-5 0-8 0,2 1-9 0,-7 1-7 0,-1-3-8 16,-7 0-7-16,-4 3-6 0,-4-6-5 0,-2 5-3 0</inkml:trace>
  <inkml:trace contextRef="#ctx0" brushRef="#br0" timeOffset="54977.9103">43316 26449 38 0,'0'0'47'0,"3"-1"-2"0,2 1-3 0,7-3-6 16,3 1-7-16,8-4-8 0,2 4-8 0,11-1-7 0,0-1-2 15,6 1-2-15,10 1 0 0,4-3 1 0,7 2-1 0,7-2 2 0,1 2 4 16,6 1 2-16,5-1 2 0,3-1 0 0,4 3 1 0,5-3 2 15,-4 1 2-15,4 2-2 0,1 1-3 0,-1-4-3 0,0 3-1 0,0 1-5 16,-4 0-5-16,-3 0-5 0,-3 0-5 0,-4 1-8 0,-2 3-7 0,-3-4-7 16,-3 4-4-16,-7 0-5 0,0-3-4 0,-6 4-5 0,-1-1-4 0,-5 2-7 15</inkml:trace>
  <inkml:trace contextRef="#ctx0" brushRef="#br0" timeOffset="58045.0153">32638 27561 30 0,'-3'-5'282'0,"1"-6"-72"0,-4 5-41 0,4-2-23 0,-2 0-15 16,3 0-8-16,-3-4-5 0,1 4 0 0,3-5-3 0,-2 2-6 0,2-2-8 15,0 2-9-15,2-2-11 0,-2 1-11 0,3-1-10 0,1-1-11 0,-3 1-7 16,5 2-8-16,2-2-6 0,-3 1-6 0,4 0-4 0,-1 1-5 16,6 1-4-16,-2 0-4 0,-2 0-4 0,2 3-3 0,2-3-1 15,-1 2 1-15,3 4-1 0,-3-1 0 0,1 1-2 0,1-1 0 0,-1 5 0 16,0 0 1-16,-1 0-1 0,-3 0 2 0,4 5 0 0,-2-1-2 0,-2 1-1 15,2-1 2-15,-5 4 1 0,1 0-1 0,1-1 2 0,-4 3 1 16,2 2 2-16,-5-2 1 0,3 1 2 0,-5 2 0 0,0-1 2 0,0 3-1 16,-2-2 2-16,-1 3 0 0,-2-2 1 0,-1 3 1 0,0-1 0 15,-1-3-1-15,0 2-3 0,0 2 0 0,-5-6-2 0,4 3 0 0,-1 2 0 16,2-4-2-16,-1 1-1 0,3-1-2 0,-4-3-2 0,2 2 0 0,1-2-3 16,-1 0-2-16,0-2-3 0,0 1-2 0,5 0-1 0,-1-4 0 15,1 0-1-15,2 1 1 0,-3 0 2 0,-1-2 0 0,4-1 3 0,0-2 2 16,0 0 4-16,0 0 2 0,0 0 2 0,0 0 2 0,0 0 2 0,4 0 2 15,-1-2 2-15,-1-1 2 0,1-2 0 0,2-3-1 0,1 4-1 16,2-5-1-16,-3 1-3 0,4-4-1 0,3-1-2 0,-5-1-2 0,4 1-2 16,0-3 1-16,2-1 0 0,1 0-2 0,0-1 0 0,1 2-1 15,-1-3 0-15,-1-1-3 0,3 2 0 0,1-3-1 0,-4 4-1 0,6-4-1 16,2 1-1-16,-6 0 2 0,-2-3-1 0,5 4 1 0,-5-1 0 16,4 3 2-16,-3-3 2 0,-4 1 3 0,2 6 2 0,-2-3 2 0,-1 2 3 15,-1 1 3-15,-3 5 2 0,1-4 2 0,0 6 3 0,-4-1 2 0,-2 0 1 16,0 2 1-16,0 1 0 0,0 1-2 0,0 2-1 0,-2-2-1 15,2 3-3-15,-3 3-2 0,0-2-1 0,-3 3 0 0,1 4-1 0,-3 0 0 16,-1 3-1-16,1 3-1 0,-2 3 0 0,-2 0-1 0,5 6 0 16,-5 2 0-16,-2-1 1 0,6 6-1 0,-1-2 2 0,2 2 1 0,-1 2-2 15,3-3-1-15,-2 0-1 0,2 0-1 0,3 3 1 0,2-3-3 16,0-3-2-16,0 2 0 0,0-2-2 0,0 1-5 0,2-6-6 0,3 1-6 16,2 3-7-16,-6-5-8 0,8-4-9 0,-1 4-13 0,1-4-14 0,1 1-17 15,2-2-20-15,2-3-21 0,-4 0-26 0,4 0-24 0,-1-4-30 0,8 3-33 16,-6-6-45-16,4 3-51 0</inkml:trace>
  <inkml:trace contextRef="#ctx0" brushRef="#br0" timeOffset="58447.3739">33946 27793 202 0,'-1'0'251'0,"1"0"-68"0,1 0-90 0,8 0-50 0,0 0-27 16,2-2-17-16,5-1-8 0,4 1-2 0,1-4 0 0,9 2-5 15,-2-4-6-15,8 2-15 0,-1-3-21 0,6 2-22 0,2-1-22 0,0 0-56 16,1 1-69-16</inkml:trace>
  <inkml:trace contextRef="#ctx0" brushRef="#br0" timeOffset="58980.4842">33923 27454 101 0,'-14'-4'298'0,"-3"1"-66"0,3-2-42 0,4 2-28 0,-2 1-15 0,2-1-7 16,1 1-5-16,-3 2-3 0,7-3-4 0,0 1-8 0,0 2-11 0,2 0-14 15,1 0-16-15,2 0-13 0,0 0-13 0,0 0-14 0,2 0-11 16,3 0-10-16,3-2-7 0,1 2-7 0,4-3-3 0,1 3-2 0,3 0 0 15,2-2-1-15,8 2 2 0,0 0-1 0,2 0-3 0,7-3-6 0,-3 3-8 16,4 0-9-16,-1 0-13 0,7 0-15 0,-6 0-21 0,4 0-24 16,2 0-26-16,-6 0-26 0,4 3-31 0,-5-1-31 0,3 1-58 0,-6-1-65 15,2 3-29-15</inkml:trace>
  <inkml:trace contextRef="#ctx0" brushRef="#br0" timeOffset="59482.4055">33854 27803 250 0,'0'0'193'0,"0"0"-56"0,0 0-48 0,0 0-24 0,0 0-10 0,2 0-5 15,1 0-2-15,3 0-2 0,-1 0-1 0,7 0-1 0,-2-3-1 16,9 1 1-16,-2 2 2 0,1-2 1 0,5-1 0 0,4 1-2 0,2-1-3 15,3 1-6-15,1-4-8 0,1 2-4 0,3-1-3 0,-1 0-4 16,5 1-5-16,-2-1-6 0,1-2-8 0,-3 2-12 0,2-3-15 0,-1 1-17 16,-2 6-19-16,-1-5-21 0,0 1-22 0,-7 4-22 0,0-2-21 0,-1 3-56 15,-1 0-72-15,-4 0-35 0</inkml:trace>
  <inkml:trace contextRef="#ctx0" brushRef="#br0" timeOffset="61875.6652">35495 27296 146 0,'-24'-8'155'0,"-2"1"-29"15,3 2-12-15,0 2-6 0,1 1-1 0,-3 2-1 0,4 0 0 0,-1 5-1 16,0 0-6-16,1 2-8 0,1 6-8 0,-2-1-10 0,1 6-9 15,-1-2-10-15,3 8-6 0,1 0-8 0,-1 3-3 0,2 1-4 0,0 4-3 16,1 1 0-16,3-3-5 0,1 3-2 0,3 2-5 0,1-6-5 16,3 3-2-16,5 0-1 0,0-4 0 0,3-4 1 0,6 4 1 0,-3-6 3 15,6-4 1-15,2 1 1 0,5-3 1 0,1-3 0 0,1-1 2 16,8-4 2-16,-2-3 3 0,0 0 2 0,6-5 2 0,2 0 3 0,1-5-1 16,3 0-1-16,2-3-1 0,-3-1 1 0,6-2 1 0,-3-6-1 0,-2 2 2 15,1-1 0-15,-5-4 1 0,0 2 1 0,-6-4-2 0,-6 1 0 0,3-2-2 16,-7-1-2-16,-6-2-2 0,-2 1-2 0,-5-1-5 0,-6 0-5 15,-6-3-5-15,-1-1-5 0,-7-1-9 0,-6 1-5 0,-2 0-8 16,-1 0-7-16,-4 2-4 0,-2-4-5 0,-5 8-6 0,2-1-6 0,-1 6-7 16,-3 3-7-16,1 3-7 0,-1 3-10 0,2 5-10 0,-2 5-14 0,0 1-18 15,7 10-23-15,-5-2-23 0,5 6-27 0,0 5-58 0,5 2-75 16,5-1-34-16,-1 3-13 0</inkml:trace>
  <inkml:trace contextRef="#ctx0" brushRef="#br0" timeOffset="62122.8379">36598 27041 82 0,'5'-17'384'15,"0"-3"-1"-15,2 4-30 0,0 3-45 0,0 1-85 0,-5 4-106 0,3 0-54 16,2 5-28-16,1 6-12 0,-3 2-7 0,4 3 2 0,-2 4 5 0,5 7-1 15,-2 5 0-15,2 2 0 0,-2 9 4 0,2 0 3 0,-4 6 4 16,-1 6 1-16,2 1 1 0,-4 3-4 0,-5 3-4 0,0 3-10 0,-2 4-14 16,-3-3-17-16,-7 4-19 0,2 3-17 0,-11-2-17 0,1 2-16 15,-2-2-18-15,-9 3-28 0,-1 0-29 0,-4-4-46 0,-7 3-49 0,1-3-48 16,-6 0-50-16,-3-4-20 0</inkml:trace>
  <inkml:trace contextRef="#ctx0" brushRef="#br0" timeOffset="62557.5867">32330 26922 48 0,'-19'-12'223'0,"-3"-2"-61"0,0 3-27 16,-2 5-13-16,-7-2-5 0,0 5-2 0,1 3-4 0,-3 3-4 16,3 5-7-16,-6 1-6 0,7 3-11 0,-5 7-11 0,6 4-7 0,1 3-5 15,0 9-7-15,5 0-7 0,3 6-4 0,2 4-5 0,7 1-5 16,-2 3-4-16,10 3-2 0,4 3-1 0,3 1-1 0,8 1-2 0,5 1-4 16,7-2-4-16,-1 2-6 0,12-5-7 0,5 1-7 0,3-1-5 0,6-2-6 15,2-4-6-15,6 0-6 0,5-5-8 0,2-2-16 0,5-5-19 16,2-3-25-16,1-3-27 0,2-2-35 0,-1-6-36 0,2-1-57 0,3-3-68 15,-6-4-34-15</inkml:trace>
  <inkml:trace contextRef="#ctx0" brushRef="#br0" timeOffset="63143.1165">29918 27635 46 0,'-8'-21'371'16,"-1"5"-11"-16,3 0-72 0,-3 0-102 0,1 6-56 0,2-1-31 0,0 5-17 15,0-2-10-15,6 5-10 0,0 3-12 0,0 0-12 0,0 5-10 0,6 3-11 16,0 4-9-16,0 5-6 0,4 3-5 0,3 3 0 0,1 6 2 0,0 3 3 15,6 3 3-15,2 1 3 0,0 2 3 0,-1 1 3 0,5 5-1 16,-1-6 2-16,-4 3-1 0,8 3-1 0,-9-5-1 0,6 1-1 0,-3-3 1 16,3-3 0-16,-4 1 0 0,2-4 3 0,-3-3 3 0,1 0 1 15,-7-3 1-15,6-3 1 0,-6-2-2 0,2-4 2 0,-3 0 3 0,3-3 0 16,-7-6 2-16,2 2 1 0,1-4 1 0,-6-5-1 0,5 0-1 0,-2-2-2 16,2-6-3-16,-1 1-2 0,2-9-3 0,-1 3-2 0,-2-6-5 15,4-2-1-15,-2-6-1 0,-2-2 0 0,2-6-1 0,-5-1 1 0,2-3 0 16,-4-2 0-16,1-5 0 0,0 0 0 0,-3-2-1 0,-1-1 2 15,-2-2 1-15,0-2 0 0,0-2 0 0,0 5-3 0,-2 2-4 0,-5 0-3 16,5 4-3-16,-1 1-11 0,-2 6-14 0,2 4-13 0,-3 5-12 16,3 3-9-16,3 8-9 0,-2 4-10 0,-1 5-14 0,3 4-14 0,0 4-17 15,3 8-20-15,-1 3-24 0,1 2-30 0,1 7-33 0,-2 2-46 16,3 3-54-16,-2 3-21 0</inkml:trace>
  <inkml:trace contextRef="#ctx0" brushRef="#br0" timeOffset="63331.1562">29847 28325 13 0,'12'-10'282'15,"-2"3"-33"-15,4-3-73 0,3-2-94 0,1 1-49 0,1-1-24 16,7 1-10-16,-2-3 0 0,3 0 3 0,4-1 6 0,3 2 1 0,-2-4-1 15,1 2-7-15,6-2-11 0,-2 3-15 0,6-5-15 0,-6 6-21 16,4 0-22-16,2-2-28 0,0 2-31 0,1 1-53 0</inkml:trace>
  <inkml:trace contextRef="#ctx0" brushRef="#br0" timeOffset="63727.1515">30919 27990 72 0,'0'-5'308'0,"4"-2"-72"0,-2-1-101 0,3 3-54 0,-2-2-29 16,6 3-14-16,-1-1-5 0,1 1-7 0,1 3-5 0,0-2-6 0,6 3-8 15,-6 3-2-15,0 2-2 0,5 0 1 0,-4 2-1 0,2 2-1 0,-3 6-2 16,6-3 3-16,-9 4 1 0,5-1 2 0,-4 2 0 0,-1 3 3 16,0 0 3-16,1 0 3 0,-6-1 6 0,-2 4 0 0,0-1-1 0,0-2 2 15,0 0 0-15,-2 3 2 0,-5-3 1 0,2-2-2 0,0-1 2 16,0 4 1-16,-2-8 1 0,2 2 2 0,3-2 0 0,-4-2 3 0,4-2 3 15,-2-1 2-15,3-1 3 0,1-2 3 0,0-2 0 0,0-3-2 16,0 0-2-16,0-3-4 0,1-5-5 0,5 3-5 0,0-10-5 0,1 3-4 16,2-4-6-16,-1-5-5 0,4-1-2 0,-2-3-6 0,1-3-1 0,-3-4 1 15,6 3 1-15,-6-2 8 0,4-1 5 0,-1 0 7 0,1 2 5 16,-6 2 3-16,1 3 2 0,0 4 0 0,0-2-2 0,-2 6-1 0,-2 4-2 16,-1 4-1-16,1 4-2 0,-1 5-2 0,-2 0-5 0,0 6-3 0,0 5-3 15,0 3-2-15,-2 3-2 0,-1 7 2 0,1 0 2 0,-1 5 6 16,-1 4 5-16,3 0 2 0,-3 0 3 0,4 4-3 0,0 1-1 0,4 1-7 15,-3-1-6-15,8 1-12 0,0-4-12 0,4 2-9 0,1-3-9 0,5 0-18 16,6 1-22-16,6-2-24 0,-2-3-26 0,10-4-34 0,2 0-37 16,7-2-59-16,1-2-74 0,2-1-32 0,7-7-13 0</inkml:trace>
  <inkml:trace contextRef="#ctx0" brushRef="#br0" timeOffset="67755.4919">48230 27821 203 0,'-5'-3'310'0,"0"-1"-39"16,2 3-71-16,-1 1-86 0,3-3-48 0,1 3-28 0,0 0-14 0,0 0-11 16,1-2-3-16,6 2 1 0,0 0-1 0,1 0 1 0,4 0-2 0,4 0-1 15,4 0 1-15,4 0 1 0,3 2 2 0,7 1 3 0,2-3 0 16,5 1-1-16,4 3 0 0,4-4-1 0,2 3-4 0,4 1-3 0,3-3-7 15,3 2-4-15,-1 2-5 0,3-1-5 0,0-1-3 0,2-2-2 0,-2 3-5 16,-3-1-3-16,1 1-3 0,-1-3-3 0,1 3-2 0,-5-1-2 0,1-3-2 16,-6 1 0-16,5-1 1 0,-6 0-2 0,-1 0 3 0,-3 0 2 0,0 0 0 15,-3-1 0-15,-1 1 2 0,-6-3 4 0,3-1 3 0,-6 3 4 0,3-6 3 16,-9 6 4-16,2-2 6 0,-2-1 7 0,-5-1 4 0,-6-2 2 16,4 3 1-16,-6 0 0 0,-4-1-1 0,-1 0 1 0,-4 0-3 0,-2 0-4 15,-3 0-3-15,0 0-2 0,-7-3-2 0,0 4-2 0,-1-1 0 0,-4-3 1 16,-3 3 1-16,-6-2 1 0,2 1 3 0,-3-1 5 0,-5-1 5 0,0 7 1 15,-1-6 6-15,-7-1 6 0,2 3 7 0,-6-1 6 0,0 1 7 0,1 1 7 16,-3-1 5-16,-1 0 1 0,1 1 4 0,3-2 6 0,-1 1 2 16,1 0 3-16,3 3 4 0,1-3 3 0,1 0 1 0,6 3 0 0,1-1-2 15,2-2-1-15,4 2-6 0,5 2-7 0,1 1-6 0,5-3-9 0,-3 3-6 16,6-1-6-16,-1-3-7 0,5 4-5 0,2 0-4 0,0 0-5 16,2-3-4-16,5 3-6 0,-1 0-2 0,8 0-2 0,1 0 1 0,-1 0 1 15,5 0-2-15,3 3 2 0,2-3 0 0,1 4 5 0,3-3-2 0,-1 2-3 16,4 1 1-16,-1-2-1 0,-1 4-1 0,2-1 0 0,0-1-2 0,-4 1-2 15,4 0-1-15,-4 0-2 0,2 3-1 0,-3-1-2 0,-2-2 0 0,1 3-3 16,-3-4 0-16,0 4 0 0,-6 1 0 0,4-2-1 0,-4 1 0 16,-3 4 1-16,3-4 0 0,-6 0 3 0,0 4 0 0,-3-2 4 0,-2 5 0 15,-2-4-1-15,-3 4-7 0,-6-2-7 0,0 6-13 0,-4-3-19 0,-3 1-26 16,-8 1-29-16,2 4-59 0,-8 1-73 0,-4-2-46 0,-4 2-30 0</inkml:trace>
  <inkml:trace contextRef="#ctx0" brushRef="#br0" timeOffset="74926.2318">30609 27626 58 0,'-20'16'52'0,"4"4"-3"0,-1-2 1 0,4-1-4 16,-4-4-4-16,10 3-6 0,-5 0-5 0,7-5-2 0,0-1 1 0,1 1 0 15,1-5 3-15,3 2 0 0,3-3 3 0,6 0 1 0,1-3 3 16,4-2 0-16,3 0 2 0,5-2 2 0,2-3 2 0,6-2-2 0,4-1-6 16,4-4-9-16,6-1-10 0,6-2-7 0,4-1-6 0,1-4-4 0,10 2-6 15,0-4-3-15,6-1 0 0,6 2-4 0,1-4 0 0,4-2-1 16,0 2-3-16,7 0 4 0,-2 0 5 0,1 1 4 0,3 0 1 0,-1 3 0 16,-5 2-3-16,1 2 0 0,-1 2-3 0,-5-1-2 0,-3 8-3 0,-6 0-2 15,-1 3 1-15,-10 3-2 0,1 4-1 0,-11 2 0 0,-1 1-2 16,-8 4 0-16,-5 5 3 0,-4-1 6 0,-6 0 4 0,-4 4 8 0,-8 3 5 15,-7 1 5-15,0 0 7 0,-11 5 4 0,-4-3 2 0,-6 5 3 16,-3 2 3-16,-7-1 1 0,-7 2 3 0,-4 0 1 0,-6 3 2 0,-4 0-3 16,-4 0-4-16,-6 3 0 0,-3-3-3 0,0 1 0 0,-5 0 4 15,0-3 2-15,3 2 1 0,-1-3 0 0,6-2 1 0,1-2 1 0,4-3-1 16,8 0-1-16,4-4-2 0,8-6 0 0,6 1-2 0,3-8-1 0,13 3-6 16,8-5-9-16,6-5-10 0,8 0-8 0,8-5-7 0,11-5-4 15,6 0-3-15,10-4-4 0,8-3-1 0,7-3-1 0,1-3 0 0,12-1 0 16,1-2-2-16,4 0-2 0,4-1-2 0,2-1 3 0,-1-5 4 0,4 4 4 15,1-1 5-15,0 2 3 0,0-1 1 0,-2 2 1 0,1 0 3 16,-3 2-1-16,-1 1 2 0,2 2-1 0,-7 1 2 0,1 1 1 16,-9 3 3-16,1 2-1 0,-7 1-3 0,-5 3-2 0,-8 2-7 0,-6 2 0 15,-5 2 2-15,-4 2 1 0,-8 1 3 0,-6 2 2 0,-6 5 7 0,-5 0 4 16,-1-1 3-16,-12 4 5 0,-2 1 6 0,-2 3 5 0,-12 2 5 16,-1-1 3-16,0 3 3 0,-7 1 0 0,-6 4-1 0,1-3 0 0,-9 6-2 15,2-1-3-15,-7 3-8 0,4-1-4 0,-6 1-6 0,2 1-5 0,-3 1-7 16,3-1-3-16,-4 1-1 0,8-2-2 0,-2 1-1 0,10-3-2 15,-5 0-1-15,11-2 1 0,8-4 1 0,1-2-2 0,8 0-2 0,9-4-5 16,7-1-5-16,11-6-10 0,6-1-12 0,9-4-11 0,8 0-11 16,7-4-10-16,11-1-11 0,3-2 2 0,6-5 6 0,13 0 7 0,1-4 9 15,2 3 8-15,3-4 8 0,11-1 7 0,-2-2 5 0,0-3 12 0,5 3 14 16,0 0 14-16,3 2 13 0,1-4 14 0,1 2 13 0,-2-1 4 16,6 5-1-16,1-3-6 0,-5 3-9 0,4 1-6 0,-2 0-3 0,-4 3 0 15,-1-1 2-15,-4 3 0 0,0 3 1 0,-6 3-4 0,-6-1-1 0,-4-2-4 16,-6 7-5-16,-9-1-5 0,-2 1-7 0,-8 1-1 0,-6-1-4 15,-8 7 5-15,-6-2 2 0,-5-2 9 0,-7 3 7 0,-7 1 8 0,0-2 10 16,-8 3 5-16,-5-1 5 0,-6 1 7 0,-3 2 6 0,-5-1 5 16,-4 0 2-16,-4 2 2 0,-8-2 1 0,6 3-3 0,-11 0-5 0,2-3-8 15,-3 5-7-15,-2-5-9 0,0 3-8 0,2-2-5 0,-2-1-5 16,8 2-3-16,-1-2-5 0,5-5-6 0,0 5-5 0,9-5-6 0,1-1-5 16,7-3-5-16,1 0-4 0,11-3-5 0,2 2-8 0,5-2-9 0,6-6-6 15,8 5-8-15,3-5-5 0,8-2-6 0,-1 2-6 0,13-4 3 16,-2 0 2-16,6-6 9 0,5 5 10 0,5-5 10 0,1-1 9 0,8 2 8 15,3-2 8-15,3-3 8 0,2 4 10 0,7-1 7 0,0 0 6 16,3-2 6-16,2 2 5 0,0 2 2 0,0-3-2 0,-1 2-2 0,1 4-6 16,-3 2-3-16,-2 0-4 0,-4 1-2 0,2 4-2 0,-7-2-1 15,-6 6 1-15,-2 0-5 0,-6 0-2 0,-1 3-2 0,-10 1-2 0,1 1 1 16,-10-1-1-16,2 4-2 0,-7 0-1 0,-7 0 1 0,-3 1-1 0,-5 0-1 16,-4 1-2-16,-5-4 1 0,-3 2 1 0,-2 1 2 0,-3 1 2 0,0-1 3 15,-6 0 0-15,-1-1 2 0,0-1 1 0,-2-2-1 0,0 3 0 16,0-4 2-16,2 1 3 0,-5 2 4 0,3-3 2 0,2 0 0 0,-1 0-1 15,3 0 2-15,3 0 2 0,-2 0-1 0,7 0-1 0,2 0 0 16,6 0 0-16,-1-4 1 0,10 0 2 0,7 0-2 0,2 0-2 0,8-4-2 16,5 0-3-16,7-1-1 0,7-1 0 0,4-2-5 0,6 3-1 15,2-4-1-15,3 3 0 0,0-2-1 0,7 4-2 0,-5-1-2 0,-1 1-3 16,-1 5-3-16,0-2-2 0,-5 0-2 0,0 5-1 0,-6 0 1 0,1 0 1 16,-4 5 0-16,-7-4 1 0,2 6 2 0,-6-3 1 0,-2 4 2 15,0 0 2-15,-9-3 1 0,2 3 3 0,-3 4 2 0,-4-5 3 0,-3 1 2 16,-3-2 1-16,-2 1 0 0,-2-2 2 0,-2 3-1 0,-5-3 1 0,-1 2 1 15,-4-2 0-15,-3 0 2 0,-2-2 2 0,-2 2 2 0,-1-5 2 16,-2 4 2-16,-2-4-1 0,-1 3 2 0,-1-3 0 0,1 0 1 0,1 0 1 16,-1 0-1-16,1 0-2 0,5-3 0 0,-1-1-2 0,4 4-2 15,6-5-2-15,2 0-3 0,6-1-3 0,4-1-3 0,5 3-1 0,7-7-2 16,3 3 0-16,7-1-2 0,8 0-4 0,3 2-1 0,2-5-2 16,6 3-1-16,3-2-3 0,0 3-2 0,1 3 0 0,-3-3 1 0,2 3 2 0,-3 2 1 15,-6 1 2-15,-1 2-1 0,-5 2 1 0,-3 1-1 0,-11 2 2 16,-2 3 1-16,-4 0-1 0,-6 5 2 0,-3-2 2 0,-6 2 2 0,-6 2-1 15,-5-2 1-15,-5 3 0 0,-3 1-1 0,-2-3 0 0,-7 3 1 16,-2-2 4-16,0 1 1 0,-2 1 2 0,-5-2 1 0,0-1 2 0,-1 2 0 16,-1-2 2-16,1-2 1 0,-1 0-1 0,-1-1 1 0,5-2 1 15,-4-1 1-15,4-1 1 0,-2-2 3 0,6 0-1 0,1 0 1 0,0-2 0 16,0 0 0-16,1-3 2 0,6 0 0 0,0-3 1 0,2 3 1 0,8-5 2 16,0 1 1-16,-2-1-2 0,11-2-3 0,-2-1 0 0,3-4-3 15,7 4-2-15,-5-4-2 0,5-1 0 0,2 0-1 0,0-2-1 16,-1-2-2-16,-2 0-2 0,3 0-1 0,-4-2-2 0,2 2-1 0,-5-2-1 15,5-1-3-15,-3 0-2 0,-4-1 0 0,2 1-2 0,2 0-1 16,0 0-3-16,-1 0-1 0,-2 2-1 0,4 5 0 0,-1-4-1 0,1 2-2 16,2 7-3-16,-5-4-2 0,5 5-1 0,-5 2 1 0,2 4-1 0,-4 1 0 15,1 5 0-15,-6-2 1 0,-2 6-1 0,-1 3 2 0,-2 0 2 16,-3 3 1-16,-8 3 1 0,3-1 3 0,-4 5 5 0,-5-3 2 0,0 5 2 16,0 0 1-16,-5-2 1 0,3 3 0 0,-6 0 1 0,3-4-1 0,-4 6 3 15,4-6-2-15,-4-1 1 0,1-1 1 0,5-2 1 0,1-2 1 16,2 1 1-16,2-4 1 0,9 0 0 0,-2-4 2 0,5 2 0 0,1-6 1 15,11 2-1-15,-3-4 0 0,12 1-2 0,0-3-1 0,6-3-1 0,4 1-3 16,4-4-4-16,1 0-1 0,6-2-2 0,9-5 0 0,-2 2 1 16,2-2 0-16,4-6 1 0,3 3 1 0,1-4-1 0,2 3 1 0,2-5 1 15,3 0 0-15,-3-1 2 0,3 3-1 0,-3-5 1 0,1 3-2 16,1 2-2-16,-2 0-3 0,-4 0-3 0,2 7-1 0,-3-3-5 0,-4 4-1 16,-2 5-1-16,-6 1-2 0,-2 6-1 0,-5 0 0 0,-4 3 1 15,-4 2-1-15,-10 5 0 0,0 2 3 0,-5 3 0 0,-2 1 2 0,-6 1 0 16,-2-1 2-16,-6 4 2 0,-1-2 3 0,-6 4 1 0,0-3 4 15,-2 1 2-15,-1 4 0 0,-4-8 2 0,0 4 0 0,0-2 2 0,0-1 1 16,0-4 0-16,0 3 0 0,0-4 1 0,0 0 1 0,0-4 1 0,0 0 1 16,0 0 3-16,1-2 1 0,3 0 1 0,1-4-1 0,0 1 2 15,7-1 0-15,-2-2 0 0,4 0 2 0,3 0-2 0,0 0-2 0,3-2 0 16,3-1-2-16,2-2-4 0,-1-2-3 0,5-1-3 0,0 2-2 0,5-5-3 16,-5 2-1-16,5-4-3 0,2-2 0 0,-7 3-2 0,7-1 1 0,-2-2 1 15,2 0 0-15,0 3 0 0,-7 0-1 0,6-2 2 0,-1 4-1 16,-5-2-1-16,6 6 1 0,-6 0-2 0,0 1 0 0,-2 5 2 0,2 0-2 15,-4 5-1-15,1 1-1 0,1 0-1 0,-5 6 1 0,-1-2 0 0,1 4 0 16,-2 3 0-16,3 0 0 0,-5 0 1 0,1 3 1 0,-2-3 2 16,-1 5 1-16,4-1 3 0,-5-1 2 0,6 2 0 0,-6-4 3 0,2 2-1 15,2 0 3-15,-5-4 1 0,3 1 0 0,0-1 5 0,-2-2 0 0,-1-2 3 16,3 1 0-16,0-6 2 0,0 2 1 0,3-1 0 0,3-1-1 0,2-3 0 16,2-3 0-16,4 2 1 0,5-3-1 0,1-3-1 0,11 2-2 0,-5-3 0 15,10-3-2-15,1-1-2 0,3-1-1 0,-1-3-1 0,2 0-2 0,3-1-2 16,-1-1 0-16,3-2-2 0,-2-1-2 0,-3 1-2 0,0-3-1 15,-1 2 1-15,1 0 0 0,-2-3 0 0,-2 3-1 0,-2 3 1 0,0-1 0 16,-5-1 0-16,4 4-2 0,-2 4 2 0,-6 0-1 0,1 4-1 0,-3 4 1 16,2 0 1-16,-9 4-2 0,5 4 0 0,-7 0-2 0,4 7 0 0,-5-2 1 15,0 3-2-15,-1 4 1 0,-2 0 1 0,-5 0-1 0,0 0 2 0,-5 3 0 16,5-2 1-16,-6 1 0 0,0-2-1 0,-4 0 1 0,1 0 2 16,-6 1 0-16,-1-5 1 0,2 1 1 0,-2-2 2 0,-2 0 0 0,-4-3 2 15,6 1-1-15,-7-5 2 0,2 4-1 0,1-4-1 0,-3-1-2 16,0-2-4-16,0-1-4 0,0 1-5 0,0-3-5 0,-3 3-6 0,1-5-6 15,2 4-9-15,-3-4-7 0,-1 0-8 0,3 0-6 0,-4 0-9 0,-2 0-6 16,5 0-9-16,-6-4-6 0,2 3-5 0,-2-3-5 0,-4 1-3 0,3-4-5 16,3 2-4-16,-6-3-5 0,1 4-3 0,3-4-1 0,-1 4-1 0,1-1-2 15,-1-1-4-15,3 5 1 0,-1-4 6 0,2 5 4 0,0-3 6 16,1 3 4-16,2 0 6 0,-4 0 8 0,6 0 10 0,-2 0 9 0,-2 3 10 16,3-3 7-16,1 1 7 0,-4 3 10 0,1-4 14 0,3 1 6 0,-2 3 4 15,-1-4 4-15,1 2 4 0,-5-1 3 0,6-1 0 0,-6 4-3 0,5-4-5 16,2 0-9-16,-5 0-13 0,-2 0-14 0,2 3-17 0,-4-3-30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5:41:39.8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6318 6817 16 0,'-1'-8'425'15,"-3"3"12"-15,-1 0 13 0,-2 3-75 0,2 0-120 0,0-1-61 16,0 3-35-16,0 0-19 0,-2 0-13 0,2 3-9 0,-4-3-8 0,4 4-12 16,-3-1-16-16,-3 4-15 0,-2 3-17 0,1 3-11 0,-2-1-10 0,-1 5-7 15,-6 3-6-15,-1 2-1 0,3 3-2 0,-3 4 3 0,-5 3 3 0,5 1 5 16,-5 4 4-16,-1 1 3 0,1 2 7 0,0 1 1 0,-4 1 3 0,0 1-1 15,-1-2 1-15,1 3-1 0,-1 0 1 0,-2-6-3 0,1 3-1 16,-3 4-4-16,4-7-2 0,-4-1-4 0,2 4-2 0,-3-8-2 0,6 1-5 16,-5-2-1-16,5 0-1 0,-1-6-2 0,5 2 1 0,-1-3-2 15,1-1-2-15,2-3-1 0,2-5 0 0,1 1 1 0,0-3-1 16,3-1-1-16,2-3-2 0,-1-4-1 0,4 2-3 0,-3-4-2 0,3-4-3 16,1 0-4-16,-1-4-5 0,0-4-4 0,1 2-2 0,-1-6-4 0,0 0-5 15,-3-4-5-15,4-2-5 0,-3-2-2 0,-1-4-4 0,0 0 0 16,4-3-3-16,-1-2-1 0,0-2-1 0,1 2 0 0,2-6 2 0,-1 3 1 15,2-2 0-15,2-1 2 0,-1-3 0 0,6 8 3 0,1-5 0 0,2 5 2 16,2-3 2-16,1 4 1 0,2 1 2 0,0 3 0 0,4 3 2 0,5 2 1 16,-1 7 0-16,4 0 2 0,2-1 4 0,1 9 1 0,4 4 6 15,2 1 2-15,1 1 5 0,2 4 5 0,2 6 4 0,5 1 4 16,-2 5 4-16,2 1 4 0,-4 2 3 0,6 1 2 0,-3 4 1 0,5 2 2 16,-5-2 2-16,1 5-2 0,-3-1 1 0,2 3-8 0,0-4-7 0,-3 2-16 15,0 0-17-15,-1 0-26 0,1 1-29 0,-1-3-41 0,0 2-47 16,1-3-89-16,-1-2-106 0,-4 1-57 0,0 0-28 0,4 1-14 0,-7-2-10 15</inkml:trace>
  <inkml:trace contextRef="#ctx0" brushRef="#br0" timeOffset="19355.7051">12971 16345 36 0,'5'0'48'0,"0"0"-1"0,2-2-3 0,-2 2-6 15,0 0-8-15,0 0-16 0,4 0-19 0,-4 0-21 0,2 0-23 16,-1 0-33-16</inkml:trace>
  <inkml:trace contextRef="#ctx0" brushRef="#br0" timeOffset="36798.1539">47275 18066 444 0,'12'-5'480'0,"-3"-3"11"0,-1 1 9 0,-3 2-36 16,1 3-58-16,-3-3-85 0,-1 4-99 0,1-2-54 0,-1 3-32 15,-2-4-17-15,3 3-7 0,-3 1-15 0,4 0-16 0,-4-4-23 16,1 1-24-16,-1 3-30 0,0 0-34 0,4 0-42 0,-4 0-46 0,3-4-57 16,-1 4-62-16,1-1-95 0,-3 1-109 0,0 0-55 0,0 0-28 0,0 0-11 15,0 0 0-15,0 0 6 0</inkml:trace>
  <inkml:trace contextRef="#ctx0" brushRef="#br0" timeOffset="38303.6864">5906 12380 222 0,'0'-10'447'0,"0"4"-7"0,-2 1-15 0,-2-2-80 16,1 3-112-16,1 1-58 0,-1 2-34 0,-2 2-16 0,1 2-10 0,-1 1-10 15,0 4-14-15,-3 2-14 0,3 2-11 0,-7 3-11 0,5 3-10 16,-5 2-4-16,2 5-2 0,-4 3-1 0,-3 2 2 0,0 4 4 0,-2 1 4 15,0 5 0-15,-3 4 0 0,-3 1 2 0,1 5-1 0,-7-2 3 0,0 5 1 16,-1 2 0-16,-4 0 0 0,-3 1 0 0,-2 4-1 0,-5-1 0 16,2-2-1-16,-6 5-4 0,-3-5-4 0,4 2-5 0,-2-1-3 0,-2 0-5 15,0-4-3-15,3 1-5 0,-1-2-5 0,2-5-4 0,1-1-3 16,4-6-1-16,3 1-1 0,3-6-1 0,4-3 0 0,-2-1-1 0,9-4 2 16,0-7 0-16,3 1 1 0,3-6-1 0,3-3-1 0,-1-1-2 15,2 0 0-15,3-9-3 0,4 1-4 0,-2-4-3 0,-2 0-3 0,6-7-2 16,-2 2-4-16,-2-10-3 0,2 3-3 0,1-6-3 0,0-4-4 0,1-2 0 15,1-8 0-15,0 3 0 0,2-3 1 0,0-4 1 0,5-6 2 16,0 4 0-16,0-1 3 0,5-5 1 0,0 3 1 0,2-2 1 0,3-4-1 16,-1 6 1-16,5-3 1 0,-1 1 0 0,1 1-2 0,8 0 0 15,-3 3 0-15,0 1 0 0,3 4 0 0,3-2-2 0,3 8 1 0,-1 3-1 16,4 0 1-16,-1 3 2 0,3 5 2 0,-1 3 3 0,4 5 2 0,0 5 3 16,3 4 4-16,-2 0 5 0,6 8 5 0,-5 5 4 0,6 6 7 15,-3 1 5-15,0 6 5 0,3 2 3 0,-3 2 4 0,2 10 1 0,-2-2 0 16,-1 3 0-16,-2 4 1 0,1 2-1 0,0 4-1 0,-1 0-1 15,-4 0-4-15,0 4-3 0,0 1-4 0,-1-1-4 0,-6 0-5 0,4 2-3 16,-6-3-8-16,-1 0-11 0,3-1-11 0,-4-2-18 0,-5 1-23 0,3-2-24 16,-2-5-28-16,-1 1-35 0,-1-4-39 0,-3 2-62 0,5-6-76 15,-6-1-80-15,1-1-81 0,0-4-38 0,1-3-17 0,0-4-3 0</inkml:trace>
  <inkml:trace contextRef="#ctx0" brushRef="#br0" timeOffset="66042.6719">27094 12212 140 0,'-17'0'267'0,"4"0"-68"0,-1 3-37 0,0-3-21 15,-3 1-10-15,7-1-1 0,0 4-3 0,1-4-4 0,1 0-4 0,-1 0-9 16,4 0-12-16,0 0-15 0,2 1-13 0,-1-1-12 0,3 0-9 0,-3 0-11 15,4 0-8-15,0 0-8 0,0 0-8 0,0 0-5 0,0 0-3 16,0 0-4-16,0 0-1 0,0 0-1 0,0 0 2 0,0 0 3 16,0 0 2-16,0 0 3 0,0 0 2 0,4 3 5 0,-3-3 3 0,3 4 5 15,-1-3 3-15,2 2 4 0,0 0 4 0,4-2 3 0,-1 4 4 16,3-2 3-16,2-1 2 0,4 4 2 0,0-4-2 0,4 0-1 16,1 3-2-16,5-2-2 0,2-1-3 0,7-2-6 0,0 3-2 15,1-1-3-15,4-2-1 0,4 3-3 0,4-3-2 0,4 0-3 0,5 0-2 16,-2 0-4-16,6 0 0 0,-3 0-3 0,8 0-2 0,-1 0 0 0,3 0-2 15,-1 0-1-15,2-3-3 0,-2 3-2 0,4 0-3 0,-4 0-4 16,-2-2-1-16,2-1-2 0,2 3-2 0,-5-2-3 0,2-1-3 0,-4 3-2 16,3-3 1-16,-3 1 0 0,1 2 2 0,-5-2 2 0,-1 0 2 15,0 2 3-15,-3-3 1 0,-2 0 1 0,-4 3 2 0,-1 0 1 0,-6-2 2 16,1 2 3-16,-5-3 1 0,-6 3 4 0,2 0-1 0,-7 0-3 16,-4 0 0-16,-1 0 0 0,-7 0 1 0,-1 0 1 0,1 0 3 0,-5 0 4 15,-1 0 4-15,-4 0 5 0,0 0 5 0,2 0 3 0,-5 0 4 16,-2 0 7-16,0 0 3 0,0 0 6 0,0 0 3 0,0 0 3 15,0 0 3-15,0 0-2 0,0 0 0 0,0 0-2 0,0 0-4 0,0 0-3 16,0 0-3-16,0 0-2 0,0 0-4 0,0 0-3 0,0 0-5 16,0 0-4-16,0 0-4 0,0 0-4 0,0 0-3 0,0 0 0 0,0 0-2 15,0 0 0-15,0 0-2 0,0 0-1 0,0 0-1 0,0 0-4 16,0 0 1-16,0 0-2 0,0 0 0 0,0 0 0 0,0 0-1 0,0 0 0 16,0 0-1-16,0 0 0 0,0 0-2 0,0 0-1 0,0 0-1 15,0 0-2-15,0 0-2 0,-2 0-4 0,2-1-6 0,-4-3-6 16,1 4-10-16,-2 0-9 0,2 0-11 0,1 0-12 0,-3 0-12 0,-2 0-16 15,2 4-14-15,-4-3-15 0,4-1-18 0,-3 5-18 0,-1-2-22 16,2 0-24-16,-1 1-28 0,3-2-31 0,-4 4-58 0,1-1-68 0,2 0-34 16,-2 0-16-16,3-3 0 0</inkml:trace>
  <inkml:trace contextRef="#ctx0" brushRef="#br0" timeOffset="67356.1421">32889 12283 72 0,'-31'0'124'0,"1"0"8"0,-3-2 6 0,-1 2-1 0,-2-2-7 0,1 2-7 15,1-3-9-15,-6 1-1 0,-1 2-2 0,2-3 5 0,-2 3 8 16,2-2 10-16,-2-1 10 0,4 3 0 0,-6-2-7 0,5-1-12 0,-1 3-14 15,2-3-7-15,3 1-6 0,-2 2 1 0,3-2 4 0,3 0 2 16,1 2-2-16,0-3-5 0,8 3-9 0,-4-3-9 0,2 3-9 0,6 0-6 16,4 0-3-16,-1 0-4 0,4 0-2 0,1 0-7 0,1 0-5 15,6 0-7-15,-5 0-8 0,6 0-5 0,1 0-7 0,0 0-5 16,0 0-4-16,0 0-3 0,0 0-3 0,1 0-1 0,6 0-2 0,0 0 1 16,1 3 1-16,4 0 1 0,4-3 2 0,4 2 1 0,2 0 3 15,6 0 1-15,4 1 1 0,4 2 1 0,5-2 1 0,7-1-1 16,-2 1-1-16,8 2-1 0,4-3-2 0,5 0-3 0,4 3-1 0,1-2-5 15,4-3-2-15,3 5-2 0,5-2 1 0,-2-2 1 0,7 3 2 0,1 0 2 16,4 0 2-16,11 3 1 0,-2-6 1 0,1 4 2 0,13 1-1 16,-1-1 2-16,9-1 1 0,7 1 0 0,0 1 1 0,2-2-4 15,10 1-3-15,1 0-1 0,3 0 2 0,-3 2 0 0,7 1 2 0,2-3-1 16,-1 2 1-16,4-2-1 0,1 3 2 0,3-3 0 0,5 2 0 0,-5-2 1 16,5 0 0-16,-2-1 4 0,-2 2 5 0,6-5 2 0,-5 4-1 15,-2-2 1-15,0 1 1 0,-1 1 1 0,1-2 0 0,0-3 2 16,0 1-1-16,-7 2 2 0,5-3-1 0,-5 1 1 0,2 2 0 0,-3-3 0 15,-4 4-3-15,-4-3-1 0,-4-1 0 0,1 3-1 0,-9 1-1 16,1-4-1-16,-4 1 1 0,-8-1-1 0,-1 4-1 0,-4-4 2 16,-6 5 0-16,1-2 0 0,-9 0 2 0,-5-1 0 0,-6 1 0 0,-3 2-2 15,-6-3-2-15,-7 0-3 0,-3 3-1 0,-11-5-2 0,-3 3-2 16,-6-3-1-16,-8 5-1 0,-1-5 2 0,-11 3 3 0,0-1 3 0,-9-2 4 16,1 3 3-16,-6-2 3 0,-1-1 4 0,-6 3 4 0,4-3 1 15,-7 0 4-15,0 0 4 0,-1 0 3 0,-3 0 2 0,-1 0 0 0,0 0 0 16,0 0-2-16,0 0-2 0,0 0-4 0,0 0-4 0,-1 0-5 15,-3 0-3-15,3 1-4 0,-6-1-5 0,-2 0-8 0,4 0-11 16,-5 0-8-16,-4 0-11 0,1 0-13 0,-5 0-13 0,0 0-11 0,-8 4-13 16,2-4-11-16,-3 0-13 0,-7 0-11 0,1 0-13 0,-2 3-14 15,-1-3-12-15,-3 0-14 0,-2 0-9 0,3 0-9 0,-4 0-4 0,1 0-4 16,3 0-4-16,-5 0-2 0,6 0-4 0,-2 0-4 0,1 0-7 16,-1-3-8-16,1 3-12 0,3-4-12 0,-8 3-23 0,7 1-28 0,-5 0-40 15,0-3-43-15,-3 3-14 0</inkml:trace>
  <inkml:trace contextRef="#ctx0" brushRef="#br0" timeOffset="68024.8247">33421 12196 88 0,'-5'0'112'0,"3"0"9"0,-1 0 8 0,0 0 4 0,1 4 2 0,-2-3-1 15,4-1-1-15,0 0-2 0,0 0-3 0,0 0-3 0,0 0-6 16,0 0-5-16,0 0-9 0,0 0-9 0,0 0-8 0,0 0-8 16,0 0-7-16,0 0-7 0,6 0-5 0,-3 0-6 0,0 0-3 0,3 0-3 15,2 0-3-15,-1 0-1 0,8 3-2 0,-1 1-4 0,8-4-1 16,2 1-1-16,3 2-1 0,9 0 0 0,8-2-3 0,2 3 0 0,11 0-1 16,-1 0-2-16,10-3-3 0,9 5-5 0,4-6-2 0,4 1-7 15,4 4-4-15,6-2-3 0,2-1-5 0,4 4-6 0,0-4 0 0,8 0-2 16,1 3 1-16,4-2 2 0,1-1-1 0,8 1 2 0,5-1 0 15,4-2 0-15,4 3 1 0,6-3 1 0,4 0 0 0,4 0 0 16,7 0-2-16,-1 0 1 0,4 0 2 0,-1 0 4 0,5 0 1 0,-2 0 2 16,2 0 0-16,4 0 1 0,-1 0 1 0,-1 0 1 0,1 2 0 15,1 1 0-15,-1-3 2 0,-6 0 3 0,3 0 4 0,-5 0 7 0,-2 0 1 16,-7 0-1-16,-6 0 1 0,-1 0 0 0,-9 0 1 0,-6 0 0 0,-2 0 1 16,-8 0 2-16,-7 0 0 0,-6 0 3 0,-8 0 1 0,-4 0 1 15,-11 0 0-15,-5 0 1 0,-10 0 2 0,-7 0 5 0,-9 0 6 16,-1 0 7-16,-12 0 6 0,-7 0 5 0,-7 0 4 0,0 0 3 0,-8 0 1 15,3 0 3-15,-7-3 1 0,-2 3 1 0,-3 0 0 0,2 0-1 16,-5 0-5-16,1 0-6 0,-3 0-8 0,0 0-11 0,0 0-7 16,0 0-7-16,0 0-7 0,-3 0-4 0,1 0-4 0,-5 0-3 0,6 0-2 15,-4 0-3-15,-2 0-3 0,2 0-2 0,3 0-3 0,-5 0-1 16,2 0-2-16,-3 0-1 0,6 0-1 0,-5 0-1 0,2 0 1 0,3 0 0 16,-5 0-1-16,6 0-3 0,1 0-1 0,0 0-4 0,0 0-7 15,0 0-8-15,0 0-7 0,0 0-10 0,0 0-10 0,0 0-12 16,0 0-14-16,0 0-14 0,0 0-16 0,0 0-17 0,0 0-16 0,0 0-19 15,0 0-15-15,0 0-16 0,-4 0-17 0,3 0-18 0,1 0-29 16,0 0-34-16,0 0-65 0,-9 0-80 0,2 0-34 0,0 0-9 0,-5 0 4 16</inkml:trace>
  <inkml:trace contextRef="#ctx0" brushRef="#br0" timeOffset="71523.0628">3898 11143 418 0,'-5'-7'446'0,"2"-1"8"0,-2 2-71 0,1-1-115 0,-1 3-58 16,4 0-34-16,-3-1-15 0,-1 1-6 0,2 4-5 0,1-3-5 0,-2 3-10 15,4 0-16-15,0 0-15 0,-3 0-19 0,3 3-15 0,-2-3-17 16,-1 4-9-16,3 1-8 0,0-1-5 0,3 3-2 0,-1 3-4 0,1 2 0 16,1 1 0-16,1 2 0 0,0 3-1 0,4 2 2 0,1-4 4 15,-2 4 2-15,1 2 5 0,5-2 5 0,-4-2 3 0,5 2 6 0,1-4 5 16,2 0 7-16,4-4 8 0,6 0 6 0,2-2 9 0,10-2 9 0,4-8 9 15,7 0 8-15,12-8 7 0,7-5 2 0,7 0 3 0,8-7 1 16,6-7-4-16,7 1-3 0,6-8-6 0,4-3-11 0,4-2-10 0,-4-1-11 16,4-1-9-16,-4-2-8 0,-1 3-8 0,-4 0-8 0,-4 3-4 0,-4 0-5 15,-1 3-3-15,-9 3-2 0,-3 2-2 0,-4 4 0 0,-6-1 0 16,-7 2 3-16,-2 4 3 0,-7 0 3 0,-5 4 2 0,-6 1 1 0,-4 3 0 16,-2-1 0-16,-3 1 2 0,-9 4-1 0,4-1 1 0,-7 2 3 15,-2 2 0-15,-4-3-1 0,0 2-1 0,-5 1 2 0,1 1-3 0,-2 0-3 16,-5 3-1-16,4-2-3 0,-5-1-1 0,-1 4-1 0,2 0-2 0,-6-4-4 15,4 4-2-15,-5 0-3 0,0 0-2 0,0 0-3 0,0 0-2 16,0 0-3-16,0 0-3 0,0 0 0 0,0 0-2 0,0 0-2 0,0 0-2 16,0 0-3-16,0 0 0 0,0 0 0 0,0 0-1 0,0 0-2 15,0 0 0-15,0 0 1 0,0 0 0 0,0 4-2 0,0-4-1 0,-1 0-1 16,1 0-1-16,-4 0 0 0,4 4-4 0,0-4-3 0,0 0-4 16,0 0-3-16,-1 0-4 0,1 0-8 0,0 0-7 0,-4 3-9 0,4-3-12 15,0 0-18-15,0 0-18 0,-3 1-22 0,3-1-21 0,-2 4-22 0,-1-4-18 16,3 1-16-16,-4 2-20 0,2 2-20 0,2 1-21 0,-3-5-22 0,1 7-24 15,-1 0-26-15,3 0-39 0,-3 0-45 0,1 0-70 0,2 0-80 16,0 2-30-16,0-1-6 0,0 2 8 0,0-1 13 0</inkml:trace>
  <inkml:trace contextRef="#ctx0" brushRef="#br0" timeOffset="93293.4707">33191 8778 74 0,'-31'-13'134'0,"4"0"-24"0,-5 1-10 0,-3-4-1 0,3 0 2 16,-7 0 7-16,5 1 3 0,-9-3 1 0,1 0-5 0,-1 1-8 16,0 1-7-16,-5-4-5 0,2 0-4 0,-3 0-3 0,0 3-4 0,-1-1-4 15,-6-3-5-15,5 2-4 0,-2 3-6 0,-5-1-4 0,3-1-5 16,-3 1-4-16,5 1-3 0,-3 1-4 0,0-5-3 0,0 8-5 0,-2-1-7 16,0-3-5-16,0 4-5 0,0-1-5 0,0 1-1 0,0 2-3 15,-2 2 0-15,-1-4-2 0,4 4 0 0,-4 1 0 0,3 1 0 0,-2-1 0 16,-1 2 0-16,3 2 2 0,-5-1 1 0,0 4 4 0,0-1 1 15,-4 1 0-15,-1 0 1 0,0 1-1 0,-4-1 0 0,-3 4-2 0,-2-1-3 16,-3 2-1-16,3-1-2 0,-5 4 0 0,2-1-3 0,0-2-3 16,2 3-2-16,-1 0-3 0,3 0 0 0,-1 0-1 0,5 1-1 15,1 2-2-15,2-4 1 0,3 3 0 0,3 0 2 0,3-2 1 0,-1 4 1 16,6-3 0-16,1 2 3 0,4-3 4 0,1 0 2 0,1 4 3 16,4-3 2-16,-3 0-1 0,3 4 3 0,0-4 1 0,3 4 0 15,0-2 0-15,0 1-2 0,2-4 1 0,-2 5-1 0,-3-2-1 0,3 1 0 16,-4 0 1-16,1 3-3 0,-2-3-2 0,-4 3 0 0,1-1-1 0,-4-2-1 15,-1 7-1-15,-4-3 0 0,3-3 0 0,-3 4 0 0,0-1 0 16,0 1-1-16,2-3 0 0,-2 2 0 0,2 0-2 0,-1-1 1 16,1 2-1-16,7-1 1 0,-3-2-1 0,5 4 2 0,2-3-1 15,-1 1-2-15,7 1-1 0,-2-2-1 0,5 1 2 0,4-1-2 0,1 2-1 16,4 3 0-16,3-4 0 0,2 4 1 0,1-4 1 0,3 4 1 0,4 0 2 16,0-1 1-16,6 1 1 0,-1 1 5 0,1 2 0 0,3 2 3 15,5-3 0-15,0 6 3 0,0-3 2 0,5 3 0 0,3-2 2 16,1 2 2-16,-1 1 2 0,6-1 2 0,0 1 1 0,4 3 0 0,5 0 2 15,-1-1 0-15,3 0 1 0,4 1 0 0,5 1 2 0,4-1 1 16,5 0 2-16,3 3 0 0,3-5-1 0,9 5-1 0,5-5-2 0,5 3-2 16,4 0-1-16,8-1-3 0,9 0-3 0,-2-2-3 0,7-5-6 15,4 3-2-15,6 0-2 0,2-4-1 0,7 0 0 0,1 1 0 16,5-2 2-16,4-3-2 0,2 0 0 0,4-3-2 0,3-2 1 0,2 1-3 16,4-3-1-16,-3 1-2 0,2-2-2 0,-3-3-5 0,1 3-7 15,0-7-5-15,-6 3-2 0,1 0-3 0,-4-4-4 0,0-2-3 0,-1-2-3 16,-7 0-1-16,3 0-2 0,-5 0 0 0,0-2 2 0,-7-2 0 15,1-4 3-15,-2 0 4 0,-7-1 6 0,-3 0 1 0,1-2 1 16,-5-5 1-16,-5 4 2 0,-4-4 0 0,-3 3 3 0,-5-4 1 16,-1-3 2-16,-4 2 1 0,-5-2 0 0,-1 0 4 0,-6 0 2 0,-2 2 2 15,-4-5 0-15,-1 1 0 0,-3-2 0 0,-4 0 2 0,-2 0-1 0,4 0 2 16,-11 0 2-16,4-1 1 0,-2-2 0 0,1 1 2 0,-11-2 0 16,5 2 0-16,-5-5 0 0,1 2 0 0,-2-1 1 0,-3 1 0 15,-1-4 0-15,-2 1 0 0,1 1 0 0,-5-1-1 0,3 1-1 0,-8 0-1 16,-2-2-2-16,1 1 0 0,-6 3-3 0,1-3 0 0,-2 4 2 0,-5-4 0 15,-5 1 0-15,-2 5-5 0,1-3-5 0,-6 0-9 0,-4 4-8 16,-4-3-13-16,-2 3-13 0,-6-3-15 0,-2 6-17 0,-6-2-22 16,2 0-23-16,-11 3-30 0,-2-1-30 0,1-1-53 0,-7 5-63 0</inkml:trace>
  <inkml:trace contextRef="#ctx0" brushRef="#br0" timeOffset="93803.3712">31054 7195 7 0,'-5'-7'242'0,"2"2"-49"0,3 0-40 16,-2 0-26-16,2 2-19 0,0-1-14 0,2 1-9 0,1 1-10 0,2 2-9 15,0-3-12-15,0 1-12 0,4 2-13 0,3-3-11 0,2 3-6 0,1 0-7 16,2 0-1-16,5 0-2 0,0 0 1 0,2 0 3 0,5 0 1 15,0 0 2-15,2 0 0 0,0 0 2 0,1 0-1 0,4 3 0 0,0-3-1 16,-4 0-1-16,4 2-7 0,-2 1-8 0,-2-3-11 0,1 2-13 16,-4 1-19-16,0-3-17 0,-2 0-18 0,-5 2-16 0,4 0-14 0,-8-2-15 15,0 3-11-15,-5-3-7 0,1 2-7 0,-6 1-7 0,1-3-4 16</inkml:trace>
  <inkml:trace contextRef="#ctx0" brushRef="#br0" timeOffset="94076.1503">31175 7144 25 0,'-3'-3'114'15,"-2"2"-9"-15,3 1-13 0,2 0-11 0,0 0-12 0,-3 0-12 16,-1 1-9-16,4 2-8 0,-1-3-8 0,-3 4-4 0,1 0-4 0,3 0-3 16,-5 1 0-16,3 4 0 0,-2-1 4 0,1 5 4 0,-2 0 6 0,3 3 8 15,-1 1 8-15,-2 6 10 0,1-3 10 0,1 4 6 0,-2 3 4 16,3 2 2-16,-1 3 2 0,-1-1 0 0,3 1-2 0,-3 4-3 15,4 1-5-15,-2-2-3 0,2 2-3 0,-6 2-5 0,6 0-4 0,-6 2-6 16,6-2-8-16,-1-3-7 0,-6 4-4 0,5-7-6 0,-1 5-5 16,-1-3-4-16,-1 0-5 0,0-5-6 0,-3 1-7 0,6-3-10 15,-5-2-11-15,2-1-15 0,0-2-15 0,0-1-22 0,-2-5-24 0,2 3-28 16,3-7-32-16,-5-1-34 0,6 0-33 0,-3-1-60 0,3-3-70 16,1-3-30-16</inkml:trace>
  <inkml:trace contextRef="#ctx0" brushRef="#br0" timeOffset="95994.0072">31051 7643 151 0,'-5'-3'146'0,"-4"2"-7"0,4-4-3 16,-3 5-1-16,2-2-5 0,-2-2-9 0,-1 3-7 0,3 1-6 0,-6-4-5 15,3 1-3-15,1 3-4 0,1 0-4 0,-5 0-4 0,7 0-5 16,-4 0-6-16,4 0-6 0,0 0-8 0,-2 0-7 0,2 0-8 15,3 0-5-15,-5 3-6 0,6-3-5 0,1 0-7 0,0 0-4 0,0 0-4 16,0 0-4-16,0 0-1 0,5 0-3 0,0 0 0 0,0 0 0 16,4 4-1-16,3-4-1 0,-2 1 0 0,3 3 1 0,6-4-2 0,3 2 0 15,1-2 1-15,2 1 0 0,6 3 2 0,-2-4 2 0,5 1-1 16,2 2 0-16,0-3-3 0,1 4-3 0,2-3-4 0,-1-1-3 0,3 4-7 16,1-4-7-16,-4 3-9 0,3-1-9 0,1 1-12 0,-4 2-14 15,-2-2-21-15,5 2-24 0,-6-3-28 0,1 1-31 0,0 1-44 0,3 1-51 16,-3-2-51-16,2 0-52 0,-4 2-22 0</inkml:trace>
  <inkml:trace contextRef="#ctx0" brushRef="#br0" timeOffset="97959.7644">11857 9932 50 0,'-3'-3'149'0,"3"0"-1"15,-2 1 1-15,-1 2-2 0,3-3-5 0,0 3-8 0,0 0-8 16,0 0-10-16,0 0-10 0,0 0-9 0,0 0-11 0,0 0-12 0,0 0-11 15,0 0-9-15,0 0-9 0,0-2-10 0,5 2-8 0,0 0-7 16,3 0-5-16,1 0-6 0,3 0-5 0,3 0-4 0,7 0-4 0,6-3-5 16,2 3-1-16,11-3-1 0,4 3 0 0,9-2-1 0,9 2-4 15,9-2-2-15,5 0-6 0,11-3-7 0,11 2-10 0,9 0-9 16,8-2-9-16,5 3-6 0,10-1-2 0,4-1-3 0,8 1 1 0,9 2 3 16,1-3 4-16,9 0 6 0,9 0 4 0,10 3 4 0,1-2 4 15,7-1 5-15,4 0 7 0,5 3 6 0,0 1 9 0,6-3 13 0,-1-1 7 16,0 4 7-16,4-1 1 0,2 1-2 0,-1 0-3 0,-1 1-5 0,-1-1-4 15,-3 4-4-15,2-1 0 0,-6-3 3 0,2 1 5 0,-8 3 6 16,0 0-1-16,-6-1-1 0,-9-2-4 0,-8 6-2 0,-4-2-1 16,-4-1 0-16,-5 0 2 0,-6 1 2 0,-7 0 1 0,-8 3 4 0,-11-1-6 15,-8-2-9-15,-9 3-15 0,-9 0-17 0,-9-3-17 0,-12 4-17 16,-9-1-11-16,-10-5-11 0,-9 5-4 0,-6-3-3 0,-8 3-6 0,-5-1-7 16</inkml:trace>
  <inkml:trace contextRef="#ctx0" brushRef="#br0" timeOffset="98389.998">16572 10236 81 0,'0'0'304'0,"0"0"-66"0,0 0-99 0,0 0-61 0,4 0-42 0,-1 0-19 16,4 1-9-16,2 3-3 0,-1-4 1 0,6 0 4 0,5 3 7 0,3-3 7 15,0 0 7-15,9 0 6 0,-1 0 3 0,8 0-1 0,1 0-2 16,5 0-3-16,-1-3-4 0,6 3-5 0,4-4-6 0,0 3-5 0,2-2-3 16,-1-1-4-16,4 0-6 0,0 0-8 0,-3-1-9 0,3-1-10 15,-4 1-10-15,-1 1-10 0,-3 0-10 0,-4-4-8 0,-2 4-8 0,0 0-6 16,-4-1-5-16,-8 0-4 0,0 0 1 0,-4 3-1 0,-6-1 2 15,-5 1 2-15,2-3 5 0,-7 5 5 0,-7-3 6 0,0 1 9 16,-5 2 7-16,0 0 9 0</inkml:trace>
  <inkml:trace contextRef="#ctx0" brushRef="#br0" timeOffset="98609.8875">17695 10154 27 0,'-29'2'39'0,"-6"1"7"0,5-3 8 0,1 0 5 0,-2 0 4 16,6 0 3-16,-4 0 1 0,3 0 7 0,2 0 5 0,-1 0 8 16,6-3 6-16,2 1 3 0,1 2 1 0,1-3 0 0,1 1 0 15,4 2 0-15,-2 0-2 0,5 0-4 0,1 0-5 0,0 0-2 0,1 0-6 16,0 0-7-16,2 0-9 0,-2 0-10 0,5 0-12 0,0 0-6 15,0 0-7-15,0 0-4 0,-4 2-5 0,4 1-3 0,-1 2 1 16,-3-3 0-16,4 5 1 0,-3 1 1 0,3 1 1 0,-2 3 2 0,-1 1 5 16,3 1 2-16,-2-1 4 0,-2 3-1 0,4 4 1 0,-3-3-1 15,3 5 1-15,-2-2-3 0,-1 1-2 0,3 2-4 0,0-1-4 0,0 0-5 16,-2 2-4-16,2 0-5 0,0-1-10 0,0-1-7 0,-3 0-9 16,3-1-12-16,-4 3-13 0,4-4-15 0,0 0-18 0,0-2-23 0,0 2-26 15,0-2-31-15,0-2-33 0,0 3-46 0,4-6-52 0,-4 3-45 16,3-4-42-16</inkml:trace>
  <inkml:trace contextRef="#ctx0" brushRef="#br0" timeOffset="101745.1665">13578 8376 34 0,'-14'-6'194'0,"4"-2"-30"0,-2 3-18 0,2-2-3 0,-2 3 1 16,5-5-1-16,-1 5-1 0,-1-3-6 0,1 2-8 0,2 0-6 16,-2 0-9-16,3 0-8 0,0 0-8 0,-2 0-7 0,5 3-6 0,-1-4-4 15,-2 1-3-15,5 1-3 0,-4-1-4 0,4 1-3 0,-2 0-3 16,-1-1-1-16,3 2-1 0,-3-1-1 0,3 0-3 0,-2 0 1 0,-1 0-1 15,3 0 1-15,0 3-1 0,0-5-1 0,0 5-3 0,0-3-3 16,0 0-1-16,0 0-2 0,0 3-3 0,0-3-2 0,3 1-5 16,-1-1-4-16,-2 3-5 0,3-2-5 0,0 3-7 0,-1-5-5 15,2 5-3-15,1-5-3 0,3 5-4 0,1-4-3 0,1 1-3 0,4 0-1 16,-1-2-3-16,1 3-3 0,6-3-3 0,3 0-2 0,-3 0-2 0,6 0-2 16,1 0-2-16,0 1-5 0,0 1-5 0,4-2-4 0,0 1-5 15,1-1-6-15,-1-2-5 0,1 3-7 0,-1 0-6 0,0-3-6 16,-4 2-4-16,0 1-5 0,1 0-5 0,-3-3-2 0,-6 2-2 0,0 4-1 15,1-2 1-15,-4-1 2 0,-5 1 4 0,0 1 4 0,-3 2 4 16,-3-3 2-16,0 1 3 0,2 2 1 0,-7 0 3 0,0 0 3 0,0 0 6 16,-7 0 3-16,2 2 2 0,0 1 3 0,-3-3 3 0,-3 5 0 15,0-5 0-15,-3 7 1 0,0-2 2 0,-3-1 3 0,2 1 3 0,-2 1 4 16,0 0 6-16,-2 1 5 0,2 0 1 0,-2-2 4 0,2-1 6 16,2 1 6-16,-2 2 6 0,3-3 5 0,0 0 8 0,4 1 5 15,-2-2 5-15,-1-1 5 0,4 3 7 0,1-3 8 0,2 1 5 0,-2-1 5 16,3-2 3-16,0 3 0 0,0-1-1 0,-2-2-2 15,5 3-1-15,-1-1-5 0,-3-2-3 0,3 3-5 0,3 0-4 0,-2-3-6 0,-1 4-5 16,3-2-5-16,-3 1-3 0,1 2-2 0,2-1-3 0,-4 0 0 16,4 3 0-16,-1 1 0 0,1-2 2 0,-4 5-1 0,4 0 1 15,0 1-1-15,0-1 1 0,-3 4-1 0,3 0 2 0,0 0-2 0,-2 1 0 16,-1 1-1-16,3 3-1 0,-2-4-3 0,-1 4-5 0,-1-1-8 16,3 5-9-16,-3-4-14 0,-1 7-16 0,0-6-19 0,-2 6-22 0,2-2-30 15,0-1-32-15,0 3-41 0,0-1-44 0,1-1-53 0,1 1-58 16,1-3-27-16</inkml:trace>
  <inkml:trace contextRef="#ctx0" brushRef="#br0" timeOffset="102440.2297">21044 8271 123 0,'-7'-1'367'0,"-5"-3"-43"0,4 3-65 0,-1-3-63 0,4 4-61 16,0-2-33-16,1 1-19 0,4 1-10 0,0 0-3 0,0 0-6 0,0 0-5 15,4 0-9-15,-4-4-7 0,5 3-7 0,3 1-7 0,3-3-6 16,-3 3-7-16,6-4-9 0,3 3-5 0,0 1-8 0,5-3-8 0,2-1-6 16,2 3-8-16,3-2-8 0,-2 0-9 0,7-2-13 0,-2 4-17 15,2-2-18-15,-1-1-20 0,-1-1-18 0,-1 2-20 0,0-1-17 0,-2 3-14 16,-4-2-16-16,-3-1-18 0,1 3-39 0</inkml:trace>
  <inkml:trace contextRef="#ctx0" brushRef="#br0" timeOffset="102653.4246">21206 8321 153 0,'-10'0'162'15,"5"0"-4"-15,-4 0-4 0,6 0-5 0,-3 1-5 0,5-1-10 16,-6 4-14-16,2-4-13 0,5 0-16 0,-4 3-14 0,4-3-13 0,-1 0-13 16,-3 4-10-16,4 0-10 0,-1 1-6 0,-3 2-5 0,4-2-4 15,-3 7-3-15,3-2-2 0,-2 4 0 0,-1 3 1 0,3 0 3 16,0 4 2-16,0-1 1 0,0 0 1 0,0 1-1 0,0 4 1 15,0-3-6-15,3 2-8 0,-1 1-14 0,-2 2-14 0,3-3-21 0,-3 0-22 16,4 0-29-16,-3-1-36 0,-1 0-45 0,4-1-50 0,-3 0-57 0,3 0-57 16,-4-3-30-16</inkml:trace>
  <inkml:trace contextRef="#ctx0" brushRef="#br0" timeOffset="102836.9295">21039 8704 214 0,'8'-3'329'0,"3"2"-75"0,2-2-113 0,4-2-66 0,2 0-40 0,3 0-20 16,0 0-12-16,9 0-9 0,-4 0-8 0,9 0-17 0,0-3-17 16,3 4-26-16,-1-4-30 0,6 3-37 0,-3 0-45 0,3 2-46 0</inkml:trace>
  <inkml:trace contextRef="#ctx0" brushRef="#br0" timeOffset="104419.1321">13250 8621 285 0,'-5'3'352'0,"0"-2"-67"16,2 3-103-16,1-4-59 0,-1 1-38 0,-1 1-18 0,3-2-12 0,1 4-3 15,0-4-3-15,0 0-6 0,0 0-8 0,0 0-9 0,-4 1-11 0,4-1-11 16,0 0-17-16,0 0-12 0,0 0-17 0,0 0-19 0,0 0-20 16,0 0-23-16,0 0-22 0,0 0-24 0,4 4-23 0,-3 0-55 0,3 1-66 15,1-1-35-15</inkml:trace>
  <inkml:trace contextRef="#ctx0" brushRef="#br0" timeOffset="105084.6052">22628 9627 12 0,'-8'0'408'0,"-1"3"5"0,-1-3-7 0,1 0-14 16,4 0-86-16,-3 0-122 0,3 0-61 0,-4 0-32 0,6 0-12 0,-4 0-3 15,0-3 1-15,5 3 2 0,-1 0-2 0,-2-1 0 0,1 1-6 16,3-3-6-16,-3 3-7 0,4 0-5 0,0-4-9 0,0 4-9 16,0 0-10-16,0 0-13 0,0 0-13 0,0 0-13 0,0 0-11 0,0 0-15 15,0-1-14-15,0 1-17 0,0-4-19 0,4 4-21 0,-3-3-29 16,-1 2-31-16,0 1-37 0,0 0-38 0,7 0-63 0,-2-3-76 0,0 2-35 16,1 1-15-16,-1-3-4 0</inkml:trace>
  <inkml:trace contextRef="#ctx0" brushRef="#br0" timeOffset="106174.8183">31854 9754 226 0,'0'0'492'0,"-2"0"-1"0,-1-4 3 15,-1 3 3-15,3-2-75 0,-3 0-114 0,3 2-81 0,-6 1-65 16,5-4-34-16,-1 4-20 0,1-3-5 0,-5 2 3 0,5 1 5 0,-1-4 7 16,3 3 3-16,-3 1-2 0,3 0-1 0,0-3-1 0,0 3-2 15,0 0-3-15,0 0-3 0,0 0-5 0,0 0-7 0,0 0-10 16,0 0-6-16,0 0-5 0,0 0-8 0,0 0-3 0,0 0-5 0,0 0-3 15,0 0-5-15,0 0-2 0,0 0-3 0,0 0-2 0,0 0-2 16,0 0-4-16,0 0-2 0,0 0-2 0,0 0-2 0,0 0-3 16,0 0-2-16,0 0-1 0,0 0-3 0,0 0-1 0,0 0-3 0,0 0-1 15,0 0-1-15,0 0-2 0,0 0-3 0,0 0 0 0,0 0-2 16,0 0-2-16,0 0-1 0,-2-3-2 0,2 3 1 0,0 0-1 0,0 0-1 16,0 0 1-16,0 0-1 0,0 0-1 0,-3 0 1 0,3-1-1 15,0 1 1-15,0 0 0 0,0 0 1 0,0 0 1 0,0 0-1 0,0 0 2 16,0 0 0-16,0 0 0 0,0 0-1 0,0 0-1 0,0 0 1 15,0 0 1-15,0 0-1 0,0 0 0 0,0 0-1 0,0 0-1 0,0 0-1 16,0 0 1-16,0 0-2 0,0 0-1 0,0 0 1 0,0 0-1 16,0 0 0-16,0 0 2 0,0 0-2 0,0 0 0 0,0 0-1 15,0 0-2-15,0 0 0 0,0 0 2 0,0 0 0 0,0 0 0 16,0 0-1-16,0 0-1 0,0 0-1 0,0 0 1 0,0 0-1 0,0 0-2 16,0 0 2-16,0 0 0 0,0 0-1 0,0 0 1 0,0 0-1 15,0 0-2-15,0 0 0 0,0 0 0 0,0 0 1 0,0 0 0 0,0 0 0 16,0 0-1-16,0 0 1 0,0 0-1 0,0 0 0 0,0 0-1 15,0 0-1-15,0 0-1 0,0 0 2 0,0 0 0 0,0 0 0 16,0 0 1-16,0 0-1 0,0 0 1 0,0 0-1 0,0 0-1 0,0 0 2 16,0 0 0-16,0 0 1 0,0 0-1 0,0 0 2 0,0 0 0 0,0 0 1 15,0 0-1-15,0 0-1 0,0 0 1 0,0 0-1 0,0 0-1 16,0 0-1-16,0 0 0 0,0 0-2 0,0 0-3 0,0 0-2 16,0 0 0-16,0 0-2 0,0 0-1 0,0 0 1 0,0 0-1 0,0 0-2 15,0 0-1-15,0 0-2 0,0 0 1 0,0 0 0 0,0 0 0 16,0 0-1-16,0 0 2 0,0 0 0 0,0 0 0 0,0 0 0 15,0 0-1-15,0 0-2 0,0 0-1 0,0 0-5 0,0 0-5 0,0 0-4 16,0 0-6-16,0 0-8 0,0 0-7 0,0 0-7 0,0 0-8 0,0 0-7 16,0 0-7-16,0 0-6 0,0 0-6 0,0 0-5 0,0 0-4 15,0 0-2-15,0 0-1 0,0 0-2 0,0 0 1 0,0 0 0 16,0 0 3-16,3-4 1 0,-1 1 1 0,-2 3 1 0,0 0 3 0,3 0 2 16,-3-1 1-16,3 1 3 0,-1 0 2 0,-2-4 5 0,0 4 5 15,0 0 2-15,4 0 0 0,-1-3 4 0,-3 3-1 0,0-1 2 16,0 1 4-16,0 0 1 0,0-4 1 0,0 3 0 0,0-1-1 0,-3-3-3 15,-1 1 0-15,-1 0-3 0,2 2-3 0,-2-4-1 0,-4 5-1 16,4-4 0-16,-4 2-3 0,3 0-3 0,-3 1-3 0,1-3-5 16,-1 2-3-16,0 1-6 0,1-3-7 0,-1 3-6 0,3-1-8 0,-6 3-11 15,3-2-13-15,2-1-17 0,0 3-23 0</inkml:trace>
  <inkml:trace contextRef="#ctx0" brushRef="#br0" timeOffset="107011.1519">36859 8956 151 0,'-17'0'142'0,"2"3"-8"0,1-2-6 16,2-1-8-16,-1 4-10 0,4-4-11 0,2 3-11 0,-1-2-11 15,1-1-10-15,5 4-11 0,2-3-10 0,2 2-6 0,1 1-4 0,6-4-4 16,1 7-7-16,4-6-4 0,6 4-3 0,4 2-1 0,7-4-2 16,1 2-4-16,9 3-4 0,10-3-4 0,-1 2-3 0,4 1-6 0,6-3-4 15,6 2-8-15,3-2-8 0,2 0-7 0,1 0-7 0,5 0-8 16,-1-1-12-16,3 0-11 0,-1 3-11 0,2-2-12 0,2-2-14 0,2 2-14 15,-4-5-11-15,-2 7-11 0,3-6-10 0,-5 3-16 0</inkml:trace>
  <inkml:trace contextRef="#ctx0" brushRef="#br0" timeOffset="107294.2402">38727 8988 41 0,'-40'-8'117'15,"-1"-5"-11"-15,0 2-7 0,-3-1-6 0,-2 2-2 0,2-2-5 16,-2 2-5-16,1-2-7 0,-2 0-5 0,4 1-6 0,-1 2-6 0,3-2-4 15,-2 3-2-15,7-1-1 0,2 1 2 0,0 0-5 0,10 4-6 16,-3-3-9-16,6 2-9 0,6 0-6 0,3 2-6 0,4-2-4 16,2 4-4-16,3-2-1 0,6 3-3 0,3 0-2 0,6 0-5 0,1 0-5 15,3 0-7-15,6 3-1 0,7-2-1 0,-2 4-1 0,9 1-2 16,-4-1-1-16,7 0-2 0,2 2-3 0,0-1-5 0,4 2-4 16,-3 3-2-16,3-2-4 0,-5 2-3 0,3 1-1 0,-5 0-2 0,-3 3 1 15,1-3-1-15,-2 3 2 0,-5-1-1 0,-1 2 3 0,-3 0-1 0,-6-3 6 16,0 6 2-16,-4-5 5 0,-5 3 5 0,-5-2 2 0,-1 2 5 15,-8-1 2-15,3-3 4 0,-11 6 5 0,2-5 3 0,-11 3 4 16,2 0 6-16,-3 3 6 0,-5-3 3 0,-4 2 1 0,2-3-3 0,-5 0-6 16,5-2-10-16,-7 3-14 0,6-2-15 0,-1 3-26 0,4-3-31 15</inkml:trace>
  <inkml:trace contextRef="#ctx0" brushRef="#br0" timeOffset="107516.0398">39598 8934 75 0,'0'-4'367'0,"0"-2"-1"0,5 1-82 0,2 3-125 0,0-3-71 0,5 0-41 0,1 3-24 16,4-1-13-16,6-2-7 0,0 2-7 0,5 1-6 0,6-2-10 15,2 1-14-15,6 2-17 0,3-3-26 0,4 1-31 0,0 2-41 16,4 1-44-16,-2-4-55 0,6 1-55 0</inkml:trace>
  <inkml:trace contextRef="#ctx0" brushRef="#br0" timeOffset="107753.4423">39653 8936 82 0,'-7'3'132'15,"0"-3"-27"-15,2 5-14 0,0-1-3 0,0 0 3 0,-4 4-2 0,4 0-6 16,-4 4-4-16,4 1-5 0,-3 2-2 0,3 3-1 0,-2-1 1 16,2 4 1-16,0 3-1 0,-1-1-2 0,0 2-6 0,0 4-7 0,5-3-6 15,-6 3-7-15,7 2-7 0,-2 1-4 0,2 0-11 0,0 0-12 16,0 0-18-16,0-2-19 0,0 0-27 0,0-1-32 0,2 2-41 15,-2-5-44-15,7 2-64 0,-6-2-74 0,5-2-38 0</inkml:trace>
  <inkml:trace contextRef="#ctx0" brushRef="#br0" timeOffset="107921.1226">39562 9295 234 0,'21'-5'199'16,"-1"0"-114"-16,9 3-58 0,-2-3-31 0,2 5-14 0,7-2-5 0,3-1-7 16,2 3-7-16,4-2-11 0,-1 2-9 0,2 0-15 0,3 0-17 15,1 0-41-15</inkml:trace>
  <inkml:trace contextRef="#ctx0" brushRef="#br0" timeOffset="108411.607">40979 8637 264 0,'-20'-21'199'0,"1"1"-53"0,-5-3-40 0,-5 1-22 16,0 0-12-16,-5-2-2 0,-2 0 2 0,-5 0 0 0,-3 2 0 0,1-6-2 15,-6 3-4-15,-4 0-4 0,-2 1-4 0,-2 2-4 0,-5-1-2 16,-1 1-3-16,-2 2-5 0,-1 4-3 0,-3-1 0 0,0 6-1 15,-3 1-1-15,0 3-2 0,2 4-2 0,-1 3-2 0,-1 6 0 0,1 3-2 16,1 5-1-16,1 6-3 0,1 3-1 0,5 6-3 0,0 4-1 0,0 5-4 16,5 6-5-16,5 3-5 0,0 5-6 0,11 4-1 0,-1 7 2 15,5 3 0-15,8 0 1 0,2 6 2 0,10 2 0 0,1 5 0 0,6-2 1 16,8 4 0-16,6-4 0 0,2 3-1 0,9-1 1 0,5-3-1 16,6-4-2-16,4-1-5 0,7 2-7 0,0-9-6 0,8-2-5 15,1-2-4-15,4-9-3 0,4 2 0 0,2-8 3 0,3-2 1 0,1-7 3 16,4 0 3-16,1-8 5 0,-1-4 4 0,0-4 4 0,3-5 5 0,-3-6 6 15,4-1 3-15,-4-5 4 0,-2-9 2 0,-1 1 3 0,-2-7 0 16,0-2-2-16,0-6-2 0,-7-6-2 0,5-6-4 0,-4-3-3 16,0-4-3-16,0-6-1 0,0-1-4 0,1-8-3 0,-3-2-4 15,-1-7-3-15,1-1-2 0,-4-5 2 0,-2-3 1 0,-3-4 1 0,0-2 2 16,-5-2 2-16,-2 3 1 0,-10-5 5 0,-2 1 2 0,-8 4-1 16,-3 0 2-16,-9-1 2 0,-4 4 2 0,-9 4 2 0,-7 4-1 0,-9 5-2 15,-9-2-4-15,-5 10-3 0,-8 0-3 0,-9 3-4 0,-5 9-3 16,-5 3-4-16,-9 5-5 0,-7 5-7 0,-1 3-5 0,-2 5-4 0,-7 8-6 15,1 5-6-15,-3 4-10 0,-1 3-14 0,-4 10-19 0,2 2-23 16,-1 8-26-16,1 1-31 0,0 11-62 0,-2 0-78 0,4 4-37 0</inkml:trace>
  <inkml:trace contextRef="#ctx0" brushRef="#br0" timeOffset="111579.8409">5749 8697 159 0,'3'-15'381'0,"-3"0"-45"16,4 2-71-16,-3 4-54 0,-1 0-48 0,4 2-22 0,-4-1-13 0,0 0-2 16,0 3 2-16,0-1-1 0,-4 5-3 0,4-3-7 0,0 4-10 0,-5 4-10 15,2-3-11-15,1 5-7 0,-3 2-8 0,-2 0-6 0,-1 5-5 16,1 3-6-16,-7 3-7 0,-1 2-4 0,-1 6-5 0,-6 0 0 0,0 4 4 16,-5 7 4-16,-1-2 3 0,-7 4 5 0,-1 2 4 0,-3 4-1 0,-2-5 2 15,-4 6-1-15,-1-4 1 0,2 0 0 0,-5 2 2 0,-1-1 1 16,1-2 1-16,-1-3-2 0,4 1-3 0,-2-3-3 0,4-1-4 0,3-5-4 15,0 0-4-15,5-5-1 0,4 2-2 0,1-6-1 0,4-6 1 16,5 3 0-16,3-6 3 0,2-2 1 0,0-1 0 0,7-5-1 0,-2 0-2 16,3-3-1-16,2-2-4 0,-1-2-5 0,3-3-3 0,-4 0-6 0,1-5-7 15,3-1-5-15,-2-6-6 0,2-3-10 0,0 0-8 0,-1-1-7 16,3-4-6-16,-2-1-3 0,1-5-4 0,4-1-2 0,-1 0-2 0,1 0 0 16,1-4 2-16,-1 3 2 0,4-2 2 0,1 4 2 0,4-2 3 15,-4 0 2-15,3 3 4 0,1 5 2 0,-1-2 1 0,2 3 1 0,4 5 1 16,-2-1 0-16,-2 2 2 0,4 7-2 0,3-1-2 0,2 5 0 15,-2 2 0-15,5 4 0 0,2 1-1 0,-2 1-1 0,5 7-2 0,4 3 4 16,0 2 5-16,4 0 3 0,-2 7 3 0,6 0 5 0,-3 3 3 0,1 4 2 16,-1 1 1-16,0 1-6 0,0 2-7 0,0 1-10 0,0 1-12 0,-4 1-16 15,2 4-19-15,-5 1-20 0,5-2-27 0,-7 2-30 0,6 1-34 16,-6 0-55-16,2-1-63 0,0-2-76 0,-3 3-84 0,4-2-36 0,-2-5-17 16,-1 0 2-16,0-4 8 0</inkml:trace>
  <inkml:trace contextRef="#ctx0" brushRef="#br0" timeOffset="153298.1773">28346 16210 308 0,'-8'-28'274'0,"2"1"-28"0,-2 0-17 0,3-1-6 0,-4 3 0 16,1-3-3-16,-1 7-1 0,1-4-6 0,-1 5-8 0,2-2-12 15,-1 2-14-15,1 4-16 0,0 3-15 0,0-2-16 0,1 5-15 0,-1 0-14 16,2 5-17-16,0 0-11 0,1 3-13 0,-1 2-11 0,2 2-10 16,3 3-11-16,0 7-11 0,0 1-10 0,0 7-8 0,3 4-5 15,2 4-3-15,0 6-1 0,-1 4 2 0,4 6 1 0,-3 1 3 0,4 5 0 16,-4 1-2-16,3 2 1 0,-2 7-1 0,2-9-2 0,-3 9-6 15,2-5-8-15,-5-1-8 0,1 4-11 0,-1-6-14 0,1 5-15 16,2-9-13-16,-1 5-15 0,-3-6-16 0,3-3-16 0,1 1-19 0,-2-3-30 16,1-2-32-16,-2 0-34 0,1-6-35 0,-1-3-62 0,-2 3-76 15,6-8-33-15,-4-4-8 0</inkml:trace>
  <inkml:trace contextRef="#ctx0" brushRef="#br0" timeOffset="153548.0457">28288 16120 400 0,'-5'-46'442'0,"-3"-2"-58"16,2 6-94-16,0 2-66 0,4-1-54 0,-2 11-34 0,4-3-26 0,6 7-13 15,0-1-8-15,1 9-12 0,2 0-11 0,3 4-16 0,1 1-17 16,3 6-15-16,6 2-12 0,0 5-9 0,0 5-6 0,9-1-2 16,-4 7-1-16,0 1 0 0,6 3 3 0,-4 5 3 0,0 0 1 0,-2 1 1 15,2 7-1-15,-8-3 2 0,-1 1-1 0,-5 2 1 0,-3 4 1 16,-7-2 1-16,1 2-2 0,-6 1 2 0,-6 1 0 0,-4 0 0 15,-3 3 0-15,-8 2-1 0,-3-3-3 0,-3-1-2 0,-4 2-3 0,-5 0-4 16,1 0-8-16,-6 0-6 0,1 0-8 0,-4-3-13 0,3-1-15 0,4 0-26 16,-3-5-31-16,8 2-42 0,-2-5-50 0,7-4-70 15,4 1-83-15,8-5-39 0,1-5-18 0</inkml:trace>
  <inkml:trace contextRef="#ctx0" brushRef="#br0" timeOffset="154131.9074">29334 16438 73 0,'-16'0'467'0,"3"0"5"0,-1 0 5 0,4 0-91 0,1 0-139 16,1 0-76-16,2 0-47 0,3 0-24 0,3 0-14 0,0 0-11 0,3 0-10 15,6 0-9-15,0 0-13 0,1 0-7 0,9 0-7 0,3 0-4 16,3 0-1-16,8 0 1 0,2 0 1 0,6 0 1 0,4 0 2 16,8 0 0-16,1-4 0 0,4 3-4 0,2-2-7 0,3-2-7 15,3 1-5-15,3 0-7 0,-3-2-4 0,4 5-4 0,-2-3-6 0,1 3-7 16,-1-6-6-16,-2 6-3 0,2-3-4 0,2 1-1 0,-5 1-1 16,0 2 0-16,0-3 1 0,-4 0 1 0,-1 3 2 0,-2-2 3 0,-5 2-1 15,-2 0 3-15,-3 0 1 0,-7 0 4 0,-2 0 1 0,-7 0 4 16,-1 0 4-16,-7 0 3 0,-2 0 8 0,-3 0 8 0,-2 2 7 0,-7-2 7 15,2 0 8-15,-4 0 8 0,1 0 8 0,-7 0 7 0,3 0 11 16,-2 0 8-16,-3 0 7 0,0 0 5 0,0 0 1 0,0 0 0 0,0 0-2 16,-5 0-2-16,0-2-5 0,-2-1-4 0,0 3-5 0,-1-5-7 15,-1 2-5-15,-3 2-8 0,2-4-7 0,-7 0-6 0,3-1-4 16,1 1-3-16,-4 0-1 0,1-2-2 0,-4 1-1 0,1-1-1 0,4-5-1 16,-6 4 0-16,-1 0 0 0,3-4 0 0,2 5 0 0,-1-2 0 15,-5-1 0-15,8 0 0 0,-5 0 0 0,6 3 0 0,-3-3 3 0,3 1 0 16,1 2 1-16,2-5 1 0,-1 6-1 0,6-1-1 0,-3 0-4 15,4 2-4-15,-2 1-3 0,5 1-4 0,-1 2-4 0,3-6-4 16,0 7-4-16,0 0-3 0,0 0-4 0,5 0-3 0,2 0-4 0,-2 0-2 16,5 7 0-16,-1-6-1 0,5 3 2 0,-3 3 1 0,3-3 1 15,1 4 1-15,6 1 1 0,-6 3 0 0,2-4-1 0,0 5-1 16,2-1-2-16,-2 1-3 0,-1 2-6 0,-3-4-3 0,4 8-7 0,-7-4-4 16,2 2-4-16,-3 0-6 0,-1 3-7 0,-6-1-8 0,-2 1-12 0,0 3-12 15,-2 2-12-15,-4-4-12 0,-1 4-12 0,-9 1-17 0,3 2-22 16,-3 3-36-16,-1-5-47 0,0 2-73 0,-1-5-88 0,-1 8-40 15,0-4-16-15,-3 0 0 0</inkml:trace>
  <inkml:trace contextRef="#ctx0" brushRef="#br0" timeOffset="154482.5052">29426 16266 424 0,'3'-13'435'0,"0"1"-56"0,-3 2-90 0,0 1-63 16,0-2-50-16,0 5-28 0,0-1-17 0,0 0-11 0,0 2-4 15,-3 4-8-15,0-2-10 0,1 3-14 0,-2 0-13 0,-1 0-11 0,-3 3-11 16,3-2-7-16,-4 4-7 0,-1 3-6 0,-2 3-5 0,-5-2-5 15,3 6-4-15,-4-3-4 0,1 6-2 0,-2-1-1 0,-3 3-2 0,3 1 0 16,-3 2-1-16,-1 1-2 0,1-1-3 0,4 2-2 0,-5 3-2 16,5-4-1-16,1 0-3 0,0 0-1 0,1 5-2 0,4-6-4 0,2 1-4 15,1-2-6-15,4 0-6 0,2-1-8 0,3 1-9 0,0-1-9 16,5-4-12-16,4 4-10 0,4-4-9 0,1 0-12 0,8-2-12 16,4 2-22-16,4-1-25 0,4-1-34 0,6-4-40 0,1 1-65 0,8-1-78 15,1-2-33-15,6-1-13 0</inkml:trace>
  <inkml:trace contextRef="#ctx0" brushRef="#br0" timeOffset="155116.7488">31845 16390 136 0,'7'-15'459'0,"0"0"12"0,0-2-61 0,-2 0-99 0,0 1-57 0,-1 0-34 16,-3 0-19-16,6 2-10 0,-7-4-7 0,2 3-9 0,-2 0-10 15,0 2-14-15,0 0-11 0,-2 1-12 0,2-3-9 0,-7 7-6 16,6-2-7-16,-3 2-7 0,-1 1-7 0,0-1-8 0,-2 3-8 0,0 0-11 16,0 4-8-16,1 1-8 0,-3 0-9 0,1 0-8 0,-4 1-8 15,1 4-6-15,-2 0-6 0,-4 3-8 0,3 2-6 0,-1 1-6 16,-2 1-5-16,-2 7-7 0,2-2-2 0,0 3-3 0,1 0-2 0,1 2-2 16,1-1-3-16,1 3 0 0,6-1-3 0,0-2-2 0,2 1 0 15,2-2-3-15,1-1 2 0,2 3 0 0,0-5 0 0,2-1 2 0,1 0 1 16,2-5 2-16,2 2 4 0,-2-2 4 0,4 1 5 0,-3-7 5 15,3 2 6-15,0-2 5 0,2-2 4 0,0-2 4 0,-1-1 4 0,2 0 3 16,-2-1 4-16,4-2 2 0,-1-2 3 0,3-2 4 0,-3 2 3 16,-2-7 2-16,2 3 4 0,1-3 0 0,-2 0 4 0,-2-1 2 15,2 0 1-15,-2-7 4 0,-1 7 2 0,-1-6 1 0,3 5 3 0,-6-1-1 16,3 1 1-16,-3-2-2 0,2 4-3 0,-5-1-5 0,1 1-7 16,-1 4-6-16,-2 4-7 0,3 0-10 0,-3-3-6 0,0 7-6 0,0 0-5 15,-3 7-4-15,3-3-5 0,-2 4-3 0,-1 1-3 0,3 6-3 16,-2 2 0-16,2 5 0 0,-3 1 2 0,-1 3 1 0,3 6 5 15,-3 2 8-15,2-1 5 0,-4 6 3 0,1 0 2 0,-4 1 2 0,4 2 2 16,-4-1 2-16,8 0 0 0,-6-3 4 0,2 2 0 0,0 0 1 16,1-5 2-16,-1 2 0 0,5-8 0 0,-3 1-3 0,3-2-2 15,3-7-2-15,-3 2-2 0,5-3 0 0,2-6-3 0,-2-1-3 0,4-5-6 16,1-3-8-16,4 2-15 0,3-6-14 0,1-2-19 0,5-6-20 16,0 2-24-16,6-6-22 0,4-2-32 0,-1-1-36 0,2-3-65 0,4-6-81 15,-2 2-85-15,5-3-86 0,-6 0-38 0,1-3-16 0,0-2 1 16,-2-2 9-16</inkml:trace>
  <inkml:trace contextRef="#ctx0" brushRef="#br0" timeOffset="155367.1518">32478 15878 448 0,'0'-15'468'0,"0"0"7"0,4 2-52 0,-1-2-83 0,-3 6-80 16,2-2-81-16,1 5-49 0,-1-1-33 0,5 7-15 0,-2 0-8 16,0 0-8-16,7 4-9 0,-2 4-10 0,0 4-11 0,4 5-7 0,3 3-4 15,-3 2-1-15,4 3-1 0,-1 3 3 0,0 4 4 0,1 2-1 16,-5-1 1-16,1 7-2 0,-7-2-3 0,1 4-6 0,-1 1-9 16,-5 1-13-16,-2 2-16 0,-2 1-17 0,-5 3-18 0,-1-1-23 15,-6 6-22-15,-1-2-35 0,-2 0-40 0,-2 0-87 0,-3 5-110 0,-6-8-62 16,1 4-39-16,0 2-14 0,-9-8-3 0</inkml:trace>
  <inkml:trace contextRef="#ctx0" brushRef="#br0" timeOffset="155882.7882">28082 15504 402 0,'-12'-15'451'0,"2"0"8"0,-4 4-70 15,2-3-108-15,-2 8-63 0,4-1-39 0,-2 3-22 0,-1 4-13 16,-1 5-12-16,0 6-12 0,1 4-10 0,-1 4-14 0,-3 6-12 0,-3 7-14 16,-1 8-9-16,2 4-9 0,-3 8-5 0,0 5-2 0,7 5-2 15,-6 4-3-15,2 4-1 0,2 6-6 0,4 1-1 0,-1 2-1 16,4 3-2-16,1 0-5 0,4-2-6 0,2 2-9 0,6 4-13 0,2-8-15 16,6 1-17-16,2-1-18 0,9-5-22 0,6-2-23 0,2-1-30 15,11-8-36-15,4 0-67 0,7-8-82 0,6-2-78 0,7-8-74 0,5-4-36 16,3-6-15-16,8-6-2 0</inkml:trace>
  <inkml:trace contextRef="#ctx0" brushRef="#br0" timeOffset="156390.7635">33861 16224 119 0,'-5'0'425'0,"0"-2"4"16,2-1-75-16,1 3-113 0,-2-3-66 0,4 3-43 0,4-2-25 15,1-1-16-15,0 2-11 0,7-3-8 0,-2 1-15 0,4-1-19 0,8 3-21 16,4-3-21-16,-2 1-20 0,8 2-17 0,4-3-17 0,3 4-15 0,2-1-23 15,3-2-23-15,2 3-30 0,-1 0-35 0,4 0-54 0,-1 0-67 16,-6 0-47-16,6 0-36 0</inkml:trace>
  <inkml:trace contextRef="#ctx0" brushRef="#br0" timeOffset="156568.2879">33941 16466 354 0,'-18'3'360'0,"-1"-3"-70"0,5 0-65 0,2 0-65 0,7 0-39 0,0-3-25 16,5 3-15-16,0 0-9 0,2-1-15 0,3 1-16 0,7-4-20 16,1 2-18-16,6 2-19 0,3-5-15 0,6 4-14 0,6-2-16 0,2-2-22 15,4-2-21-15,5 3-28 0,1 0-30 0,3-1-62 0,1 1-76 16,4 0-44-16,3-2-26 0</inkml:trace>
  <inkml:trace contextRef="#ctx0" brushRef="#br0" timeOffset="156775.7364">33868 16796 29 0,'-26'9'235'0,"4"2"-45"15,7-2-30-15,-2 2-18 0,3-5-12 0,2 2-8 0,5-3-10 0,1-1-13 16,4 1-16-16,2 1-16 0,2-6-17 0,6 2-14 0,6-2-12 15,-1 0-14-15,10-2-12 0,4-1-16 0,7-5-19 0,7 2-29 0,5-5-33 16,10-1-39-16,7-2-43 0,2-1-62 0,7-4-73 0,3 0-36 16</inkml:trace>
  <inkml:trace contextRef="#ctx0" brushRef="#br0" timeOffset="157275.3289">36537 16335 318 0,'-7'-13'443'0,"0"-3"4"0,2 4-75 0,3-1-111 0,-4 6-76 15,4-1-59-15,-2 6-35 0,1 2-23 0,3 0-10 0,0 5-6 16,0 4-11-16,0 3-10 0,3 7-15 0,1 2-14 0,-2 7-10 16,4 2-6-16,0 3 4 0,-5 11 9 0,6-3 5 0,-5 3 5 0,1 6 4 15,-1 2 0-15,-2 1-1 0,0 1-3 0,0-4-5 0,0 5-6 16,-2 1-9-16,-1-5-11 0,3 1-10 0,-2-3-10 0,-1-4-17 0,-1-2-19 15,4 1-24-15,-1-7-22 0,-3-3-25 0,4-2-22 0,-2-2-18 16,2-5-12-16,0-3-14 0,0-6-12 0,0-1-31 0,0-2-38 16,0-5-27-16</inkml:trace>
  <inkml:trace contextRef="#ctx0" brushRef="#br0" timeOffset="157487.2999">36501 16369 74 0,'9'-51'207'0,"4"3"-35"0,4 7-25 0,2 3-20 0,3 5-15 0,0 0-14 15,6 8-11-15,-1 4-8 0,2 1-8 0,3 7-6 0,-1 1-8 16,5 4-9-16,-7 3-6 0,7 3-6 0,-2 4-2 0,-5 3 1 0,1 3 1 16,-2 1 0-16,-1 3 0 0,-5 3-1 0,-1 3 0 0,-8-1 0 15,3 3 2-15,-8 0 1 0,-3 1 3 0,-5 4 2 0,0 0 0 16,-5 0 1-16,-3 0-2 0,-8 3-3 0,-1 0-2 0,-2-3-3 0,-6 5-3 16,-6-2-4-16,4 1-8 0,-9 3-9 0,4-2-15 0,-8 0-13 15,5 0-20-15,-1-1-22 0,0-2-33 0,2 1-40 0,0-3-61 16,10-1-74-16,-3 0-59 0,6-6-53 0,8-1-26 0</inkml:trace>
  <inkml:trace contextRef="#ctx0" brushRef="#br0" timeOffset="157967.2896">37601 16570 135 0,'-7'4'436'0,"-1"-4"2"0,3 3-2 0,1-3-96 16,4 0-145-16,0 0-80 0,4 0-45 0,2 0-21 0,3 0-11 16,5 0-7-16,6 0-1 0,2 0-6 0,5 0-5 0,6 0-3 15,6 0-3-15,2 0-7 0,5 0-7 0,3 0-8 0,6-3-11 0,3-1-12 16,0 3-13-16,5-6-10 0,-1 6-7 0,1-4-5 0,-4-1-6 16,3 2-9-16,-3-1-13 0,-1-3-6 0,-3 4-5 0,-2-4 0 0,0 0 5 15,-11 3 10-15,1-2 15 0,-6-1 17 0,-2 3 20 0,-6-1 16 16,-4 0 18-16,-3-1 15 0,-6 3 13 0,-3-3 21 0,-1-1 21 15,-7 3 21-15,0-2 16 0,-1-1 11 0,-4 3 8 0,-4-3 3 0,-1 2-1 16,-3 0-4-16,-1-1-4 0,2 1-8 0,-6 2-10 0,-3-2-8 16,3 1-9-16,-3 0-10 0,-1 2-10 0,-5-1-8 0,7-1-5 0,-7 0-5 15,1 0 0-15,-1 0-2 0,2 2 2 0,-1-1-1 0,-1 1-2 16,0-2 0-16,3 4 2 0,2-2-2 0,-2-1 1 0,9 0-2 16,-4 1-1-16,2 3-4 0,4-1-5 0,3-3-6 0,3 4-4 0,-1-1-7 15,3 1-4-15,3-3-5 0,4 3-4 0,1-4-3 0,6 3-4 16,7 1-4-16,-1-3-5 0,6 3-2 0,1 0-4 0,5 0-2 0,2 0-2 15,4 0-1-15,-2 3-1 0,0-3-3 0,-1 5-1 0,1-1-3 16,-2 1-2-16,-1 2-2 0,-3 1-1 0,-6 0-1 0,2 1 2 0,-7 2 2 16,-2 0 0-16,-2 2 3 0,-1-2 3 0,-6 2 4 0,-3 6 3 15,-5-3 0-15,0 2 0 0,-1 2-3 0,-5 0-7 0,-5-2-6 0,-7 6-7 16,5 0-14-16,-6 1-17 0,-3 2-30 0,0-3-36 0,3 1-77 16,-3 2-100-16,0-2-56 0,-1-3-33 0,5 1-16 0</inkml:trace>
  <inkml:trace contextRef="#ctx0" brushRef="#br0" timeOffset="158516.5217">39888 16482 149 0,'0'-16'419'0,"0"4"-53"0,0-1-81 0,-4 2-58 16,1-2-43-16,1 1-22 0,-1-3-12 0,0 0-3 0,-3 0-2 16,1 2-5-16,0 1-7 0,0-1-7 0,-3 1-7 0,-1 3-5 15,4-2-6-15,-7 2-6 0,3 2-5 0,4-1-7 0,-3 0-7 0,-1 3-8 16,4 1-10-16,-3 1-9 0,-3-2-9 0,3 5-8 0,-1 0-9 0,-1 0-7 16,-2 5-7-16,5-2-4 0,-8 4-8 0,1 1-4 0,1 3-4 15,-1 1-4-15,4 2-3 0,-2 3-3 0,-2 0-1 0,1 3 1 16,4 0 0-16,-1 2 1 0,1-1-1 0,1 6 1 0,-1-6-3 0,4 4-2 15,0-3 0-15,2-1 0 0,1 1 0 0,-2-1 0 0,4-3 1 16,4-1 0-16,-2 0-1 0,4-5 1 0,-4 0 3 0,3 1 0 0,4-2 4 16,-2-3 3-16,-1 0 4 0,3-4 2 0,3-1 2 0,-5-2 2 15,8-1 3-15,-1-1 3 0,-1-2 3 0,-2-5 5 0,2 0 4 0,4-1 1 16,-3-5 4-16,0 2 3 0,-1-2 3 0,1-3 1 0,-1-3 3 16,1 2 4-16,-2-3 3 0,-2-2 2 0,2 1 2 0,-2-1 1 0,-1 0 3 15,1-1 1-15,-3 1 0 0,0 3 0 0,0 2-2 0,-2 1-5 16,-3 1-6-16,4 4-6 0,-6 3-9 0,2 1-4 0,-2 4-7 15,0 4-4-15,0 0-4 0,0 8-7 0,-2 0-3 0,-1 5-5 0,0 7-5 16,-3 2-3-16,5 4-2 0,-6 8 4 0,2 3 6 0,-4-2 5 16,2 10 8-16,1 0 3 0,-3 5 3 0,4 2 3 0,-4 0 0 0,4 3 3 15,4-1 2-15,-6-3-1 0,5 4 4 0,2-7 0 0,-3 5 2 16,3-6 0-16,0 1-4 0,3-7-3 0,-1-1 0 0,1-2-1 16,1-5-3-16,1-3-2 0,0-5-2 0,0-4-4 0,3-2-1 0,-2-2-9 15,6-5-9-15,-2-5-17 0,2-6-20 0,1-1-25 0,-2-1-27 16,6-11-37-16,5 4-39 0,-3-8-70 0,3-3-84 0,2-2-83 0,-2-1-79 15,5-3-40-15,2-3-18 0,-5-1-4 0,1 2 3 0</inkml:trace>
  <inkml:trace contextRef="#ctx0" brushRef="#br0" timeOffset="158797.4971">40473 15974 375 0,'-4'-10'449'0,"4"1"1"0,0 1 0 0,0 0-85 0,0 0-130 0,7 4-79 16,-5 1-56-16,6 3-29 0,1 3-16 0,1 1-6 0,4 4-2 0,-1 4-4 15,5 4-6-15,0 4-5 0,4-1-2 0,1 9-1 0,-1 0 0 16,0 2 2-16,-3 6 0 0,1-1-1 0,-4 8-1 0,-3 0-6 15,-1 2-6-15,-3 4-7 0,-9-2-5 0,0 8-11 0,-9-4-12 0,-3 7-13 16,-1-5-18-16,-3 5-18 0,-4 0-19 0,-2 0-29 0,-6-2-32 16,1 0-49-16,-4 4-59 0,-1-5-70 0,-1 2-77 0,-6-3-38 15,-2-1-20-15,-3 1-4 0</inkml:trace>
  <inkml:trace contextRef="#ctx0" brushRef="#br0" timeOffset="159249.7946">36288 15811 271 0,'-7'-12'449'0,"0"0"5"0,-5 4-67 0,4 0-103 16,-2 6-65-16,-2-1-44 0,1 6-25 0,-2 2-16 0,-4 8-11 0,1 0-11 15,-4 7-14-15,-2 8-18 0,-2 2-17 0,-2 3-19 0,-1 11-13 16,0 2-8-16,-1 3-8 0,1 9-4 0,0 0-1 0,1 7 2 0,2 2 0 16,-1 3 0-16,9 0-4 0,-4 5-5 0,6 2-9 0,6-2-8 15,3 0-12-15,5 2-11 0,12-2-16 0,-2-1-17 0,9-4-19 16,6-1-20-16,8-6-39 0,8-1-49 0,8-8-80 0,9-1-95 0,3-6-51 15,4-3-29-15,7-7-9 0</inkml:trace>
  <inkml:trace contextRef="#ctx0" brushRef="#br0" timeOffset="159916.5504">42124 16310 185 0,'6'-16'437'15,"3"-4"-48"-15,-4-1-79 0,2 4-45 0,-5 3-33 0,3-2-21 16,-5 4-13-16,0 0-11 0,0 4-12 0,0 4-17 0,-5-3-20 0,3 3-21 16,-5 4-20-16,2 3-18 0,-4 1-19 0,3 4-15 0,-3 4-14 15,-5 1-15-15,1 4-14 0,-4 3-9 0,0 2-5 0,-6 2-3 16,8 8-1-16,-7-1 1 0,1 1-2 0,1 2 2 0,-2 1 3 0,0 3 3 16,-4-5 2-16,4 6 2 0,3-2 4 0,0-3 2 0,-3-3 3 15,3 4 0-15,2-5 2 0,0-5 2 0,4 3 1 0,3-8 1 0,-2 1 3 16,3-2 2-16,2-5 1 0,-1-2 2 0,3-2 1 0,1 0 2 15,1-5 2-15,3-4 0 0,0-1 0 0,0 0-1 0,7-1 0 0,-6-4-2 16,4-2-2-16,2-4-1 0,0-3-2 0,2-3-2 0,3-7 1 16,-2 3-2-16,3-6-1 0,1 0-2 0,0-6-2 0,3 2 0 0,0-4-1 15,-2 0 2-15,6 0 1 0,-3 0 1 0,1 1 1 0,2 3-1 16,-3-1-1-16,1 4-4 0,-2 0-6 0,2 9-4 0,-2-1-4 16,-7 4-4-16,4 3 0 0,-1 2-3 0,1 7-2 0,0 0-2 0,-2 8-1 15,-2 0 0-15,2 4 1 0,-2 4 1 0,2 4 2 0,-2 2 2 16,-1 2 3-16,-1 1 1 0,1 7-1 0,-4 1 0 0,0 3-2 0,0-3-5 15,2 6-7-15,-5 0-10 0,1-1-13 0,-1 3-20 0,5-3-21 16,-2 3-37-16,0 1-43 0,0-2-92 0,4 3-116 0,-1-5-59 0,2-3-30 16,2 1-14-16,-2 0-6 0</inkml:trace>
  <inkml:trace contextRef="#ctx0" brushRef="#br0" timeOffset="160318.0146">43904 15979 74 0,'-5'-20'455'0,"3"0"6"16,-5 4-2-16,0 0-81 0,1 4-120 0,-3-1-68 0,2 6-42 15,0 0-23-15,1 4-13 0,-1 3-9 0,0 3-11 0,-2 4-12 0,-2 3-16 16,2 4-15-16,-5 6-13 0,4 5-10 0,-2 7-10 0,-1 1-6 15,2 5-2-15,-1 7-1 0,-1 3-1 0,3 2 2 0,-1 4 2 0,3 3 1 16,1 2-1-16,0 2-2 0,0 4-3 0,6-1-6 0,1 3-7 16,0-3-9-16,0 1-9 0,1-2-13 0,6 0-17 0,0-3-18 0,1-1-19 15,6-6-23-15,0 3-25 0,3-9-39 0,2 1-44 0,1-8-70 16,4-3-82-16,1 2-43 0,-1-10-24 0,4-4-7 0</inkml:trace>
  <inkml:trace contextRef="#ctx0" brushRef="#br0" timeOffset="160815.6853">44508 16607 37 0,'0'-22'438'0,"0"-2"12"0,-4 0-63 15,1 4-99-15,1 2-58 0,-3 1-40 0,-2 0-20 0,5-3-11 0,-6 5-11 16,3-1-7-16,-7 0-14 0,3 6-16 0,-1-3-15 0,-2 3-17 16,2 0-12-16,0 0-10 0,-6 3-8 0,1-1-10 0,1 4-7 15,1 0-9-15,-4 4-8 0,0 0-7 0,-2 0-8 0,2 4-7 0,1 0-3 16,-4 4-6-16,5-1-2 0,1 3-2 0,0 0-4 0,1 2-2 15,-3 3-2-15,10-1-2 0,-6 1-3 0,3 2 0 0,7 4-3 0,-3-4-2 16,5 0 1-16,0 1-1 0,0 0 0 0,5-1 1 0,-3-2 1 16,7 1 2-16,-1-3 2 0,1-1 4 0,1-2 5 0,2 1 5 15,-2-5 4-15,4 2 5 0,-1-4 5 0,4 0 5 0,0-3 3 0,-3-1 5 16,1-1 4-16,6-3 0 0,-6 0 3 0,6-4 2 0,-6 2 3 16,6-5 2-16,-6 1 0 0,-1-2 3 0,3-1 2 0,0-3 3 0,-4 1 4 15,1-2 4-15,-4-1 3 0,4 0 4 0,-2-1 3 0,-2-1 5 0,2 4 5 16,-4-4 5-16,-1 7 1 0,0-4 3 0,0 1-3 0,0 4-3 15,-6 2-6-15,3 2-9 0,-1 1-6 0,-3 2-7 0,2 1-7 16,-2 4-6-16,0 0-5 0,0 4-6 0,0 8-6 0,0-4-8 16,-2 7-6-16,2 5-5 0,-3 1-3 0,-1 6-2 0,4 5 4 0,-1-1 8 15,-3 3 6-15,1 5 5 0,-2 2 4 0,3 1 3 0,-5 6 3 16,0-5 1-16,1 7 3 0,-1-1 2 0,-2 1 3 0,1 3 1 0,-1-4 3 16,1 1 2-16,-1 0 0 0,-1 0-2 0,1-2-3 0,-1-2-3 15,2-1-2-15,-4-4-2 0,3 0-2 0,4-11 0 0,-3 3-1 16,6-1 3-16,-3-9 3 0,1-3 4 0,1-4 3 0,3 0 2 0,3-8 0 15,1 0 0-15,1-7-2 0,0-2 0 0,3-7-5 0,3 0-4 0,2-8-7 16,8 0-8-16,-6-4-14 0,7-3-16 0,6-6-23 0,-3-2-26 16,6 5-30-16,-2-1-32 0,2-1-40 0,1-3-47 0,4 3-97 15,0 3-121-15,-2 3-61 0,2 1-29 0,-7 1-13 0,1 1-3 16,1 1 5-16</inkml:trace>
  <inkml:trace contextRef="#ctx0" brushRef="#br0" timeOffset="161299.542">45338 16522 123 0,'-12'-1'501'0,"4"-3"4"0,-1 0 0 0,2 4-1 0,0-2-94 16,6 2-141-16,-3-3-92 0,4 3-65 0,0 0-37 0,0 0-20 0,5 0-11 15,4 3-9-15,3-3-9 0,2 2-12 0,1 1-6 0,7-2-5 16,0 4-7-16,12-1-3 0,-5-1-5 0,11-2-7 0,-3 3-8 0,6-1-8 16,-1 1-10-16,8-4-10 0,-2 1-13 0,-2 3-11 0,3-4-14 15,1 3-12-15,-3-3-12 0,-2 0-12 0,-3 0-6 0,1-3-6 16,-2 3-1-16,-5-4 2 0,-1 3 6 0,-6-3 6 0,0 1 8 0,-5-1 8 16,-2 0 11-16,-3-1 11 0,2 0 14 0,-8 0 15 0,-6 0 17 15,2-2 16-15,-2 1 18 0,-6-1 17 0,-1 3 12 0,-1-4 11 16,-6 0 9-16,2 3 8 0,-4-2 5 0,-1 3 7 0,-4-5 5 0,1 2 5 15,-1 3 3-15,-3-5 1 0,0 5 2 0,-2-3 3 0,0 2 2 16,-1-3 1-16,4 1 1 0,-4 5-1 0,5-4 1 0,-2 1 0 0,0 0-1 16,3 1-1-16,0-1-4 0,6 2-2 0,1 1-5 0,0-4-2 15,5 4-5-15,-1-1-6 0,3-1-8 0,0 3-6 0,3-3-7 0,2 1-5 16,4-2-4-16,0 4-4 0,1-2-2 0,7-1-5 0,-4 0-1 16,5 1-3-16,0-2-2 0,4 5-1 0,1-1-2 0,-3 1-3 15,6 0-1-15,-8 0 0 0,5 1 0 0,-5 3-1 0,3 0-2 0,-6 0-2 16,2 4 0-16,-3 0 0 0,-2 1-2 0,1 2 1 0,-4 0-2 15,-4 2 0-15,0 2 1 0,-1-1-3 0,-3 5-5 16,-2 1-6-16,-3-1-11 0,-1 0-13 0,-7 4-13 0,4 0-14 0,-8 0-23 0,3 5-30 0,-1-3-60 16,-6 0-75-16,4-2-77 0,-4 5-79 0,4-1-38 0,-1-4-17 15,0 0-5-15</inkml:trace>
  <inkml:trace contextRef="#ctx0" brushRef="#br0" timeOffset="161599.5584">47084 16411 13 0,'-3'-14'446'0,"0"-1"-3"0,3 2-11 15,-2 2-64-15,2-4-90 0,-5 6-50 0,5-3-30 0,-7 5-19 0,5 1-16 16,-1-1-15-16,-1 3-16 0,-1 1-16 0,4 2-18 0,-3 1-15 15,1 1-14-15,1 5-12 0,-3-1-11 0,2 4-10 0,-1 5-10 16,4 0-8-16,-2 1-6 0,2 4-1 0,-3 2-1 0,0 6 0 0,3 1-1 16,-2 1 3-16,-2 2 4 0,3 2 3 0,1 3 2 0,-7-1 1 0,5 1-1 15,-3 8-2-15,-2-5-2 0,2 2-4 0,-3 3-7 0,3-1-8 16,-4-2-11-16,0 3-14 0,3-5-16 0,-6 1-24 0,3 0-26 16,1-1-35-16,1-6-39 0,0 3-58 0,2-4-68 0,0-5-76 0,1-2-80 15,3-2-36-15,1-3-13 0,1-4-2 0</inkml:trace>
  <inkml:trace contextRef="#ctx0" brushRef="#br0" timeOffset="161851.3675">46963 16461 202 0,'-7'-23'489'0,"6"2"10"0,-3 1-9 0,3 0-17 16,1 3-94-16,1 2-133 0,3 0-71 0,1 3-45 0,3 0-24 0,3 0-14 15,2 0-16-15,1 4-18 0,6 0-14 0,3 0-16 0,-1 2-12 16,2 0-12-16,1 4-7 0,2-1-5 0,2 3-3 0,0 0-3 0,-1 0 1 15,-1 5-2-15,-5 1-1 0,0 0 0 0,-1 2-1 0,-1 1 0 16,-4-2 1-16,1 6 1 0,-4 1 2 0,-1-1 2 0,-5 0 2 16,0-1 1-16,-5 4 3 0,-2-2 4 0,-2 2 2 0,-7 1 3 0,-3-1 0 15,-1 3 3-15,-6 1 1 0,-3-1-1 0,-5-2-4 0,-6 4-3 16,-3-1-7-16,-3 0-6 0,-2 3-14 0,-3-3-16 0,-2-1-21 0,2 2-25 16,-1-1-40-16,8-4-50 0,-3 4-92 0,8-5-116 0,5 0-58 15,5-3-28-15,1-2-15 0,13-2-3 0</inkml:trace>
  <inkml:trace contextRef="#ctx0" brushRef="#br0" timeOffset="162149.0219">47758 15992 471 0,'-3'-11'510'0,"3"2"13"0,0 1 11 16,0-1-77-16,0-2-124 0,3 2-76 0,-3 1-52 0,2 4-32 16,-2-4-18-16,5 3-18 0,2-2-13 0,-6 7-18 0,8-4-19 15,-1 4-17-15,3 0-18 0,4 0-14 0,0 4-13 0,4 4-7 0,3 4-4 16,6-4 0-16,1 8-1 0,0 1 2 0,6 3 2 0,1 2 1 0,0 3 2 16,3 3 2-16,-1 3 2 0,-2 1 1 0,-2 4 2 0,-5 4 0 15,1-2 0-15,-4 4-2 0,-11 2-5 0,-1 3-3 0,1 1-4 0,-13 1-5 16,-4 2-9-16,-6 6-13 0,-6-2-16 0,-6 2-18 0,-4 0-21 15,-10 4-25-15,-2-1-32 0,-5 1-59 0,-5 2-73 0,-7 1-99 0,-2 1-115 16,-4-1-58-16,-6 1-29 0,0 0-12 0,-7-7-4 0,-4 1 6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5:09:27.4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14412 5987 213 0,'-5'-20'375'0,"-2"-1"-90"0,2-1-46 0,-4 1-22 0,4 1-10 15,0 0-3-15,2 0-2 0,-3-3 1 0,1 3-5 0,0 0-8 16,-2 0-12-16,2 4-16 0,0-3-13 0,2 2-11 0,-2 3-12 0,1 1-10 16,3 4-14-16,-3-3-12 0,-1 4-14 0,5 0-14 0,-3 0-14 15,3 7-14-15,-2 1-10 0,2 0-10 0,0 1-8 0,0 6-5 0,0 2-4 16,0 5-3-16,2 4 0 0,-2 4-1 0,3 4 1 0,2 6 3 16,-1 1 5-16,-3 6 5 0,3 1 4 0,1 5 5 0,-2 1 1 0,1 2 1 15,-3 2-1-15,3 0-2 0,-3-1-1 0,-1 1-1 0,0-4-1 0,0 2-3 16,0-2-3-16,0-2 0 0,0-1-1 0,0-2-1 0,0-1-2 15,0 0-3-15,0-4-1 0,0-1 1 0,0-2 0 0,-1-1 2 0,1-4-2 16,-4 0 0-16,4-3 2 0,0-2 1 0,0-4 0 0,0 2 2 16,0-5-1-16,-1-1 1 0,1-2 2 0,0-2 2 0,0-2 2 0,0-2 4 15,0 1 0-15,0-3 2 0,0 0 3 0,0-1 4 0,0 1 1 16,0-5 3-16,0 0 1 0,0 0 1 0,-4 0-1 0,1-5 1 0,1 1-2 16,-5-1-2-16,2-3-4 0,0-1-3 0,-4-3-4 0,-1 0-3 0,-2-4-4 15,-1-3-3-15,-1 2-5 0,0-1-4 0,-3-2-1 0,4-1-2 16,-6 1-2-16,2 0-2 0,3-1 1 0,-1 1 1 0,-2 3-1 0,3-1 0 15,1 2-1-15,1 4 2 0,1-5 0 0,1 7 0 0,2 1 0 0,-1 0-1 16,1 1-1-16,4 0 1 0,-1 3 0 0,0 1-2 0,2 1 1 16,3 1 1-16,-2-1 0 0,-2 3 0 0,4-2-1 0,0 2-3 0,0 0-1 15,0 0-4-15,0 0 0 0,0 0 0 0,0 0-3 0,0 0 1 16,0 2-1-16,6 1 1 0,-3-1 1 0,2 3-1 0,0 2 2 0,4 1 0 16,-1 1 1-16,4 2 2 0,-2 2 1 0,1 2 2 0,1-3 3 15,1 5 0-15,4-3 1 0,-3 1 1 0,0 3 1 0,-1-1 1 0,1-1 2 16,-1-1-2-16,1 2 1 0,0-1-1 0,-1-1 1 0,1 0-1 0,0 0-4 15,3-4-6-15,-4 1-10 0,1 3-11 0,-4-3-14 0,2-3-13 16,2 2-21-16,-1-5-23 0,-1 2-28 0,2-1-33 0,0-2-42 0,1-2-48 16,6-3-84-16,-3 0-102 0,1 0-51 0,3-3-20 0,0-2-4 0</inkml:trace>
  <inkml:trace contextRef="#ctx0" brushRef="#br0" timeOffset="990.9808">13563 8500 196 0,'-7'-3'416'0,"2"3"-38"0,-4-4-60 16,7 3-71-16,-1 1-45 0,0-2-35 0,3 2-19 0,0 0-17 15,0 0-14-15,0 0-14 0,0 0-19 0,0 0-19 0,3 0-14 0,2 0-10 16,2 0-7-16,0 2 0 0,1-2 0 0,1 1-1 0,4 3-1 15,1-1 0-15,3 2 1 0,2-4 3 0,0 2 3 0,3 2 2 16,0-2 3-16,4-2 3 0,-3 2 0 0,3 2-5 0,-2-2-3 0,-2-1-6 16,4-2-3-16,-4 3-5 0,-2-3-1 0,2 0-1 0,1 0-4 15,-6 0-1-15,1 0-1 0,3-3-3 0,-6 3 1 0,-1-2 1 0,0-1 3 16,-1 3 5-16,-4-3 7 0,3 1 7 0,-7 2 6 0,0-3 4 16,0 2 6-16,-2 1 5 0,1 0 4 0,-4 0 4 0,0 0 3 0,0 0 2 15,0 0-1-15,0 0-2 0,0 0-8 0,-4 0-9 0,4 1-11 16,-3 2-13-16,3-3-10 0,-2 5-8 0,-1 0-8 0,3 0-6 15,-2 2-6-15,-1 3-7 0,3 5-5 0,0-1-4 0,0 6-2 0,0 2-1 16,0 4 0-16,0 1 1 0,0 4 2 0,3 2 3 0,-1 2 3 16,-2 2 3-16,3-1 4 0,-1 3 3 0,-2 3 2 0,3-4 2 0,-3 1 3 15,4-3 3-15,-2 4 3 0,-2-6 2 0,3 3 2 0,-1-4 5 0,-2-1 1 16,0-3 3-16,0 1 1 0,0-3-1 0,-2-2-1 0,-1-4 1 16,1 3 0-16,-2-2 1 0,1-5 0 0,-2 3 1 0,0-3 0 15,-4-1-2-15,1-1 2 0,-1-3 0 0,-1 1-1 0,-4-5 0 16,2 5-4-16,-1-4-7 0,-6 2-9 0,0-4-11 0,-3 0-13 0,0-3-15 15,-4 1-22-15,2-1-24 0,-6 0-30 0,2-4-31 0,-2 0-44 16,-3 0-53-16,3-4-82 0,-3 0-101 0,6-1-66 0,-4 0-48 0,4-6-20 16,1-2-5-16</inkml:trace>
  <inkml:trace contextRef="#ctx0" brushRef="#br0" timeOffset="1193.322">13614 9124 375 0,'3'-1'445'0,"-3"1"-2"0,5-4-95 0,0 2-145 0,-1 2-78 15,4-1-45-15,1 1-25 0,1-5-12 0,0 5-11 0,7-7-5 16,2 6-7-16,2-3-8 0,1 1-8 0,5-1-5 0,0 3-9 16,1-2-9-16,4-1-14 0,2 0-16 0,-2 0-22 0,4 3-26 0,0-2-31 15,0-1-37-15,0 0-48 0,0 3-54 0,1 1-62 0,-1-3-69 16,3 1-33-16</inkml:trace>
  <inkml:trace contextRef="#ctx0" brushRef="#br0" timeOffset="1606.6911">14470 9075 223 0,'-4'-3'447'0,"4"3"-78"0,0-1-115 16,4-2-69-16,-3-2-45 0,3 2-25 0,1 1-17 0,0-3-14 0,2 2-13 15,3 1-14-15,-1 0-16 0,4-1-10 0,1 3-10 0,0 0-6 16,3 3-6-16,1-1-3 0,0 3 0 0,-3 2 0 0,2 1 0 0,2-1 2 15,-6 2 1-15,3 3 5 0,-3 3 3 0,-2-3 2 0,-1 5 3 16,-2-3 2-16,-1 3 2 0,-2 3 2 0,-3-3 2 0,1 3 3 16,-3-1 2-16,-3-1 4 0,1 2 4 0,-3 0 2 0,-2-2 2 0,2-2 0 15,-3 3 2-15,3-2-1 0,-4-3 0 0,4 1 1 0,0-2 0 16,0-1 3-16,-2-2 3 0,5-3 5 0,-1-2 4 0,3-1 3 0,0 0 4 16,0-4 2-16,0 0 4 0,0 0-3 0,3 0-4 0,2-5-5 15,0-3-6-15,0 1-5 0,4-3-7 0,0-5-8 0,4-2-8 16,-1-1-11-16,2-3-11 0,-1-6-10 0,1 3-8 0,1-2-5 15,2-4-4-15,-3-1 0 0,3-1 1 0,-3 4 4 0,5-5 4 0,-6 2 3 16,-1 6 3-16,-2-5 3 0,-1 5 4 0,1 1 5 0,-3 0 4 0,-2 8 0 16,0-2 1-16,-5 3-4 0,4 3-6 0,-4 2-4 0,0 1-3 15,-4 6-4-15,4-2-3 0,-5 5-3 0,2 5-3 0,-2-1-3 16,-1 7-3-16,1 1 0 0,-2 3-2 0,1 5 2 0,-1 0 2 0,-2 5 3 16,4-1 4-16,-3 3 4 0,1 2 5 0,-2 2 2 0,1-2 3 15,4 1 2-15,-1-1 4 0,2-1-4 0,-2 0-4 0,5-4-10 0,0 0-14 16,0 0-14-16,5 0-18 0,-2-4-18 0,6 0-19 0,1-4-27 15,4-1-25-15,-1 0-44 0,9-2-52 0,1-4-82 0,4-1-99 0,4-4-52 16,4 0-29-16,1-4-9 0</inkml:trace>
  <inkml:trace contextRef="#ctx0" brushRef="#br0" timeOffset="2148.0674">16109 8864 51 0,'-4'-24'477'0,"-1"4"-37"0,5-5-63 15,-3 6-61-15,1-1-58 0,-1 4-35 0,3-3-21 0,-2 2-13 16,-2 5-12-16,4 2-19 0,-3 0-20 0,3 3-25 0,0-1-23 0,0 5-17 16,0 3-14-16,0 3-14 0,3 5-13 0,3-1-9 0,-1 8-8 15,3-1-5-15,1 6-2 0,1 6-2 0,2 0 2 0,-2 1 6 0,4 5 7 16,-2 4 6-16,1-2 7 0,-2 3 2 0,2-3 0 0,-1 5 0 15,-2-3 0-15,4 0-1 0,-5-1-3 0,4 0 0 0,-4-1-2 0,3-2 2 16,-2-1-2-16,-2-4 0 0,1-2-3 0,-1 0-1 0,3-6-2 16,-3 1-2-16,-3-4 1 0,4-2 3 0,-4-2 3 0,4-2 6 15,-4-3 7-15,0 1 8 0,-2-3 11 0,2-2 6 0,2-2 7 0,-2-2 1 16,0-2 1-16,4-2 0 0,-4-5-2 0,4 0-3 0,-1-7-5 16,1-1-5-16,1-3-7 0,0-7-7 0,-1-4-5 0,4-3-8 15,-4-1-11-15,3-7-5 0,-6-4-4 0,3 1-3 0,0-4-2 0,-4-4 1 16,3 1 0-16,1-1 0 0,-4-2-1 0,-2 3 0 0,2-1-1 0,0 2-3 15,2 3-6-15,-2 2-6 0,-3 4-5 0,2 3-11 0,1 3-12 16,-2 6-17-16,-1 3-17 0,-2 4-20 0,3 4-19 0,2 7-15 16,-1 2-13-16,-1 7-12 0,-1 4-16 0,6 4-18 0,-3 3-20 0,1 6-37 15,2 6-42-15,1 1-95 0,-1 6-121 0,1 2-54 0,-4 3-21 16,3 3-2-16,-3 2 7 0</inkml:trace>
  <inkml:trace contextRef="#ctx0" brushRef="#br0" timeOffset="2377.0393">15853 9278 331 0,'-9'0'512'0,"6"0"-1"15,-2 0 0-15,5 0-86 0,0 0-127 0,0 0-99 0,5 0-86 0,2 0-47 16,3-2-26-16,4-1-15 0,4 3-5 0,8-2-9 0,1-1-8 15,9-2-13-15,3 2-15 0,4-1-15 0,6-1-18 0,4-3-16 0,2 0-15 16,6 1-22-16,-1-2-27 0,1-2-32 0,2 2-35 0,-3-3-31 16,3 2-31-16,-5-2-29 0,0-1-28 0,-3 1-38 0,-6-1-42 15</inkml:trace>
  <inkml:trace contextRef="#ctx0" brushRef="#br0" timeOffset="2815.8144">17142 8948 234 0,'0'-4'426'15,"-2"-1"-31"-15,-1 0-46 0,0 1-54 0,-3-2-39 0,3 1-35 16,1 3-25-16,-1-1-21 0,-2 1-20 0,1 2-18 0,3-2-19 0,-3 2-19 15,-1 0-16-15,2 2-14 0,1-2-12 0,-1 5-10 0,-1-3-10 16,-1 6-9-16,3-1-6 0,-1 3-3 0,0 2 1 0,-3 0 1 0,1 0 5 16,2 8 3-16,-2-4 3 0,3 1 2 0,-1 3 2 0,-1-1 2 0,-1 1-1 15,5 0-1-15,-3 0-1 0,3 2-1 0,3-2 1 0,-3 0 0 16,5-2-1-16,-1 2-4 0,1-4-2 0,3 1-3 0,1 1-1 16,-1 0-1-16,3-4 0 0,1-1-2 0,-2-3 0 0,3-1-2 0,6-1-2 15,-5 0-4-15,3 0-2 0,2-7-2 0,3 2-3 0,0-3-2 16,0-3 0-16,0-2-1 0,0 1 1 0,2-8-3 0,-3 4-1 15,1-5 0-15,-3-2-1 0,-2 1-1 0,-2-6 4 0,-1-2 1 0,-1 2 4 16,1-5 5-16,-5 2 5 0,-1-3 7 0,1-2 4 0,-4 2 4 16,0-1 4-16,-2 1 4 0,1-2 5 0,-4 6 4 0,0 1 3 0,0-2 3 15,-4 6-2-15,4 0-6 0,-3 4-9 0,-2 1-8 0,3 1-11 16,-1 5-10-16,-1 3-7 0,-1 3-8 0,0 3-5 0,0 3-8 0,-2 7-3 16,2 2-4-16,0 7-2 0,-4 2-1 0,4 8 6 0,-3 1 6 15,-1 6 8-15,4 6 8 0,-3 3 9 0,2 2 5 0,-2 8 4 16,-1 0 4-16,4 3 4 0,-3 2 2 0,-1 2 1 0,-1 0 2 15,1 2-2-15,-1-1-2 0,-2 1-3 0,2-2-3 0,-4-2-2 0,1 1-2 16,-4-4-2-16,0-3-4 0,-2 0-1 0,0-6-1 0,-3 0-2 16,1-4 1-16,-2-6-1 0,0-1-2 0,1-2 2 0,0-5 1 0,-2-5 2 15,2-3 2-15,0 0-1 0,0-8-1 0,-2-4-7 0,2-5-7 16,-1-3-11-16,-2-5-11 0,3-5-14 0,3-3-15 0,-3-5-20 0,3-7-23 16,2-7-32-16,2-1-34 0,3-3-49 0,3-9-57 0,4-5-107 15,5 1-131-15,5-6-62 0,7-2-30 0,2 3-9 0,5-3 2 0,3 3 8 16</inkml:trace>
  <inkml:trace contextRef="#ctx0" brushRef="#br0" timeOffset="3273.3531">18411 8497 235 0,'-4'-24'542'16,"1"4"11"-16,-2-1 9 0,1 1-82 0,-1 3-127 0,0 3-77 0,-3 2-55 16,3-3-36-16,1 7-25 0,-1 3-21 0,2 1-16 0,-2 4-22 15,-1 5-22-15,1 3-20 0,2 4-20 0,-2 8-15 0,0 5-17 16,0 3-11-16,-2 6-10 0,2 6-2 0,1 4-1 0,-1 4 4 0,0 1 8 15,2 5 6-15,3 3 3 0,-2 2 3 0,2 5 2 0,0-4-3 16,2 4-7-16,-2 0-8 0,3-4-12 0,2 3-12 0,4-2-16 0,-4-2-17 16,3-3-17-16,1-1-28 0,1-2-29 0,2-1-39 0,-2-5-42 0,7-2-55 15,-3-7-65-15,5 0-74 0,1-8-83 0,2-1-34 0,-1-4-11 16,4-8 3-16</inkml:trace>
  <inkml:trace contextRef="#ctx0" brushRef="#br0" timeOffset="4157.3536">18776 8939 258 0,'0'-25'483'0,"0"3"1"0,5-1-91 15,0 3-134-15,4 0-81 0,-1 4-53 0,1-2-32 0,4 6-19 16,1-2-11-16,3 6-9 0,-2-1-10 0,6 4-11 0,-3 3-11 16,5-2-8-16,-5 8-6 0,5-2-5 0,-1 4-2 0,-3 6-3 0,1-1-2 15,-1 4-4-15,-6 2-1 0,1 3 0 0,0 1 1 0,-6 2 2 16,-3 2 3-16,-1 2 2 0,-4 2 2 0,-4 2 2 0,-1-2 3 0,-3 4 2 15,-6-3 3-15,0 2 4 0,1-3 5 0,-4 0 7 0,1 0 4 16,-4-1 2-16,5-4 3 0,-1-3 1 0,1 1 5 0,3-5 4 16,2-1 7-16,1-4 7 0,1-3 8 0,6-2 5 0,-2 0 1 0,4-7-2 15,0 0-5-15,6-3-8 0,-1-1-5 0,2-8-4 0,1 1-9 0,2-7-6 16,1-4-7-16,6-1-7 0,-4-2-9 0,6-3-10 0,-2-2-7 16,5-3-8-16,0 1-1 0,1-1-1 0,-1-3 3 0,2 1 4 15,-4 2 3-15,1 1 5 0,1-2 5 0,-5 4 3 0,2 2 4 0,-2 0 4 16,1 0 3-16,-4 6 2 0,-2 0 2 0,-2 6-1 0,-1-3 0 15,-4 6-4-15,3 2-4 0,-3 1-4 0,-1 2-4 0,-1 4-7 0,-3 1-2 16,0 3-3-16,0 0-2 0,-3 3-4 0,3 4-4 0,-4 0-4 16,3 5-4-16,-3 0-1 0,1 7 1 0,-2 1-1 0,3 4 2 15,-1 0 5-15,-1 4 4 0,-1 1 5 0,5 2 3 0,-2 0 4 0,-1 2 3 16,3-1 1-16,0 0 3 0,0 0 1 0,3-4 3 0,-1 4 3 16,3-4-1-16,2 1 0 0,0-6 0 0,1 1 2 0,1-1-2 15,3-7-2-15,-2 1-3 0,4-2-3 0,-1-3-4 0,6-2-4 0,-2 0-4 16,2-6-4-16,1 0-4 0,4-4-4 0,-2 0-3 0,4-5-1 15,1-3 1-15,-3 1-2 0,4-6 0 0,-3 1 2 0,-1-3 3 0,2-1 4 16,-3-4 2-16,-2-3 5 0,-2 1 5 0,-2-6 6 0,-2 1 8 16,-1-1 10-16,-2 0 7 0,-2-2 6 0,-2-3 8 0,-3 5 5 0,2-4 6 15,-2 3 6-15,-3 2 2 0,2 3 2 0,-4 0-1 0,0 4-2 16,0 2-6-16,0 3-8 0,-4 2-9 0,4 4-12 0,-5 5-7 0,0 0-6 16,1 4-5-16,3 0-9 0,-3 8-7 0,-1-1-6 0,2 6-4 15,-2-2-5-15,3 9-2 0,-1 0-1 0,-1 4 4 0,3-3 6 0,-3 6 5 16,4-3 5-16,0 0 4 0,4 3-1 0,-3-2 1 0,6 1 1 15,-2-1 1-15,0-4 0 0,4 3 1 0,-1-5 0 0,3 1 0 16,2-2-1-16,-1-6-1 0,2 2-4 0,-1-1-3 0,3-5-5 0,1 0-2 16,0-1-3-16,2-2-1 0,-1-2 0 0,5-3-1 0,-3-3-2 15,0-2 1-15,3-2-1 0,-3-1 1 0,2-4 2 0,-1 0 3 0,-4-2 4 16,2 0 7-16,-2-6 7 0,1-1 8 0,-4 1 5 0,-2-3 6 16,-2 0 6-16,2-2 6 0,-3-2 8 0,-3-1 7 0,1 3 5 0,2-4 4 15,-7 2 3-15,3 3 2 0,-2 0-3 0,-3 3-4 0,3 1-7 16,-3 3-9-16,0 2-10 0,0 5-8 0,-3 1-8 0,3 4-8 0,0 5-6 15,-3 5-7-15,1-1-5 0,-1 9-6 0,1 4-5 0,-5 5 4 16,5 6 3-16,-1 4 9 0,3 2 8 0,-4 8 10 0,4 6 8 0,0 1 9 16,0 6 6-16,0 3 6 0,0 3 4 0,0 2 5 0,0 3 4 15,0 2 4-15,0 2 4 0,-1 1-1 0,-3-1-7 0,3 1-4 0,-3-2-3 16,-1-2-4-16,-3 2-2 0,2-6-3 0,-2 2-3 0,-1-6-3 16,-1-2-1-16,-3-3-3 0,-3-2 0 0,3-6-2 0,-1-1 0 0,-5-9 1 15,2 2 4-15,-2-8 2 0,-3-3 1 0,3-2 4 16,-6-7 3-16,3-2 2 0,-2-7 2 0,-3-1-1 0,-1-8-1 0,-2-3-5 15,2-4-6-15,-2-5-11 0,-3-8-13 0,2-5-18 0,1-3-20 0,2-5-23 16,5-10-28-16,-3 0-34 0,9-6-40 0,3-2-53 0,7-6-61 16,7-1-111-16,7-3-137 0,7 1-68 0,3-1-35 0,10 3-10 15,4-2-2-15,8 8 6 0</inkml:trace>
  <inkml:trace contextRef="#ctx0" brushRef="#br0" timeOffset="4354.3214">20959 8980 28 0,'-11'4'521'0,"-1"-1"5"0,2-3 6 0,5 0-57 16,-3 0-88-16,4 0-100 0,-1 0-107 0,5 0-63 0,0 0-40 15,3 0-19-15,3-3-12 0,-1-1-15 0,3 4-14 0,6 0-16 16,5-7-14-16,1 6-17 0,4-3-21 0,3 0-20 0,7 0-20 0,4 3-27 15,3-2-30-15,3-1-41 0,0 0-48 0,6 0-80 0,3-1-97 16,-2 0-49-16,-3 1-24 0,-2-2-7 0</inkml:trace>
  <inkml:trace contextRef="#ctx0" brushRef="#br0" timeOffset="4529.04">21025 9344 139 0,'-19'7'586'0,"2"0"5"0,7-6-1 0,2 3-10 0,-1-4-20 0,6 0-126 16,3 0-176-16,3-4-103 0,6 3-64 0,1-2-40 0,3-1-30 16,4-3-31-16,11 2-33 0,-1 1-31 0,7-3-32 0,2 2-31 15,7-3-34-15,-1 3-40 0,4-2-47 0,4-1-83 0,-1 3-103 0,-3-2-59 16,4 2-35-16,-6-2-11 0,0-1 1 0</inkml:trace>
  <inkml:trace contextRef="#ctx0" brushRef="#br0" timeOffset="4813.7285">21341 8692 405 0,'-11'-15'589'15,"3"-3"19"-15,-2 4 15 0,-2-1 15 0,3 1-105 0,4 0-165 0,-3 5-93 16,2-2-54-16,1 5-32 0,0-2-20 0,0 3-20 0,2 1-18 0,-1-2-23 15,-1 6-23-15,2 0-19 0,3 6-21 0,-2-2-17 0,-1 6-15 16,3 2-12-16,0 4-9 0,0 4-5 0,3 1-4 0,-1 7 0 0,-2 3 1 16,3 8 6-16,2-1 8 0,-1 7 7 0,-1 1 6 0,-1 4 6 15,-2 4 4-15,3 1 3 0,-1 5 0 0,-2-1-2 0,3 2-8 16,-3 4-11-16,0-3-18 0,0 2-18 0,0 0-19 0,0-2-25 16,0-1-26-16,-3 2-39 0,3-5-43 0,0 1-75 0,0-3-92 0,0-4-102 15,0-5-110-15,3-6-51 0,1-1-24 0,1-7-2 0,0-7 6 16</inkml:trace>
  <inkml:trace contextRef="#ctx0" brushRef="#br0" timeOffset="5064.2691">22200 8705 60 0,'2'-16'604'0,"3"-1"17"0,-5 2 20 0,0 0 12 0,0 2 10 15,0 0-112-15,0 2-173 0,0 2-108 0,-2 1-73 0,-1 1-45 16,3 3-30-16,-2 3-16 0,2 1-9 0,-3 1-16 0,3 3-17 0,0 4-20 16,0 4-20-16,0 3-15 0,0 1-14 0,0 6-5 0,0 6-2 15,3-2-2-15,-1 11 3 0,-2-4 4 0,3 5 6 0,-3 3 2 0,2 2-2 16,-2 1-10-16,0 4-13 0,0-4-18 0,0 4-19 0,0 0-26 16,0 2-26-16,0-4-36 0,0 4-42 0,0 0-81 0,0-3-95 0,0-3-99 15,3 0-96-15,-3 0-46 0,4-3-24 0,-3-6-3 0,-1 0 6 16</inkml:trace>
  <inkml:trace contextRef="#ctx0" brushRef="#br0" timeOffset="5336.6886">22592 8435 544 0,'-5'-25'594'0,"5"0"8"0,-3 2 8 0,3 2 7 0,0 1-112 16,0 3-173-16,0 1-101 0,0 2-67 0,0 1-38 0,0 5-26 0,0 0-14 16,3 1-9-16,1 6-11 0,1 2-15 0,0 6-13 0,5 1-18 15,2 4-13-15,2 2-14 0,3 8-6 0,1 3-3 0,1 3 0 0,7 7 2 16,-4 0 5-16,0 6 4 0,2 0 1 0,-2 4 3 0,-3 1 0 16,1 7-1-16,-4-2-2 0,-3 4-1 0,-1 0-9 0,-7 3-9 0,1 3-14 15,-6-3-14-15,-6 4-20 0,1 4-23 0,-7-5-31 0,-1 5-33 16,-3-2-50-16,-4 0-60 0,-2-1-97 0,0-2-118 0,-6 2-58 15,1-2-28-15,-4 1-8 0,-1-5 2 0</inkml:trace>
  <inkml:trace contextRef="#ctx0" brushRef="#br0" timeOffset="6343.7406">22898 4502 267 0,'-19'0'372'0,"-3"0"-54"0,-1 0-72 0,1 0-38 0,0 0-19 16,-5 0-4-16,5 0 3 0,-2 1 2 0,-2-1 2 0,2 4-3 0,-1-1-8 16,3-3-7-16,-1 1-10 0,5-1-9 0,-1 4-5 0,0-3-10 15,6-1-6-15,-3 3-8 0,3 0-8 0,6-3-10 0,-5 1-10 0,3-1-10 16,4 4-10-16,0-4-11 0,2 0-8 0,3 0-10 0,0 0-7 0,0 0-7 15,5 0-9-15,-2 3-5 0,6-3-3 0,1 1-3 0,4 3-4 16,-1-3-2-16,9 2-2 0,4 0-2 0,1 2 0 0,9-1 1 0,5-2 2 16,3 1 4-16,2 0 1 0,11 2 2 0,-1-4 2 0,9 2-1 15,-6-3 0-15,10 2 0 0,0-2-1 0,3 3-2 0,0-3-2 0,1 0-4 16,2 0-5-16,-2 3-7 0,4-3-9 0,-2 0-6 0,-1 2-7 16,-3-2-6-16,-1 0-4 0,-2 0-4 0,-1 0-6 0,-4 0-2 0,-3 0-3 15,-6 0 2-15,-1 0 0 0,-7 0 4 0,-2 0 4 0,-4 0 6 16,-5 0 6-16,-4-2 6 0,-7 2 6 0,-2 0 7 0,-3 0 4 0,-2 0 6 15,-7 0 9-15,2-3 4 0,-3 0 5 0,-4 3 4 0,-2-2 1 0,-1 2 2 16,-2-4 2-16,-2 1 2 0,-1 1 0 0,-2-4-1 0,-4 1-2 16,1-1-3-16,-1 0-2 0,-5 0-2 0,1-2-3 0,-1 1-3 0,-3-5-3 15,-2 4-2-15,1-4-2 0,-3 3-2 0,-3-3-2 0,-1 2-2 16,3-2 0-16,-6 1 0 0,1 1 0 0,0-2-1 0,-1 4 0 0,3-4 0 16,-2 4 1-16,3-4 0 0,1 3 2 0,-2-2 1 0,6 5 3 0,2-2 0 15,2-2 2-15,1 5 1 0,2-2 1 0,4 2 0 0,3 0-1 16,-1 0-3-16,3 0 0 0,3 1-2 0,0 1-2 0,0 2-2 0,3-6-3 15,3 6-3-15,-1 1-4 0,1-4-3 0,3 1-2 0,5 3 0 16,-1 3-4-16,3 1 1 0,1 1 0 0,7-1 0 0,-2 3 1 0,0 3 1 16,5 0 0-16,-1 2 3 0,-2 3 0 0,5 3 2 0,-6 2 1 0,0-4-1 15,1 7 1-15,-2-3 1 0,-2 4 0 0,-1 0 1 0,-2 3 0 16,-3-2 1-16,-4-1 2 0,2 3 2 0,-5-1 0 0,-4 1 2 0,0 0 1 16,-3-1 2-16,-3 1 1 0,-6 1 0 0,1-1-2 0,-6-1-6 15,-1 2-6-15,-5-2-11 0,-3 2-11 0,3-3-15 0,-2 0-20 0,-4 0-23 16,2-4-27-16,2-1-41 0,0 0-47 0,3 0-100 0,2-5-124 0,3 0-67 15,1-3-39-15,4-2-14 0,4 0-3 0,2-9 6 0</inkml:trace>
  <inkml:trace contextRef="#ctx0" brushRef="#br0" timeOffset="6840.7174">25430 4692 173 0,'-14'-5'567'0,"1"0"14"0,-1 3 17 0,4-3 12 0,-2-3 12 0,3 3-107 15,-1 1-164-15,2 0-95 0,-1-3-58 0,4 6-31 0,2-6-19 16,1 6-9-16,-2-2-9 0,4 0-13 0,0 3-14 0,4-1-20 0,-2-3-20 16,1 4-18-16,2-1-16 0,2-2-12 0,0 3-11 0,1-4-10 0,6 3-6 15,3 1-6-15,2 0-5 0,8 0-7 0,0 0-6 0,9 0-4 16,0 0-6-16,8 0-3 0,4 1-4 0,1 3-5 0,3-4-7 0,0 3-9 15,1-2-9-15,-1-1-10 0,0 4-13 0,-6-3-10 0,2-1-11 16,-7 3-10-16,-3-3-9 0,-3 4-8 0,1-4-5 0,-8 3-2 0,1 1-6 16,-7-4 2-16,-2 1 2 0,-3 3 5 0,-3-1 5 0,-2-3 10 15,-5 1 8-15,-4 2 12 0,0-3 15 0,-3 0 14 0,-3 1 18 0,-6 2 13 16,1-3 14-16,-6 4 16 0,-1-4 15 0,-2 1 15 0,-5-1 13 0,0 0 11 16,-2 0 10-16,-4 0 10 0,-1 0 9 0,0 0 10 0,2-1 10 15,-7 1 11-15,7-4 12 0,-4 4 9 0,4-4 11 0,-1 1 9 0,1 2 7 16,2-6 10-16,4 6 6 0,-1-3 7 0,2 1 5 0,4-1 3 15,3 1 1-15,1 2-2 0,-2-3-6 0,5 0-8 0,4 4-10 0,-3-4-12 16,6 3-14-16,-5 1-13 0,2 0-14 0,3 0-14 0,2 1-13 0,-3 3-12 16,0 4-10-16,3-1-8 0,-2 2-6 0,-2 6-6 0,4 0-1 15,0 2-3-15,0 6-1 0,0 2 1 0,0 3 3 0,0 0 2 0,0 2 2 16,4 8 0-16,-2-3 0 0,-2 3 0 0,3 6 0 0,0 3-7 16,-1-4-9-16,2 6-18 0,-3 0-20 0,6 4-24 0,-5 0-25 0,1-2-31 15,-1 6-33-15,1-3-49 0,2 0-54 0,-1 1-115 0,-2-2-146 16,-2 6-74-16,3-7-40 0,-3 4-17 0,0-4-7 0,0-4 10 0</inkml:trace>
  <inkml:trace contextRef="#ctx0" brushRef="#br0" timeOffset="22225.4143">24495 8765 65 0,'-22'0'155'0,"0"0"3"0,0 0-1 0,0 0-2 16,-2 0-3-16,5 0-4 0,-1 0-9 0,1 0-5 0,-3 0-7 15,6 0-7-15,-4 0-6 0,5 0-7 0,-2 1-5 0,0-1-7 16,3 3-9-16,0-3-6 0,4 0-7 0,-2 0-5 0,-2 2-8 0,6-2-6 16,3 2-7-16,-4-2-6 0,4 0-6 0,2 0-7 0,1 0-5 15,-1 0-6-15,3 0-5 0,0 0-3 0,0 0-2 0,3 3-3 0,-1-1 0 16,5-2-1-16,-2 3 1 0,0-1 0 0,7 4 3 0,-5-4 1 16,10 1 0-16,-4 1 1 0,6 1 1 0,1-2 1 0,4 2 0 15,-2-3 0-15,6 1 1 0,2 1-3 0,1-1-1 0,2-2-3 0,-1-1 0 16,4 4-3-16,0-4-2 0,3 0-2 0,-2 0-3 0,6 0 1 15,0 0 0-15,1 0 2 0,0 0 0 0,2 0 2 0,4-4 1 0,1 4 1 16,0-1 0-16,2-2 2 0,-2 3 0 0,-1-4 0 0,2 1 0 16,-2 1 0-16,-1-3 0 0,1 2 1 0,-2 0-2 0,-6-2-1 15,6 1-2-15,-4-1-1 0,-1 0 0 0,0 0 0 0,-3 0-1 0,1 0-1 16,-1 0 1-16,-3-3 1 0,-1 2 0 0,3 0 2 0,-6-2 1 16,-1 7 2-16,-1-7-1 0,-4 4 0 0,0-3 1 0,-5 2-1 15,1 1 0-15,-6 1 1 0,0-1-1 0,-4-1 2 0,-6 0 1 0,2 2 1 16,-1 1 0-16,1-3 0 0,-4 3 1 0,-2-1-1 0,-1-2 2 0,-2 3 0 15,-2-1 2-15,-1 0-2 0,1-2 1 0,-5 4-1 0,-1-2 0 16,3-2-1-16,-4 2-2 0,-1 2-1 0,0-3-1 0,-6-1-1 16,3 3-3-16,-6 1-2 0,2-4 1 0,2 2-1 0,-6-1-1 0,2 3-1 15,-3-6 1-15,3 6-2 0,-3-2 1 0,0 0 1 0,3-2-1 16,1 4 2-16,-3-2 0 0,2-1 2 0,2 0 1 0,2 1 0 0,-2 2 2 16,3-3 2-16,2 4 0 0,-1-1 2 0,6-2 1 0,-5 3 0 15,7-4 1-15,0 3-1 0,-2 1 0 0,5-3-2 0,-1 1 0 16,3 2 0-16,0 0-2 0,0 0 0 0,3 0-3 0,-1-2-2 15,5 0-2-15,-2 2 1 0,0-3-1 0,7 0-2 0,-5 3 2 0,6 0-1 16,4 0 0-16,2 0-1 0,3 0 1 0,0 6-1 0,6-4 1 0,-1 2-1 16,4 4 1-16,-1 0-1 0,1 0 0 0,1 0-2 0,-1 4 0 15,0 3-1-15,-2-2-1 0,-2 3-1 0,2-2 0 0,-8 6 0 0,1-3 0 16,0 3-1-16,-2 1-2 0,-4-5 1 0,-3 6-2 0,-4-2 0 16,3 1-1-16,-5-1-2 0,-4 4-2 0,-3-3-2 0,-3 4-3 15,-2 0-4-15,-4-4-7 0,-5 6-8 0,1-2-8 0,-3-1-15 0,-6 3-12 16,-3-2-19-16,1-1-22 0,-5 0-31 0,5 0-37 0,-2-2-69 15,-1 0-87-15,0-3-48 0,5-2-29 0</inkml:trace>
  <inkml:trace contextRef="#ctx0" brushRef="#br0" timeOffset="22663.0326">27006 8385 184 0,'-5'-4'308'0,"3"-1"-106"16,-5 3-59-16,7-3-37 0,0 2-19 0,0-1-14 0,7 4-10 15,-2-1-10-15,4 1-9 0,4-4-9 0,1 1-8 0,1 3-9 0,7-1-4 16,4-2 1-16,-2 3 1 0,7 0 2 0,1 0 1 0,2 0 1 16,2 0-4-16,0 0-4 0,1 3-7 0,-1-2-9 0,0-1-10 0,0 3-14 15,-1 1-14-15,-2-4-14 0,-2 1-16 0,-1-1-17 0,-3 4-16 16,1-1-13-16,-6-3-13 0,4 1-15 0,-8 3-5 0,-1-4-7 0,-3 2-1 16,-4-2 4-16</inkml:trace>
  <inkml:trace contextRef="#ctx0" brushRef="#br0" timeOffset="23003.9021">27105 8329 50 0,'-11'0'94'0,"3"0"3"0,-1-3 4 16,1 3 0-16,1-4 0 0,0 4 0 0,0 0-3 0,1 0-3 0,0 0-3 16,3 0-3-16,-2 0-5 0,-4 4-3 0,4-4-7 0,4 3-7 15,-6 1-6-15,0 0-5 0,0 1-3 0,-1 2-4 0,2-2-2 16,-2 3-2-16,3 4-1 0,-4-4-1 0,4 5-1 0,-3 2 0 0,-1 2 0 15,4 1 0-15,-4 3-1 0,4-1 3 0,0 7-1 0,0-4-3 16,2 2 0-16,-1 2-1 0,3 1-2 0,-3 1-1 0,4 3-1 0,0-1-1 16,0 1-1-16,4 1-4 0,-3 0-1 0,-1 1 0 0,4-2-1 15,-1 3-1-15,-1-3 0 0,5 1 1 0,-6-2-1 0,3 2-2 0,-3-1 0 16,6-4 1-16,-5 0-2 0,3 2 1 0,-1-2 0 0,1-2 0 16,-2 1 0-16,2-3-3 0,-1 0 0 0,-3-2-2 0,3 1-1 15,-1-4-2-15,-3 1-2 0,0 0 2 0,0-3 0 0,0 0-2 0,-3 1 0 16,-1-3-2-16,3-1-3 0,-3 0-4 0,-4-2-4 0,3 1-3 15,1-5-7-15,-3 2-8 0,0 1-10 0,1-5-10 0,-3 2-16 0,1-3-16 16,-4-2-20-16,1 0-23 0,-1-3-27 0,2-3-28 0,2 0-30 16,-1-4-30-16,2-1-38 0,-5-1-40 0,7-7-49 0,0 4-54 15,-2-4-24-15</inkml:trace>
  <inkml:trace contextRef="#ctx0" brushRef="#br0" timeOffset="23195.4236">26786 9001 43 0,'0'0'303'0,"3"-1"-88"0,1-3-63 0,1 1-50 0,3 2-28 15,-1 1-18-15,8-5-10 0,-1 2-6 0,1-1-6 0,8 4-6 16,-1-7-4-16,5 6-3 0,7-3-2 0,2 0 0 0,-2 0-2 0,5 3-6 16,6-2-6-16,-4-1-10 0,5 0-9 0,3 3-12 0,-1-2-16 15,1-2-17-15,4 2-21 0,-3 1-25 0,-1-2-22 0,2 1-23 0,-3 0-60 16,1-2-81-16</inkml:trace>
  <inkml:trace contextRef="#ctx0" brushRef="#br0" timeOffset="23912.1392">28321 7925 28 0,'-14'-20'66'0,"-3"2"-2"16,2-2 1-16,-6 0 2 0,2 4-1 0,1-1-3 0,-1-1-3 15,-7 1-4-15,2 2-1 0,-1 1-4 0,1-1-5 0,-5-1-4 0,-4 4-4 16,3-2-2-16,1-1-1 0,-7 2-5 0,-3 1-4 0,3 2-5 16,-3-1-5-16,-2-1-2 0,0 6-2 0,0-4-2 0,-3 1-1 15,-1 0 0-15,3 3-2 0,-3 0 0 0,4 1-2 0,-6-2-1 16,9 2-3-16,-6-1 0 0,5 4 0 0,-2-1 2 0,0 1 2 0,1-1-1 16,3 3-1-16,1 0-1 0,-3 3-2 0,6-1 2 0,-2 1 1 15,1-1 3-15,1 4 1 0,1-1 2 0,1 2 3 0,-1-2 2 16,1 5-1-16,-1-3 0 0,1 6-1 0,0-2 0 0,0 2 3 0,-1 2 2 15,1 2 0-15,2 1 0 0,-5 2-4 0,4 1-1 0,1 4 1 0,-6 2-1 16,6-2-2-16,-5 10 0 0,7 0 1 0,-4-1 0 0,2 6 2 16,2 3 2-16,-7 2-2 0,7 5 1 0,-4 2-2 0,4 3 2 0,3 2 2 15,-2 2-2-15,8 1 0 0,-1 1-2 0,2 3-2 0,0 1 1 16,8 1 3-16,2 4 2 0,1-1 1 0,4-1 1 0,4 5 1 16,4-2 2-16,-1 2 3 0,6-3 0 0,2 1 2 0,8 2 1 15,-2-4 4-15,3 2 1 0,5-3 2 0,0 2-1 0,4-4-4 0,1-1-3 16,1-6-6-16,6 1-4 0,0-4-5 0,-1-1-3 0,6-3-4 0,-3-4-2 15,3-5-4-15,2-3-2 0,2 1-4 0,2-10 0 0,-1 1-1 16,4-3 1-16,1-3 0 0,1-4-1 0,3-2 0 0,2-6 0 16,1-2 0-16,2-3-1 0,0-1 0 0,6-4-2 0,-3-4-1 0,2-4 0 15,-1-5-3-15,1 0-3 0,2-7-5 0,2-1-4 0,-4-4-2 16,0-4-3-16,2-3 0 0,-2-7-3 0,-1-1-3 0,-3-3-2 0,3-4-2 16,-4-6-4-16,-2-3-4 0,-4-1-2 0,1-6-1 0,0-1 0 15,-6-4 1-15,-2-3 4 0,-4-2 4 0,2-2 4 0,-12-2 6 16,-1-2 5-16,-6 0 6 0,-1-2 8 0,1 1 7 0,-11-4 7 0,-2 4 9 15,-4-3 6-15,-4 2 5 0,1-2 4 0,-9 0 3 0,0 2 1 16,-12-2-3-16,3 2-1 0,-4-1-3 0,-3 2-3 0,-6 4-6 0,-3 0-6 16,-6 3-6-16,-2 2-6 0,-6 3-5 0,-2 5-8 0,-5 2-7 15,-7 6-7-15,-1 3-6 0,-6 6-8 0,-6 4-5 0,-1 3-8 0,-5 9-8 16,-4 4-10-16,-4 6-8 0,1 4-11 0,-1 4-11 0,0 8-11 16,0 3-9-16</inkml:trace>
  <inkml:trace contextRef="#ctx0" brushRef="#br0" timeOffset="34877.1242">11704 12543 111 0,'-17'-12'453'0,"5"-1"3"15,-2-1 0-15,6-2-91 0,2 4-135 0,-2-1-75 0,8-3-45 0,0 4-22 16,0-1-12-16,8 1-7 0,-2-1-6 0,6 1-12 0,-2 2-15 0,3 0-14 15,4 4-11-15,6-5-7 0,-1 7-6 0,0-1-5 0,2 5-4 16,1 0-3-16,3 0-3 0,-4 5-2 0,1 2-5 0,-3 1-3 16,0 1-2-16,-3 3-1 0,-2 3-3 0,-3 2 1 0,0-1-1 0,-4-1 0 15,-2 6 0-15,-3-1-1 0,-5 5 0 0,0-3 3 0,-5 3-1 16,0-1 4-16,-3 2 4 0,-6 0 5 0,0-1 5 0,-3 0 3 0,2 0 7 16,-5-1 5-16,1-2 6 0,2-2 6 0,-2 0 9 0,2-2 7 15,2-3 8-15,1-3 7 0,2 1 5 0,2-5 3 0,1-3 1 0,1-2 0 16,3-3-1-16,1-3-5 0,2-1-4 0,4-2-7 0,2-6-6 15,1 1-7-15,3-6-10 0,1 1-10 0,1-4-10 0,4-2-9 16,3-4-7-16,1-2-3 0,5 0-1 0,-5-1-1 0,5-1 2 0,2 1 2 16,-3-1 1-16,0 0 5 0,1 3 4 0,-5-1 6 0,1 0 8 15,-5 4 9-15,3 2 8 0,-7 0 5 0,2 6 4 0,-3-3 0 0,-4 4-1 16,0 6-4-16,0 1-3 0,-5 0-1 0,0 7 1 0,0 1 1 16,0 1 2-16,-5 7 2 0,0 3-3 0,0 1-3 0,-2 5-4 0,-4 3-1 15,3 7-3-15,-1 0 0 0,-4 6 2 0,-1 0 2 0,4 5 3 16,-2 2 1-16,-2 1 2 0,6 2-2 0,-6-2-5 0,6 4-6 0,3-3-9 15,-1-1-11-15,3 2-11 0,1-3-12 0,4-4-14 0,1 3-20 16,3-5-22-16,2-3-31 0,6 0-40 0,3-3-62 0,2-7-73 16,-1 1-64-16,8-4-60 0,1-3-26 0,0-3-10 0</inkml:trace>
  <inkml:trace contextRef="#ctx0" brushRef="#br0" timeOffset="35028.6456">12585 12702 336 0,'4'-6'396'0,"1"1"0"0,5 1-65 16,-1-4-100-16,4 3-88 0,4-2-82 0,2 2-49 0,3-3-33 15,4 4-28-15,-2-4-28 0,6 3-31 0,-2-3-34 0,2 4-31 16,-2-1-31-16,2 2-54 0,-1-2-71 0,-3 5-34 0</inkml:trace>
  <inkml:trace contextRef="#ctx0" brushRef="#br0" timeOffset="35158.3145">12783 12906 81 0,'-8'8'394'0,"3"1"-53"0,-1-3-83 0,6-1-68 16,0-4-59-16,6 2-34 0,2 1-18 0,6-4-15 0,-1-4-12 15,10 1-18-15,-1-2-23 0,2 2-28 0,10-6-31 0,-2 0-33 16,9-3-34-16,-2-1-30 0,6 1-27 0,1 0-63 0,-2-2-81 0,5-1-44 16</inkml:trace>
  <inkml:trace contextRef="#ctx0" brushRef="#br0" timeOffset="35526.6359">13851 12288 324 0,'-4'-14'500'0,"-1"1"8"0,-3 1 2 0,3 3-88 16,1 1-135-16,-1 0-79 0,0 4-50 0,0 4-26 0,-2 0-11 15,2 1-14-15,0 7-12 0,1-1-15 0,-1 9-15 0,0-2-14 0,2 6-14 16,-2-2-6-16,3 9-4 0,-5-3-2 0,7 3 1 0,-2 1 0 15,-1-2 0-15,3 5-2 0,3-5-5 0,-1 4-5 0,1-2-2 0,3-4-4 16,-1 1-3-16,3 0-1 0,1-3-2 0,-1-2 0 0,3-4 1 16,0-1 2-16,0 2 1 0,6-5 0 0,-4-3 2 0,1-1 2 15,3-4 0-15,-2-1 2 0,6-3 1 0,-2-5 2 0,-1 0 1 0,3-1 0 16,-2-6 2-16,-1-1 3 0,-1-2 0 0,2-5 2 0,-5 2 1 16,3-4 1-16,-3-2 0 0,-4-1-2 0,2-3 2 0,-2 1 0 0,-5 0-1 15,4 2-2-15,-6 1-1 0,2-3-5 0,-5 9-8 0,4-2-8 16,-4 5-8-16,0 5-5 0,-4 4-6 0,4 2-5 0,-5 8-5 15,2 1-8-15,1 6-8 0,-5 4-13 0,2 7-13 0,-4 2-12 0,3 7-14 16,-1 3-8-16,-2 4-8 0,4 6-17 0,-3 2-23 0,3 4-44 16,3 1-53-16,-2 0-94 0,4 2-113 0,4 2-54 0,-2-1-25 0,6 3-7 15</inkml:trace>
  <inkml:trace contextRef="#ctx0" brushRef="#br0" timeOffset="45892.0215">12567 12407 28 0,'-23'0'102'16,"-2"0"2"-16,-2 3 1 0,-1 2 2 0,1-1-2 0,-4 5-5 0,4-1-3 15,-5 4-5-15,1 3-4 0,-1 1-5 0,1-2-4 0,0 6-4 0,4-2-6 16,0-2-6-16,3 0-7 0,2 0-8 0,1-3-7 0,7 2-10 16,-1-2-6-16,3-1-5 0,7-2-5 0,2-2-4 0,1-4-3 15,4 4-1-15,1-3-3 0,7-2 0 0,4-3-2 0,3 0-1 16,5-3 1-16,5-2 4 0,9-3 3 0,0-1 4 0,8-4 3 0,8-2 3 15,4 2 2-15,4-8-1 0,6 1-1 0,2-4-2 0,7 3-4 16,2-6-3-16,0 3-3 0,3-3-2 0,2-1-6 0,1 1-6 0,-4 1-7 16,1-2-7-16,0 0-9 0,-3 1-9 0,-2 0-6 0,-4 2-6 15,-2-3-5-15,-6 7-3 0,-4-4-1 0,-1 3-1 0,-8 6 3 16,-2-4 2-16,-11 4 3 0,-3 4 3 0,-10 0 6 0,-2 5 6 0,-8 3 8 16,-6 4 8-16,-4 0 9 0,-11 4 5 0,-3 3 7 0,-7 6 7 15,-7-1 3-15,-10 4 2 0,-2 4 3 0,-10 2 2 0,-4 3 2 0,-7 0 0 16,-7 2 1-16,-7 2 3 0,-1 4-2 0,-8 1-2 0,2 2-2 15,-6-3-2-15,-1 5 1 0,3-5-2 0,-2 7 4 0,6-2 4 16,-2 2 0-16,5-2 0 0,6 0 2 0,3-1-1 0,6-1-1 0,7 0-3 16,7-4-4-16,5-1 0 0,7-3-2 0,10 0-1 0,2-6-1 0,14 0-2 15,3-6-2-15,10-3-3 0,7 1-2 0,8-9 1 0,6-1-5 16,10-4-1-16,8-4-2 0,7-1 2 0,7-6 0 0,5-1 1 0,7-4-2 16,3-2-2-16,8-2-5 0,4-5-2 0,0 1-3 0,0-4-3 15,1 3-3-15,-1-2-3 0,0-1 0 0,-3 1 2 0,-5 1 1 16,-6-2 3-16,-1 3 2 0,-7-1 4 0,-5 2 8 0,-6 4 7 0,-3 2 10 15,-8 0 9-15,-5 0 7 0,-6 8 6 0,-7-2 2 0,-1 4 2 16,-5 0 0-16,-7 1-2 0,-5 7-5 0,-5 0-4 0,0 3-8 0,-8 2-9 16,-3 3-13-16,-2 4-16 0,-9 0-21 0,-2 9-26 0,-5-1-26 15,-7 3-28-15,-5 5-34 0,-3 4-32 0,-2 1-61 0,-4 4-73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5:13:58.8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34219 10943 54 0,'-24'-8'119'16,"2"0"0"-16,2 2 4 0,1-2-3 0,2 3-4 0,3 3-13 15,4-3-15-15,-2 2-16 0,5 1-14 0,1 2-15 0,0-3-9 0,6 3-7 16,0 0-5-16,0 0-7 0,9 0-3 0,1 0-6 0,4 3-2 15,3-3-2-15,8 2 1 0,3-2 4 0,2 0 2 0,8 0 3 16,1 0 3-16,6 0 3 0,1-2 2 0,0 2 1 0,3-5-6 0,1 2-1 16,-1 0-4-16,-1-1-3 0,-2-1-5 0,-2 0-1 0,-3 1 0 15,0 0-1-15,-5 1 0 0,-2-2 0 0,-5-2 0 0,0 6 0 0,-9-6 1 16,2 6 0-16,-4-2 1 0,-5 3 1 0,1-1 0 0,-2 1 2 16,-5 0 0-16,1 0 1 0,-1 0-1 0,-5 0 1 0,3 1 4 0,-5 2 4 15,3 1 4-15,-3 4 3 0,0 1 2 0,0-1 2 0,0 5 4 16,-3 4 3-16,3 3 6 0,-2 0 1 0,-1 1 4 0,1 7 3 0,-1 2 4 15,-1 2 1-15,-1 1-1 0,2 1-2 0,1 3-2 0,-3 0-1 16,-2 0 0-16,2 3-4 0,0-1-7 0,0 1-8 0,-1 0-10 16,0-1-16-16,1 2-19 0,-1-3-27 0,1 4-31 0,2-6-42 0,-1 4-47 15,3-5-80-15,1-3-92 0,1 0-50 0,3-2-28 0</inkml:trace>
  <inkml:trace contextRef="#ctx0" brushRef="#br0" timeOffset="320.1801">36034 10951 74 0,'-10'-13'377'0,"-2"2"-62"0,7-1-72 0,-1 3-77 0,3 1-42 16,1 1-24-16,4 0-13 0,5-1-9 0,0 3-7 0,8-3-8 15,4 5-18-15,5-6-22 0,3 5-23 0,9-4-24 0,6 4-21 0,1-4-21 16,6 0-26-16,1 4-30 0,6-3-35 0,2 2-40 0,-3 1-65 15,-1 2-79-15,-1-1-40 0</inkml:trace>
  <inkml:trace contextRef="#ctx0" brushRef="#br0" timeOffset="557.8656">35848 10823 345 0,'-26'-4'360'15,"8"-3"-104"-15,1 2-68 0,1 1-52 0,4 3-29 0,2 1-18 0,1 1-9 16,1 3-6-16,3 1-8 0,1 2-14 0,3 6-12 0,1 2-14 16,0 1-7-16,1 6-5 0,3 6 2 0,-2-2 2 0,4 6 6 0,1 1 5 15,0 2 6-15,-5 1 3 0,3 5 2 0,2-1-1 0,-2 2 0 16,0-2 1-16,0 3-2 0,2-1-1 0,-5 1-4 0,3 1-5 16,1-1-8-16,-4-2-8 0,2 4-15 0,-1-2-16 0,-1-2-22 0,3 1-22 15,2-6-30-15,-6 5-33 0,3-2-40 0,-3-3-44 0,6 0-69 16,-5-4-84-16,3 0-44 0,2-1-23 0</inkml:trace>
  <inkml:trace contextRef="#ctx0" brushRef="#br0" timeOffset="732.1289">35633 11609 199 0,'-5'-12'424'0,"2"-3"-62"0,-1 3-94 0,4 3-75 16,4-2-62-16,1 2-38 0,3 0-22 0,4 1-12 0,3-2-10 0,8 0-12 15,2 0-15-15,8-2-24 0,6 3-21 0,3-5-20 0,6 8-18 16,3-5-20-16,7 2-20 0,5-2-27 0,1 2-29 0,2 1-38 16,4 1-45-16,-5 0-55 0,5-1-60 0</inkml:trace>
  <inkml:trace contextRef="#ctx0" brushRef="#br0" timeOffset="964.0694">37079 11079 115 0,'-8'-16'390'0,"-3"2"-61"16,-1-1-60-16,2 1-62 0,-2 1-30 0,5 1-17 0,-4 0-7 16,0 0 0-16,3 0-8 0,-4 4-13 0,7-4-13 0,-4 4-16 0,4 4-16 15,3-2-18-15,-4 0-13 0,4 4-16 0,-5-1-10 0,5 3-8 16,-1 3-10-16,1-1-8 0,-5 6-7 0,6 0-3 0,-3 0-2 0,3 8-1 16,-6 1 2-16,2 6 2 0,0 2 5 0,-1 4 5 0,0 4 3 15,4 0 2-15,-2 5-1 0,3-1-5 0,-3 6-6 0,1 1-7 0,3-3-13 16,3 7-18-16,1-1-18 0,-3-1-19 0,5 2-19 0,0-1-21 15,3 1-24-15,1 1-26 0,0-2-33 0,-1-3-37 0,5 3-66 16,-3-6-78-16,0 2-39 0,6-4-19 0</inkml:trace>
  <inkml:trace contextRef="#ctx0" brushRef="#br0" timeOffset="1354.401">37084 11793 118 0,'-5'-36'435'0,"3"0"-55"0,-4 0-85 0,4 3-76 15,2-1-67-15,0 5-39 0,0 2-24 0,2 1-16 0,4 2-10 0,1 1-13 16,2 4-12-16,3-1-17 0,1 3-15 0,1 2-14 0,1 0-10 0,2 3-8 16,0-1-7-16,2 6-6 0,0-1-5 0,1 3-1 0,-4 5-1 15,4 0 0-15,-4 4 0 0,-3 0-1 0,1 4 2 0,0 1 2 16,-6 4 1-16,4 1 3 0,-3 1 1 0,-8 2 5 0,4 3 6 0,-5 0 5 16,0 2 8-16,-1 3 5 0,-3 0 4 0,-1-2 6 0,-3 2 5 15,-1-4 5-15,1 4 6 0,1-3 6 0,-2-3 2 0,1-2 6 0,-1 2 3 16,1-2 2-16,-1-2 1 0,4-3 0 0,-4 0 2 0,4-2 2 15,0 0 1-15,2-6 1 0,1 4 1 0,2-4-2 0,0-4-4 0,0 0-5 16,2 0-6-16,1-4-5 0,2 1-5 0,4-3-7 0,1-5-5 16,5-1-8-16,-1-2-6 0,0-4-4 0,1-2-5 0,6 0-5 15,-3-3-6-15,1-3 0 0,0 1 1 0,1-1 2 0,-4-1 4 0,4-1 9 16,-6-2 8-16,1 0 13 0,-3 6 13 0,-2-4 10 0,-1 4 13 16,-4-1 10-16,2 3 8 0,-6 1 6 0,5 5 6 0,-6 0-1 15,3 4-5-15,-3 0-4 0,0 4-4 0,0 3-6 0,-3 1-6 0,3 4-7 16,-6 0-7-16,5 4-7 0,-6 4-6 0,2 5-7 0,0-1-7 0,-4 4-8 15,4 8-7-15,0-3-8 0,-4 9-11 0,1-1-14 0,3 3-16 16,0 1-24-16,1 4-28 0,1 4-41 0,3-5-48 0,3 6-80 0,1-3-98 16,1 1-49-16,3-3-26 0</inkml:trace>
  <inkml:trace contextRef="#ctx0" brushRef="#br0" timeOffset="1558.0275">38014 11796 356 0,'-2'-17'479'0,"-3"0"6"16,1 1-64-16,1 3-100 0,1 1-84 0,-1 0-76 0,0 4-44 15,3 1-28-15,-2 2-17 0,-2 2-10 0,4 3-14 0,0 0-14 16,0 3-13-16,0 6-12 0,0-2-8 0,0 6-6 0,0-2-5 0,0 6-6 16,0 6-8-16,0-1-6 0,0 3-12 0,0 3-12 0,0-2-19 15,0 7-21-15,0-3-35 0,0 2-38 0,0 0-74 0,0-1-92 0,4 1-62 16,-2 0-45-16,4-4-20 0</inkml:trace>
  <inkml:trace contextRef="#ctx0" brushRef="#br0" timeOffset="2036.8724">38380 11700 151 0,'-3'-30'461'0,"3"3"7"0,-2 2 5 0,2 1-93 0,0 4-141 15,0 0-74-15,0 2-38 0,-3 6-22 0,3-2-14 0,0 3-10 16,0 1-9-16,0 7-12 0,0-2-14 0,0 2-15 0,0 3-11 0,0 4-10 16,0 1-7-16,0 2-6 0,0 3-5 0,3 2-1 0,-1 4 0 15,-2-2 2-15,5 5 4 0,-2-2 4 0,3 6 2 0,0-2 2 16,0 1 0-16,2-2 0 0,-3-2-2 0,4 2-1 0,-3-1-4 0,6-2-2 16,-1 3-3-16,2-6-2 0,-1 1-1 0,2-2-1 0,0-4-2 15,-1 2 2-15,1-5 0 0,-1 1 1 0,5 0 1 0,-1-7 1 0,-2 0 1 16,-1-3 5-16,3-1 4 0,-4-3 5 0,1-2 3 0,0-2 6 15,-1-3 5-15,1-1 4 0,-2-2 3 0,-2-2 2 0,-1-1 4 0,-1-4 3 16,1 0 5-16,-1-1 4 0,-3 1 4 0,0-2 2 0,-1-2 0 16,-3 3 1-16,5 0 0 0,-6 0 1 0,3 0-1 0,0 5-4 15,-3 0-2-15,0 4-6 0,0 1-7 0,0 3-9 0,0-1-5 0,0 6-8 16,0 2-6-16,0 5-3 0,-3 0-2 0,0 8-2 0,1 4-2 16,-2 2-3-16,3 8-2 0,-6 2 0 0,2 8 1 0,-4 2 4 15,1 4 5-15,3 9 4 0,-4-1 2 0,4 5 2 0,-4 1 0 0,3 3 0 16,-3 1 0-16,2-1-2 0,0 2-2 0,1 0-3 0,-1-3-1 0,-2 1 0 15,-3-3-2-15,4 1-2 0,1-5 1 0,-2 0-1 0,-2-2 0 16,2-5 0-16,-5 3-1 0,1-5 2 0,-1-2 0 0,0-5 1 16,1 0 1-16,-6-2 1 0,2-2 2 0,-2-3-1 0,0 0-1 0,-3-5 0 15,-3-2-4-15,3-3-2 0,-1 0-6 0,0-4-10 0,-3-2-12 16,2-1-16-16,2-7-20 0,0-1-27 0,0 0-33 0,3-6-52 0,2-6-64 16,1 1-92-16,4-4-106 0,2-5-53 0,2 2-27 0,4-5-10 15,4-5-2-15</inkml:trace>
  <inkml:trace contextRef="#ctx0" brushRef="#br0" timeOffset="2256.045">38957 11853 78 0,'-2'-9'447'0,"-1"2"3"0,3 0 2 16,-2 2-90-16,2 4-134 0,0-6-80 0,0 6-50 0,0 1-28 0,0 0-15 15,0 1-7-15,0 6 0 0,-3-2-8 0,-1 3-7 0,4 4-7 16,-2 0-8-16,-1 5-4 0,3 3-3 0,-2-1-2 0,2 5-2 0,-7 3-9 16,6-2-12-16,-3 1-17 0,3 0-22 0,-3 1-32 0,1 1-40 15,3 0-85-15,0-1-106 0,3-1-64 0,1-3-44 0,-3 1-24 16,4-6-11-16</inkml:trace>
  <inkml:trace contextRef="#ctx0" brushRef="#br0" timeOffset="2580.2308">39477 11004 394 0,'-9'-17'492'0,"3"2"-23"0,-1 1-37 0,2 3-101 0,-1 2-133 16,3 2-72-16,1 3-41 0,-4 3-18 0,4 1-10 0,-2 1-6 15,4 7-5-15,-1 0-8 0,1 7-7 0,-4-1-3 0,1 5 0 0,3 5 6 16,-2 0 7-16,-1 4 6 0,1 0 6 0,-1 5 5 0,-1 0 2 0,3 0 3 16,-6 6 4-16,5-3-2 0,-1 1-2 0,1 3-3 0,-2 0-5 15,1-1-2-15,1 2-4 0,-1-3-4 0,1 2-4 0,2-2-4 16,-3-2-3-16,-1 3-4 0,4-2-4 0,-1 2-7 0,-3-5-8 0,4 0-9 16,-1-2-9-16,1 0-14 0,0-2-12 0,0-4-18 0,1 1-20 15,3-2-21-15,-3-4-24 0,6-1-30 0,0 0-33 0,2-6-56 0,4-2-66 16,4 0-80-16,2-4-89 0,2-3-40 0,2-1-15 0,3-8-2 15</inkml:trace>
  <inkml:trace contextRef="#ctx0" brushRef="#br0" timeOffset="2770.8614">39109 11284 410 0,'-14'-7'454'0,"4"2"-54"16,1-3-82-16,4 3-80 0,-2 3-84 0,5-3-46 0,2 4-28 16,2-3-15-16,2 4-9 0,1 0-14 0,7 0-18 0,1 0-19 0,9 0-19 15,1 0-20-15,4 4-17 0,2-3-21 0,7 4-25 0,3-3-27 16,0 3-35-16,4 0-44 0,5 0-50 0,-4 1-63 0,-1-2-67 0,1 1-31 16</inkml:trace>
  <inkml:trace contextRef="#ctx0" brushRef="#br0" timeOffset="3078.9723">39895 10923 192 0,'-14'-10'505'0,"0"3"11"0,1-1 10 15,4 1-91-15,-1 0-140 0,5-1-79 0,-2 3-46 0,2 1-25 16,3 0-15-16,2 3-13 0,-3-1-12 0,3-2-15 0,0 4-17 0,3-1-14 15,-1 1-14-15,3 0-13 0,2 0-9 0,1 1-11 0,6 3-8 16,0-1-7-16,-1 5-5 0,6 2 1 0,3 0 1 0,0 5 1 0,2 0 5 16,2 3 3-16,-2 2 2 0,3 7 2 0,-1-1 1 0,-3 4 2 15,0-1 2-15,-1 7 2 0,0-3 3 0,-3 5 1 0,-2-2 2 0,-4 5-1 16,1 3 0-16,-2-1-4 0,-7 1-6 0,0 0-9 0,-5 4-10 16,0-2-14-16,-1 4-14 0,-6-1-21 0,-3 1-22 0,-4-2-27 15,-3 2-29-15,-2-4-53 0,0 1-65 0,-3-4-94 0,-5 3-107 0,5-5-51 16,-4 1-25-16,2-6-8 0,-1 0 0 0</inkml:trace>
  <inkml:trace contextRef="#ctx0" brushRef="#br0" timeOffset="3887.1287">42263 11198 372 0,'-30'-8'454'15,"6"4"-71"-15,2-4-118 0,-1 5-63 0,3-2-40 0,6 0-23 16,1 3-15-16,2 0-9 0,6-1-9 0,-1 1-14 0,0 2-16 0,6 0-16 16,0 0-15-16,6 0-15 0,2 0-12 0,6 0-5 0,6 2-3 15,1 1-1-15,8-1-2 0,3 0-1 0,7 3 1 0,4-2-2 0,10-1-4 16,1 1-6-16,1 2-5 0,10-2-9 0,-2-2-10 0,2 2-10 16,-2-3-9-16,3 1-9 0,-3-1-12 0,-5 0-10 0,0 0-10 0,-3 0-10 15,-6-1-11-15,-1 1-5 0,-5-3-2 0,-4 3 3 0,-3-1 7 16,-6-2 9-16,-6 3 10 0,2-4 9 0,-11 3 11 0,2 1 8 0,-3-3 10 15,-6 1 9-15,-2-1 12 0,-3-2 13 0,-3 1 17 0,-3-4 10 16,1 3 11-16,-7-3 4 0,-3 1 1 0,-1-3 0 0,-1 2 1 16,0 0 1-16,-3-4 3 0,-1 4 0 0,-1-4 2 0,0 0 1 0,-1 3 2 15,-2-3 1-15,1 2-1 0,1-2 3 0,4 1-1 0,-6 2 3 16,5 0 3-16,0 1 0 0,3 0 0 0,1 4-3 0,4-4-2 0,2 3-5 16,-1-1-6-16,1 1-4 0,5 1-4 0,2 0-4 0,2 0-7 15,5 0-4-15,-2 0-7 0,5 3-5 0,4-2-5 0,6-2-5 0,-1 5-4 16,3-3-2-16,2 3-1 0,5 3 0 0,-2-3 2 0,1 5 1 15,-1 3 0-15,0-1 2 0,-1 2 2 0,-6 2 1 0,1 2 4 0,1 2 4 16,-8-1 4-16,-1 6 5 0,-3-3 2 0,-5 5 5 0,2 1 4 16,-5-2 1-16,-4 4 1 0,-5 3-3 0,1-1-3 0,-3 0-10 15,-4 2-13-15,-8 4-24 0,2-3-26 0,-3 2-40 0,0 0-47 0,-2 0-75 16,-2 0-91-16,4-3-47 0,0-1-24 0</inkml:trace>
  <inkml:trace contextRef="#ctx0" brushRef="#br0" timeOffset="4726.7733">45995 11161 381 0,'-5'-22'434'0,"1"1"-77"0,2 5-121 0,-4-3-67 15,4 3-41-15,-2 3-22 0,1 1-11 0,3-1-6 0,-2 4-3 16,-1 1-7-16,3 0-12 0,-2 4-14 0,2-1-16 0,0 2-13 15,0 3-14-15,0 0-7 0,0 0-5 0,0 0-4 0,0 7-3 0,0-2-1 16,0 3-2-16,0 4 2 0,0 1 2 0,2 1 3 0,-2 6 4 16,0 0 6-16,3 4 5 0,-1 1 3 0,-2 3 5 0,3-2 0 15,1 6-1-15,-4-1 0 0,2 1 0 0,-2 2 1 0,3 0 0 0,0 0 0 16,-3-3-1-16,2 1-1 0,2 3-1 0,-4-2 0 0,1-1-3 0,3-4 1 16,-4 0-2-16,0 0 0 0,0-1 2 0,0-3-2 0,0 0-1 15,0-3 0-15,0-4 0 0,0 3 0 0,0-4 0 0,0-2 3 16,0-5 1-16,0 2 3 0,0-3 4 0,0 0 0 0,0-4 1 0,0-1 2 15,0-3 1-15,0 0-2 0,3-3 0 0,-3-1-4 0,2-3-2 16,-2-2-5-16,3-2-5 0,-1-3-7 0,-2-3-9 0,3 0-7 16,1-8-8-16,-4 1-8 0,1-3-6 0,-1-2-6 0,0-2-6 0,0-1-2 15,4-4-4-15,-4 0 0 0,3 0-2 0,-3-4 1 0,0 2 3 16,2 1 4-16,1 1 4 0,-3 0 4 0,2 1 5 0,-2 2 4 0,3 1 7 16,1 3 7-16,1-1 6 0,-3 5 5 0,1 1 6 0,1 1 6 15,-3 6 5-15,3-2 2 0,-3 7 1 0,3-4-1 0,-1 7-2 0,-3 0-3 16,2 1-3-16,1 1-2 0,1 0-3 0,-4 2-3 0,1 4-1 15,3-2-5-15,-4 3-2 0,0 0-3 0,2 3-1 0,1-3 0 16,0 1 1-16,-1 4 2 0,3 2 5 0,-1-3 3 0,-1-1 4 0,-1 5 2 16,5-3 1-16,-6 3 2 0,3-3-1 0,-3 0 1 0,-1 3 2 15,4-1 0-15,-1-2 1 0,-3 3-2 0,2-3 0 0,1 2-5 0,-3-2-4 16,2 0-4-16,-2-1-4 0,3 0-5 0,1-3-5 0,-4 2-3 16,2 1-2-16,-2-4-1 0,5 4-3 0,-5-1 0 0,0-3-2 0,0 0 3 15,0 0 1-15,0 0 4 0,0 0 3 0,0 0 3 0,0 0 2 16,0 0 2-16,0 0 2 0,0 0 2 0,0 0 0 0,0 0-3 15,0 0-3-15,0 0-7 0,0 0-10 0,0 0-16 0,0 0-19 0,0 0-16 16,3 0-13-16,-3 0-14 0,0 0-17 0,3 1-18 0,-1 4-21 16,5-2-58-16,-5 1-79 0</inkml:trace>
  <inkml:trace contextRef="#ctx0" brushRef="#br0" timeOffset="5313.4527">45657 11173 265 0,'7'-20'393'15,"5"0"-86"-15,-2 2-129 0,7 1-68 0,0 1-38 0,-2-3-18 16,6 7-8-16,1-2-4 0,0 6-2 0,-1-1-3 0,8 4-3 0,-2-1-6 16,-3 6-7-16,3 6 0 0,0-1 0 0,2 4 0 0,-1 4 1 15,-6-1 0-15,2 5 3 0,1 6 2 0,-6-1 0 0,-2 5 2 0,-1 0 4 16,-3 1 0-16,-4 5-3 0,-4-2-2 0,-2 4-2 0,-3-2-1 16,-3 3-4-16,-4 1 0 0,-2-1 1 0,-8-1-3 0,0 3-2 15,-1-1-1-15,-1-4-2 0,-7 3-1 0,2-2-1 0,-1 0 0 0,1-2 2 16,-2-4-1-16,2 2 1 0,2-2-1 0,0-7 1 0,3 3-4 15,-1-4-4-15,5-4-2 0,1-1 2 0,2-3-2 0,3-3-2 0,1-1-4 16,3-4-6-16,3-1-6 0,2-3-10 0,0-3-6 0,2-2-6 16,1-6-7-16,6-3-5 0,-1-4-3 0,-1-3-1 0,7-2-2 15,3-8-3-15,2 0-2 0,3-2-1 0,0-4 1 0,3-2 3 0,-1-3 4 16,2-1 8-16,1-1 6 0,0 1 6 0,1-2 8 0,-1 0 7 16,-1 0 8-16,-2 4 5 0,1-1 10 0,-3 0 9 0,-3 2 8 0,0 3 11 15,-6 3 9-15,1 1 9 0,0 2 7 0,-6 5 9 0,4 4 3 16,-3-1 1-16,-4 6-3 0,-3 1-5 0,1 8-3 0,0 0-5 0,-3 3-6 15,-3 2-8-15,-2 6-6 0,0 2-5 0,-4 7-5 0,-3 4-5 16,2 4-5-16,-4 4-5 0,-3 8-2 0,-1 3 1 0,-3 1 3 0,2 11 3 16,4-1 3-16,-7 5 2 0,1 2 4 0,6 6 2 0,-5 0 0 15,4-3-4-15,3 4 0 0,4 0-3 0,0-4-3 0,4 0-3 0,5-1-8 16,0-6-9-16,9-1-7 0,-2-4-7 0,6-1-9 0,10-6-10 16,-1-3-21-16,5-5-28 0,9 0-47 0,3-6-61 0,5-7-80 15,6-4-92-15,1-5-45 0,7-4-22 0,5-3-8 0</inkml:trace>
  <inkml:trace contextRef="#ctx0" brushRef="#br0" timeOffset="6579.3498">48496 11110 133 0,'-5'-28'423'0,"0"0"-68"16,-3 3-108-16,-1-4-58 0,4 4-32 0,-4 1-14 0,1 0-3 0,1 3 0 15,-1-1-2-15,-4 1-12 0,3 5-19 0,-5 1-17 0,8 2-18 16,-3 1-16-16,-3 4-15 0,2 3-12 0,-2 5-9 0,2 0-9 0,-4 8-8 16,1 2-8-16,-1 6-4 0,0 4-1 0,-3 7-1 0,-2 4 1 15,6 2 1-15,-4 6 2 0,0 3 4 0,3 5 1 0,4 1 6 0,-2 0 1 16,3 0 3-16,3 5 4 0,-1-3 1 0,7 2 3 0,0-2-2 0,0-4 1 15,7 2-1-15,-6-4-2 0,8-4 1 0,-1-1 1 0,3-2-1 16,2-6 0-16,1 1-1 0,1-6 1 0,-1-1 0 0,1-5 2 0,6-3 2 16,-3-1 1-16,1-8 0 0,0 0 0 0,3-4 0 0,0-4 0 15,4-4-2-15,-2-4 0 0,3 0 0 0,2-5-1 0,-2-2-1 0,1-5 0 16,2-2-3-16,-3-3-2 0,1-4-3 0,-1-3-3 0,-3-1-2 0,5-5-3 16,-2 2-3-16,-3-4-1 0,2-1-3 0,1 1-4 0,-3-5-3 15,1 3 0-15,-1 5-4 0,-2-3-1 0,6 3-1 0,-6 4-3 0,3 4-2 16,-2 2-1-16,-1 3-2 0,-3 3 2 0,-1 6 0 0,1 6 2 15,2-2 3-15,-6 10 0 0,-1 1 4 0,3 0 2 0,0 5 4 0,-7 2 3 16,4 6 3-16,-1-2 2 0,-1 4 3 0,2 2 3 0,-4 3 4 16,2-3 0-16,-4 3 2 0,-1 0 0 0,2 0 1 0,3 2 0 0,-7-2-1 15,3-3 0-15,1 3-1 0,-7-3-1 0,4-2 1 0,0 1 1 16,-5-4 1-16,6 0 1 0,-5-2 2 0,1-2 2 0,-3-2 5 0,2 2 3 16,-2-4 2-16,3 0 3 0,1-3 0 0,-4-1 1 0,0 0 1 0,0 0 0 15,0-5-2-15,-4-3-2 0,1 2-4 0,1-6-2 0,-1 0-3 16,-2-4-5-16,0-1-5 0,-4 0-3 0,0-6-7 0,-1-1-2 0,-2-1-3 15,2-2-1-15,-4-1-3 0,1-1 1 0,-1 2-1 0,-3 0 2 16,3 1 0-16,-3-1-2 0,4 3-2 0,-1 4-2 0,-3 3-3 0,3-1-1 16,-1 6-2-16,1 6 1 0,-3-1 2 0,0 6 2 0,0 6 1 0,2-1 1 15,-4 9 0-15,-3 2 1 0,2 4 2 0,4 6 1 0,-4-1 3 0,1 8 4 16,2-2 2-16,3 4 4 0,4 5 4 0,-2-2-1 0,5 2-1 16,-1-3-1-16,4 4-1 0,3-2-1 0,1-4 0 0,5 2 0 15,-4-2-2-15,8-2-1 0,3-2 1 0,-5-2 1 0,1-2-1 0,6-2 0 16,0-3-2-16,1-5 2 0,0 1 2 0,-1-2 2 0,3-7 1 0,0-3 1 15,2 2-2-15,0-6 1 0,-1-2 1 0,3-6 2 0,1 1-2 0,0-4 2 16,-1-7-1-16,1 2 3 0,0-1 1 0,-2-6-1 0,1-3-2 16,-1 0 0-16,-1-3-2 0,-2-1 0 0,-2 0 0 0,-1-2-1 0,1-4 0 15,-8 2 0-15,5 0 3 0,-3-1-1 0,-2 2 2 0,-1 2 0 16,3 3-1-16,-4 1 0 0,-3 1-3 0,5 5-4 0,-6 2-3 0,3 3 0 16,-4 5-2-16,1 0 1 0,-1 5 2 0,0 5 0 0,0 0 1 0,0 8-1 15,0 4-2-15,0 1 0 0,-1 4 3 0,1 4 1 0,0 2 4 16,0 2 4-16,0 5 3 0,0-4 2 0,0 5 1 0,0-2 1 0,0 4 0 15,0-4-1-15,1-1 0 0,3 0-1 0,-1-2-1 0,-1-1-2 16,3 0-1-16,4-4-4 0,-3-1-3 0,1 0-2 0,2-3-4 0,-1-1-1 16,4-4-2-16,-2-2-4 0,1-2-6 0,2 0-5 0,3-3-3 15,-3-5-2-15,3 0-1 0,-3 0-2 0,4-5-1 0,0-3 3 16,-1 0 1-16,1-5 2 0,0 1 2 0,-4-8 1 0,3 2 2 0,-1-3 3 16,-1-6 3-16,-1 4 5 0,-6-2 5 0,5-2 5 0,-3-2 4 0,-1 1 3 15,2-2 2-15,-4 4 3 0,2 2 3 0,-3-3 1 0,2 6 2 0,-2 0 0 16,-3 2-3-16,1 3-3 0,1 3-2 0,-3 2-2 0,3 0-3 15,-2 7 0-15,-2 4-3 0,3 0-1 0,0 4 0 0,-3 7-3 0,2 0 0 16,-2 3 0-16,0 1 2 0,0 4 2 0,0 2 3 0,0 3 4 16,0 0 2-16,0 1 1 0,0 5 1 0,0-5 0 0,0 3 2 0,0 0-2 15,0-2-1-15,0 1 0 0,3-4 1 0,1 4-2 0,-4-3-1 16,2-2-1-16,1-2 0 0,-1-1-2 0,1 1 0 0,1-5-2 0,1 1 1 16,-4-7-4-16,3 2-4 0,1-5-4 0,2 0-2 0,-2-1-5 15,0-5-2-15,3 0-4 0,1-5-1 0,-2-1-3 0,1-3-1 0,4 0-1 16,2-6 2-16,-4-2 0 0,2-3 0 0,2 2 0 0,-1-5 3 0,-2 0 0 15,1-4 5-15,1-1 1 0,-3 2 3 0,2 2 3 0,2-1 2 16,0-3 1-16,-4 7 2 0,2-1-2 0,1 2-1 0,-2 2 1 0,1 3 0 16,-2 2 1-16,2 1 1 0,-5 4 1 0,1 1 1 0,4 6 1 15,-3 1 0-15,-3 1 1 0,6 2 1 0,-3 1 3 0,-4 8 1 0,4-4 3 16,-4 4 2-16,3 0 3 0,-3 2 2 0,0 3 2 0,0 0 2 0,2 0-1 16,-2-2-2-16,-1 4 1 0,1 1 2 0,-3-1 0 0,4-2-2 15,-6 3 0-15,6-4-1 0,-6 1-4 0,1 3-6 0,3-4-12 0,-1 1-13 16,-1 0-16-16,5 1-18 0,-6-3-19 0,4 0-21 0,2-1-42 15,-2 0-52-15,1-1-78 0,-1-3-94 0,7 1-46 0,-4-2-25 0</inkml:trace>
  <inkml:trace contextRef="#ctx0" brushRef="#br0" timeOffset="7031.7294">50516 11378 400 0,'-4'-15'362'0,"4"2"-84"0,-2-3-54 0,2 4-37 0,0-1-20 16,0 3-8-16,0-3-5 0,0 4-2 0,0 1-11 0,0 1-16 0,0 0-21 16,0-1-21-16,0 3-17 0,0 2-19 0,2 2-13 0,-2-3-13 0,7 4-9 15,-5 4-6-15,1-4-4 0,2 4-4 0,0 5-2 0,4-3-3 16,-4 4 1-16,7 4 2 0,-4 2 3 0,1 1 4 0,-2-1 3 0,1 8 4 15,1 0 1-15,-1 3 0 0,1-2 2 0,-7 4 0 0,4-1 1 16,-1 1-3-16,-5 1-1 0,0 1-1 0,0-3 0 0,0 0-1 0,-3-1-1 16,1-1-1-16,-4 1 0 0,4-6-3 0,-2 2 1 0,1-4 0 0,1-2 2 15,-3-1-1-15,-2-1 4 0,6-2 5 0,1-5 7 0,-4 4 10 0,3-8 6 16,1 0 7-16,0 1 3 0,0-5 1 0,0 0 3 0,0-1 0 16,1-4-1-16,3-2 0 0,-4-6-3 0,1-1-3 0,8 0-5 0,-4-6-4 15,2 0-7-15,1-7-10 0,3-1-10 0,-1-4-9 0,3 3-5 16,8-5-4-16,-7 2-2 0,3-4-3 0,1 5-3 0,-2-2-1 0,6 1 0 15,-2 4 0-15,-4 2-3 0,1 1-2 0,2 4-3 0,-6 1 0 16,1 7 0-16,-1-1 1 0,3 8 1 0,-3 0 1 0,1 5 3 0,-4 2 1 16,2 6 3-16,-5 1 2 0,5 4 1 0,-2 8-2 0,-1-4-1 15,-4 4-1-15,2 4-3 0,-2 0-6 0,-3 4-10 0,1-1-13 0,-3 6-15 16,0-1-17-16,0-1-25 0,-3 2-29 0,3 4-42 0,-2-3-47 0,2 2-75 16,-5-2-89-16,5 0-39 0,-4-3-18 0,1-2-5 0</inkml:trace>
  <inkml:trace contextRef="#ctx0" brushRef="#br0" timeOffset="7379.5678">51336 11498 24 0,'0'-20'437'16,"-4"1"9"-16,1 2 10 0,3 0-82 0,-2 5-129 0,2-3-71 15,-3 3-40-15,1 0-25 0,2 1-17 0,-3 5-11 0,-1-1-6 0,4 3-11 16,-1 1-14-16,1 3-14 0,-4 3-13 0,1 1-11 0,1 4-8 0,-3 0-8 15,-2 6-1-15,2 2-2 0,0 4 0 0,0 2 4 0,1-1 4 16,1 7 3-16,1-1 2 0,-3 0 1 0,2 2 1 0,-1 6-2 0,4-5 2 16,4 3 0-16,-1-3-1 0,2 0 0 0,-3-1-2 0,5-2 0 0,-2-1-2 15,3 1 1-15,1-3-1 0,-2-4-1 0,1-1 0 0,4-2 1 16,2-1 0-16,0-1-1 0,-4-7 1 0,3 1-1 0,4-1 0 0,1-5 0 16,-3-2 1-16,5-2 0 0,-4-6 0 0,6-1 2 0,-2-4 0 15,-4-1 2-15,1-2 2 0,0-3 1 0,-2-4 0 0,-1-2 1 0,-2-8 0 16,-2 3 0-16,-2-3 0 0,-2-3 1 0,-1-1 0 0,2-2-1 15,-6 0 2-15,-1-1-2 0,-1 2-2 0,-6 0-1 0,2 3-4 0,-1-2-3 16,1 7-3-16,-7 2-4 0,6 3-3 0,-10 4-5 0,6 4-8 16,-7 4-9-16,3 5-14 0,-1 2-19 0,-5 3-22 0,1 4-35 0,2 3-45 15,1 5-83-15,-1-1-107 0,4 7-57 0,-4 0-30 0,8 4-16 0,2-2-7 16</inkml:trace>
  <inkml:trace contextRef="#ctx0" brushRef="#br0" timeOffset="7657.0822">51938 11062 110 0,'0'-25'476'0,"0"-3"12"0,-4 6 13 0,1-2-82 15,3 0-126-15,-2 3-75 0,-1 4-44 0,3-3-25 0,-2 2-16 0,2 6-13 16,0-3-10-16,0 7-12 0,0 0-15 0,0 7-16 0,0 1-18 15,0 1-14-15,0 7-15 0,0 3-10 0,0 5-8 0,0 0-8 0,0 9-2 16,0 2 0-16,0 5 3 0,0 4 2 0,0-1 8 0,2 6 2 16,-2-1 2-16,3 1 0 0,-1 1 0 0,-2 1-4 0,3 1-4 0,1-3-10 15,-4-1-12-15,1 2-15 0,-1 0-15 0,4-2-17 0,-1 0-18 0,-3-4-21 16,2 3-20-16,1-6-24 0,-1 2-23 0,5 0-40 0,-2-6-47 16,-3 1-75-16,6-5-89 0,-1 0-39 0,0-5-11 0,1-4 0 0</inkml:trace>
  <inkml:trace contextRef="#ctx0" brushRef="#br0" timeOffset="7798.7578">51759 11366 241 0,'-4'-3'448'0,"3"-2"-1"0,1 1 1 16,1 0-94-16,3-3-140 0,1 6-84 0,3-6-52 0,3 2-33 16,6 4-24-16,1-5-23 0,5 1-24 0,4 2-34 0,4 2-37 0,4-3-47 15,5 3-49-15,1-2-78 0,3 3-91 0,2 0-45 0,0 0-24 0</inkml:trace>
  <inkml:trace contextRef="#ctx0" brushRef="#br0" timeOffset="8180.0416">53172 10972 361 0,'-5'-21'444'0,"-2"-3"-49"0,6 3-80 0,-8-1-66 16,4 1-60-16,-3-2-31 0,-1 6-17 0,1 1-8 0,-1-1-4 0,1 4-3 16,-3-2-7-16,3 0-11 0,-1 7-14 0,1-4-17 0,1 8-15 0,-2-3-14 15,-3 3-9-15,6 3-11 0,-10 2-8 0,9 3-8 0,-6 3-7 0,1 1-7 16,-2 5-6-16,1 3-5 0,-4 3-2 0,6 4 0 0,-2 2 4 15,-1 3 3-15,0 2 5 0,2 8 4 0,-1-2 2 0,3 5 2 0,1 1 1 16,-3 3 3-16,7 1 4 0,-4-1 1 0,8 3 4 0,-4 3 4 0,5-5 2 16,-4 5 1-16,4-3-3 0,0 3-2 0,4 0-3 0,-4-5-4 0,1 6-3 15,3-4-4-15,-4-4-5 0,1 4-7 0,-1-5-7 0,0 1-11 0,0-6-13 16,-1 0-17-16,1-2-17 0,-5 0-18 0,1-5-16 0,-1-2-24 0,-3-1-22 16,2-1-24-16,-2-9-22 0,-1 2-25 0,-3-6-30 0,6-2-38 15,-8 0-39-15,0-5-42 0,2-6-43 0,2-1-12 0</inkml:trace>
  <inkml:trace contextRef="#ctx0" brushRef="#br0" timeOffset="8590.285">52521 11605 185 0,'5'-15'296'15,"4"3"-82"-15,-3-1-63 0,3 6-55 0,5-2-29 0,3 1-20 16,1 3-14-16,8-2-13 0,-2 2-12 0,3 0-17 0,7 0-13 0,-1 1-11 16,3-2-10-16,3 1-7 0,-3 0-4 0,4 0-2 0,-2 2-1 0,5-2 2 15,-8-3 4-15,6 1 6 0,-5 0 9 0,0 1 13 0,-7-2 14 0,5-3 17 16,-3 2 17-16,-4 2 17 0,0-6 16 0,-4 4 18 0,-5-4 11 0,4 1 12 15,-5 3 10-15,-1-3 11 0,-3 0 8 0,1 3 9 0,-2-2 6 16,-3 2 3-16,-4-1 2 0,0 3-2 0,-2-1-3 0,-1 1-5 0,-2 2-7 16,0 0-9-16,0 0-8 0,0 2-9 0,0 1-13 0,0 0-12 0,0 2-12 15,0 0-10-15,0 0-12 0,0 0-10 0,0 0-8 0,-2 2-9 16,-1 0-5-16,-2 3-7 0,0 3-2 0,-2 0-4 0,2 1-2 0,-4 1 2 16,4 5 1-16,-5 0 1 0,3 2 1 0,0 3 2 0,-1 0 0 0,2-1 5 15,-2 2-1-15,3 3 0 0,-2-1-1 0,2 2 0 0,2-1 0 0,1 0-1 16,-2-1-2-16,3-2-1 0,1 2-1 0,0-1 0 0,1-2-2 15,3 2 0-15,-2-5-3 0,1 2-3 0,2-3-3 0,2-3-1 0,-2 2-1 16,3-3-1-16,-2-2-1 0,2-2-2 0,-1-2 1 0,5-3 1 0,-2 2-1 16,4-5 0-16,-2 0 1 0,-2-4 2 0,4 0 2 0,-1 0 3 0,4-6 0 15,-5-2 3-15,2-4 0 0,-4-1 0 0,2 1 2 0,-5-2-1 0,5-5 1 16,-4 1 1-16,-3 0 2 0,1-6-1 0,-1 5 0 0,-2-2 0 0,0 0-1 16,-3-3-1-16,0 6 0 0,-3-2-2 0,0 0 1 0,-2 3 1 15,-1 1-1-15,1 1-1 0,-3 3 0 0,-4 1-4 0,5 2-1 0,-5 1-6 16,2 4-3-16,-4 4-8 0,1 0-9 0,-4 4-13 0,3 0-16 0,-3 1-19 15,0 6-25-15,3 1-30 0,-1 3-44 0,1 2-51 0,0 2-77 16,1-1-89-16,4 6-43 0,1-3-21 0,3 1-6 0</inkml:trace>
  <inkml:trace contextRef="#ctx0" brushRef="#br0" timeOffset="8947.2339">53820 11434 391 0,'4'-12'484'16,"-1"-2"0"-16,-3 4-5 0,0 0-94 0,-3 0-139 0,-1 3-76 0,4-1-46 15,-1 3-24-15,1 4-11 0,-7-2-12 0,5 3-10 0,-3 3-16 0,-2 2-15 16,0-1-12-16,1 5-9 0,-1 2-8 0,-2 3-3 0,-3-1-2 0,2 4 1 16,-2 3 2-16,2 0 2 0,1 3-2 0,1-2 1 0,-1 4 0 15,4-2 1-15,-3 4 0 0,6-3-1 0,-6 3-2 0,4-2 1 0,2-1-1 16,2 0 1-16,0 0-3 0,0-2-2 0,0-2-1 0,6-2 1 0,-5 2 1 15,6 0-1-15,-2-8-1 0,4 0 0 0,-1 0-1 0,-1-2 0 0,5-3 2 16,-4 1 0-16,6-6 2 0,0 1-2 0,-1-3 1 0,1-3 1 0,3-2 1 16,-3-3 0-16,1-1-1 0,2-4 0 0,0 1 0 0,-3-4 2 0,0 0 0 15,-1-4 1-15,-3-2-1 0,2-3 1 0,-3 0-2 0,-2-3 0 16,-1 0 0-16,0-2-1 0,-3 0-1 0,-1-1 0 0,-2 3-2 0,0-2 0 16,-2 0-4-16,-1 6-4 0,-1 0-11 0,-1 3-12 0,0 1-17 0,0 6-16 15,-2-2-17-15,2 4-18 0,-4 6-26 0,4-1-32 0,-3 7-49 16,-1 0-59-16,4 4-74 0,-3 0-82 0,2 4-38 0,-2 1-18 0,3 2-2 15</inkml:trace>
  <inkml:trace contextRef="#ctx0" brushRef="#br0" timeOffset="9193.1482">54184 10991 487 0,'0'-24'506'0,"0"4"-9"0,-2 0-18 16,2 3-94-16,-3 3-133 0,-1-1-71 0,4 1-39 0,-2 3-24 0,2 3-15 16,-3 0-15-16,0 4-9 0,3 3-14 0,0 1-15 0,0 0-15 0,0 1-14 15,-2 6-10-15,2 5-8 0,-3 0-7 0,1 6-1 0,2 3 0 0,-7 4 3 16,5 3 2-16,-1 4 3 0,1 3 4 0,-5 2 2 0,6 3 2 0,-3 5 2 16,-1-3-1-16,0 2 0 0,-2 3-4 0,0 1-4 0,1-2-14 15,-1 4-19-15,0 3-20 0,2-2-25 0,0-2-24 0,-4 1-25 0,4 2-51 16,-3-3-65-16,2-2-86 0,1 1-99 0,-2-3-50 0,2-2-23 0,0-6-10 15,0 2-3-15</inkml:trace>
  <inkml:trace contextRef="#ctx0" brushRef="#br0" timeOffset="10177.9602">45703 13717 411 0,'-10'-18'399'0,"3"-1"-77"15,0 4-46-15,-1-1-35 0,1 1-23 0,0 0-17 0,0 4-13 0,0-1-14 16,1 0-21-16,0 5-23 0,1 3-22 0,0-1-21 0,-2 5-15 15,2 5-10-15,0 2-10 0,0 9-5 0,0 0-9 0,-2 6-7 0,0 4-6 16,0 10-6-16,-1 0 0 0,3 4 2 0,-4 4 2 0,2 4 4 16,1-1 2-16,-3 2 1 0,4 1-4 0,-4-4-5 0,4 6-6 0,0-4-8 15,0-4-5-15,0 1-10 0,2-3-9 0,-1 1-10 0,2-4-14 16,-1-1-12-16,0-5-15 0,3 2-17 0,0-5-16 0,0-4-18 16,0 0-18-16,0-4-19 0,0-2-16 0,0-3-17 0,0-5-18 0,3 1-20 15,0-4-19-15,-3-5-18 0,0 3-24 0,0-7-28 0,0 0-35 16,0 0-37-16</inkml:trace>
  <inkml:trace contextRef="#ctx0" brushRef="#br0" timeOffset="10383.8006">45444 13719 185 0,'8'-46'182'0,"4"4"-29"16,-1 0-16-16,6 7-11 0,0 1-12 0,-2 4-10 0,7 4-12 0,0 0-11 16,1 5-11-16,0 3-12 0,6 3-8 0,-1 5-9 0,1 1-3 15,1 5-4-15,-2-3-1 0,6 7-3 0,-7 7-4 0,4-3-3 0,-4 5-2 16,-3 1-1-16,1 2 1 0,-6 1 0 0,-2 3 3 0,-3 3 0 15,0-2 3-15,-6 0 4 0,-3 6 0 0,-3-1 0 0,-4 0-1 0,-3 2 2 16,-9 3 1-16,-1-1 3 0,0 1 0 0,-4-3 3 0,-7 7-5 16,1-3-3-16,-4 0-9 0,-5 1-8 0,5-2-15 0,-7 5-15 0,0-6-23 15,0-1-28-15,2 1-39 0,-2 1-45 0,7-4-81 0,2 0-99 16,-2-3-51-16,9-2-28 0</inkml:trace>
  <inkml:trace contextRef="#ctx0" brushRef="#br0" timeOffset="11291.1804">46012 14007 149 0,'0'0'427'0,"0"0"-37"0,0-2-56 0,1-1-80 0,3 1-88 16,-1 0-46-16,2-3-21 0,4 2-12 0,-4-2-7 0,5 0-10 15,2 0-11-15,4-2-10 0,-3-1-7 0,4 0-7 0,2-4-7 0,3 0-4 16,-1 0-6-16,-1 0-3 0,9-3 0 0,-7 0-1 0,-1-3-1 15,4-2-1-15,-3 4-1 0,1-8-2 0,-8 6 0 0,5-5-2 16,-4 0 1-16,-3-1 0 0,-1 0 0 0,-1-1 1 0,-5 0 1 0,1-1 0 16,0 2 2-16,-7 0-1 0,0 0-1 0,0 6 0 0,-7-2 0 15,2 3-1-15,-3 1-2 0,2 4-3 0,-2 3 0 0,-2 3-2 16,-2 1-1-16,-2 5-2 0,-1 5-2 0,-6 1-3 0,6 7-3 0,-5 2-1 16,1 1 0-16,0 6 0 0,0 3 0 0,2 1 1 0,-2 9 2 0,4-2 1 15,1 3 1-15,8-1 0 0,-3 6 1 0,4-7 0 0,-2 3 1 16,7 0-1-16,4-3 1 0,-1-1 0 0,4-1-1 0,1-1 2 15,4-5 1-15,-5-1 1 0,8-4-1 0,1 3 0 0,-3-4 1 0,8-6 1 16,-6 1 1-16,6-2 3 0,-3-4-1 0,5-1 3 0,-5-2 3 16,5-3 1-16,-1-3 0 0,0 0 1 0,2-3-1 0,-2-1 1 15,4-1 1-15,-3-5-1 0,3 0 2 0,-4-5-2 0,5 2-2 0,-4-6-1 16,0-2-2-16,3-2-4 0,-4-2-3 0,-1-5-3 0,1 0-4 16,0-5-1-16,-2 1-2 0,-4 0-2 0,1-6-2 0,0 3-3 15,-3-1-2-15,-4 0-1 0,2 3 1 0,-5 0 1 0,-1 3 2 0,1 3 3 16,-3 1 0-16,-1 3 2 0,-1 3 1 0,-2 2 0 0,0 4-3 15,0 0 0-15,-2 4-3 0,2 0-2 0,-3 7-2 0,-1 0-5 0,-1 2-4 16,3 0-6-16,-4 6-7 0,4 0-6 0,-2 2-5 0,3 0-4 16,-3 3-6-16,1 0-1 0,3 4-2 0,3 0 2 0,1 3 1 15,1-2 0-15,3-3 1 0,-1 5 4 0,2 0 3 0,3-4 5 0,-4 6 5 16,2-2 6-16,1 1 4 0,2 1 5 0,3-1 6 0,-6 1 6 16,0 0 4-16,5 1 7 0,-8 2 4 0,5-1 7 0,-2 5 2 0,2-3 5 15,-3 1 1-15,-4 3 3 0,0-1 1 0,0 4 4 0,-1-3 1 16,-3 0 1-16,-1-2 2 0,0 4 0 0,0 0-3 0,0-4-2 0,0 2-2 15,0-1-2-15,-1 0-2 0,1-3-2 0,0-1 0 0,0 1-1 16,0-4-1-16,1-4-4 0,-1 4-4 0,7-6-2 0,-5 1-2 0,5 0-2 16,-2-8-1-16,3 4-3 0,-1-7-5 0,5 2-3 0,-2-3-3 15,4-3-4-15,3 2-3 0,0-7-4 0,-2 0-5 0,6 0-2 16,-6-7 1-16,6 3-1 0,1-5 0 0,-7 0 0 0,6 0 0 0,-6-4 3 16,4-3 6-16,-4 3 4 0,1-6 6 0,-3 1 5 0,1 1 6 15,-1 0 9-15,-4-3 8 0,3 3 5 0,-4 1 2 0,-1 1 3 16,0-5 4-16,0 5 4 0,0-2 4 0,-2 4-1 0,-3 1-1 0,4 1-2 15,-4-1-2-15,1 1-3 0,1 3-2 0,1 3-3 0,-5-1-4 0,2 1-2 16,1 1 0-16,1-1-5 0,-3 5-3 0,4-4-5 0,-1 5-1 16,-1-1-1-16,-1 0-2 0,5 1 3 0,-6 1 4 0,3-1 4 15,-2 1 5-15,-2-1 6 0,3 4 6 0,0-2 5 0,-3 0 5 0,2 0 5 16,-2 3 5-16,0 0 1 0,0 2 1 0,0 0-2 0,0 0-1 16,0 0-3-16,0 0-4 0,-2 2-6 0,-1 0-4 0,0 3-6 0,1 0-5 15,-3 3-4-15,-2 4-3 0,2 1-5 0,0 2-2 0,1 1-2 16,3 2 1-16,-6 5 1 0,7 1 2 0,0 0 1 0,0 2 1 15,3 0-3-15,2 4-3 0,0-2-3 0,2-2-4 0,2 5-5 0,1-2-3 16,4-2-2-16,-4 2-4 0,5-2-3 0,-1 1-3 0,-4-1-3 16,2-3-3-16,2 1-2 0,-1 2-2 0,-6-6 2 0,5 1 2 0,-3-2 2 15,-1 0 3-15,-3-2 4 0,-3-2 3 0,1 3 3 0,1-7 3 16,-4 2 1-16,-7-5 0 0,5 4-2 0,-6-5-2 0,-1 0-5 16,-1-1-8-16,-4-1-11 0,1-3-15 0,-4 1-23 0,-2 0-28 0,-2-1-68 15,3-3-87-15,-5-3-45 0</inkml:trace>
  <inkml:trace contextRef="#ctx0" brushRef="#br0" timeOffset="11691.8111">47843 13680 275 0,'-7'-11'420'0,"6"-2"-67"0,-3 4-103 0,3-2-68 16,1 4-50-16,-4 0-30 0,1 2-18 0,3 0-9 0,-2 2-7 0,-3 2-9 16,5 1-13-16,-7 4-11 0,5 1-12 0,-1 0-6 0,0 4-7 15,-2 4-3-15,3-1-3 0,2 5-2 0,-4 3 1 0,1 0 4 16,3 5 3-16,-2 0 2 0,2 1 2 0,0 0-1 0,0 2-1 0,0-2-1 16,2 1 0-16,1 1-2 0,1 0-2 0,1-5-3 0,0 4 2 15,0-4-1-15,4 0-2 0,3-3-1 0,-6 3 0 0,3-2 1 16,3-4-1-16,2-3 1 0,-4 2 2 0,2-4 0 0,1-3 2 0,1 2 1 15,-4-3 1-15,4-4 2 0,0 0 2 0,6-4 0 0,-6 0 3 0,1 0 3 16,-1-7 2-16,3-1 3 0,0 2 3 0,-4-5 3 0,1-1 3 16,-4 0 2-16,4-5 0 0,-2-3 1 0,-4-3 1 0,1 0-1 0,-7-5 0 15,1 1-2-15,-3-6-3 0,-3 0-2 0,1-2-4 0,-7 2-3 16,1-2-3-16,-4 0-5 0,-2 1-2 0,1 4-5 0,-1-2-1 0,0 4-5 16,-1 3-3-16,-6 7-5 0,6 1-5 0,-5 1-8 0,1 8-9 15,0 3-11-15,-1 2-15 0,4 6-24 0,-6 3-27 0,5 6-42 16,3 0-50-16,4 6-82 0,-3-2-101 0,4 8-48 0,1 0-26 0,4 1-9 15</inkml:trace>
  <inkml:trace contextRef="#ctx0" brushRef="#br0" timeOffset="12130.5194">48271 13699 353 0,'5'-22'435'15,"2"5"-71"-15,-5 1-115 0,3-2-61 0,2 4-38 0,-5 3-21 0,4-1-13 16,-4 3-8-16,2 5-8 0,-3-3-12 0,6 6-15 0,-5 1-16 16,1 0-14-16,-1 5-11 0,5-1-11 0,-2 7-4 0,0 2-2 0,0-2-2 15,2 3 1-15,-2 4-1 0,3 2 3 0,-6 1 1 0,3 2 3 16,2 2 1-16,-2 2 0 0,0-3 0 0,0 1 1 0,-1 2 1 0,-1-3-2 16,4 2 0-16,-3-1-5 0,1-4 0 0,0 6 0 0,2-6 0 15,-6 1-1-15,6-2 0 0,-2-2-3 0,0-2 0 0,0 3-2 0,1-3 1 16,0-4 1-16,-4-3 4 0,5-2 4 0,-5 0 7 0,3-2 8 0,2-2 6 15,-2 0 4-15,3-3 2 0,-3-3 1 0,4 0 2 0,-1-2 1 16,-1 0-1-16,7-4 1 0,1-4-2 0,1-2-3 0,1-1-4 0,0-4-5 16,3-1-6-16,1-4-7 0,1 2-5 0,-7-4-5 0,7 0-5 15,-3 4-2-15,-2-2-3 0,0 0 0 0,-3 5-6 0,-4 0-2 0,2 4-4 16,-2 3-4-16,-1 2-3 0,-4 2-1 0,3 6 1 0,-3 1-1 0,2 4-1 16,-2 1-2-16,1 6 2 0,-3 2 1 0,2 1 3 0,-3 2-1 15,5 5 3-15,-6 2 2 0,6-1 4 0,-5 2 7 0,1 3 0 0,-1-2 1 16,5 2 1-16,-6-4-2 0,5 1-2 0,0 1-2 0,3-5-7 0,-2 2-8 15,1 3-13-15,4-6-12 0,-5-4-18 0,8 0-19 0,-1-1-25 16,5-2-30-16,0-3-20 0,3 1-15 0,3-7-21 0,4 2-24 0,2-3-55 16,5-3-68-16,0-2-58 0,3 1-51 0,2-3-17 0</inkml:trace>
  <inkml:trace contextRef="#ctx0" brushRef="#br0" timeOffset="12786.5884">50255 13939 128 0,'0'-20'358'16,"0"0"-73"-16,0 0-42 0,0-2-28 0,0 1-18 0,0 0-14 15,-4 2-6-15,2 1-5 0,2 0-10 0,-3 3-13 0,3 2-18 0,-3 0-19 16,3 2-19-16,0 2-19 0,0 3-14 0,-2 2-13 0,2 4-11 15,0 0-9-15,-3 3-10 0,3 4-8 0,0 2-8 0,-2 3-8 0,2 5-3 16,0 1-1-16,0 2 0 0,0 1 2 0,0 6 3 0,0-2 5 0,0 1 3 16,2 2 3-16,1-2 0 0,-1 1 1 0,4-2 0 0,0 0-2 15,2-3 2-15,-3-1-1 0,4-1 1 0,1 3-1 0,2-6-1 0,2-1 2 16,-1-2-1-16,1-3 2 0,3-1 0 0,-2-3-2 0,4-1 1 16,1-3 1-16,-4-3 0 0,6 0-1 0,0-3 2 0,-1-2-1 0,-3 1 0 15,1-3-1-15,0-3 2 0,1-2-1 0,-4-1 0 0,-3 0 1 0,8-4 0 16,-8-6-1-16,1 3 1 0,-4-3 0 0,2-2 0 0,2-2-1 15,-6-2 1-15,-1-3 0 0,0 3-1 0,2-2 4 0,-4-1 0 0,-4 0 1 16,6 2 1-16,-5 0-1 0,1 2-2 0,-3 5-5 0,2 2-4 16,-2 4-5-16,0 4 0 0,0 6-2 0,0 5 1 0,0 2-1 0,-2 5 0 15,2 9 0-15,-3 4-3 0,1 5-4 0,-1 12-1 0,-1 1-1 16,3 5 3-16,-4 6 4 0,-2 6 1 0,5 2 0 0,-5 1 0 0,2 0 1 16,0 9-3-16,0-2-3 0,-7 3 0 0,7-1 1 0,-4 1 2 15,1-1 2-15,1 3 1 0,-5-3 2 0,2 0 2 0,1 0 1 0,-4-5 3 16,-1 1 3-16,2-6 4 0,-2 1 3 0,1-2 2 0,-4-8 4 15,3-1 1-15,-1-3 2 0,-2-6-1 0,0 1 0 0,-6-6 0 0,8-4 1 16,-7-6-1-16,0-2 0 0,3-1-1 0,-3-10-2 0,-4 0-1 0,4-5-4 16,2-3-3-16,-3-4-3 0,1-7-6 0,2-5-7 0,-1 3-9 0,4-10-7 15,-1-1-10-15,1-9-8 0,3-2-8 0,2-2-7 0,5-5-10 16,-1-3-12-16,1 1-10 0,7-4-12 0,7-4-16 0,1 6-19 0,6-4-26 16,1 4-32-16,6 1-40 0,6-3-45 0,2 10-54 0,7 0-60 15,3-2-28-15</inkml:trace>
  <inkml:trace contextRef="#ctx0" brushRef="#br0" timeOffset="13311.6748">51740 13964 73 0,'0'-20'423'0,"0"1"4"0,-3-2-68 16,-1 0-106-16,2 2-60 0,-3-2-38 0,-2 1-19 0,6-2-9 15,-6 1-7-15,0 4-4 0,-1-3-11 0,2 2-16 0,-2 1-14 0,-1 1-13 16,1 1-10-16,-1 3-9 0,1 1-9 0,1 1-7 0,-1 2-5 16,-4 1-6-16,3 3-4 0,2 1-4 0,-5 3-6 0,2 3-4 0,-2 3-3 15,-3 2 0-15,1 4-2 0,-1 2 0 0,-1 5 2 0,3 1-1 0,-8 4 3 16,8 3 0-16,-3 2 2 0,3 2 2 0,-1 3-1 0,-1 0-1 15,8-1 1-15,-5 3-1 0,3-4 0 0,3 2-1 0,-1-4-2 0,5 5-1 16,2-6-1-16,0 0-1 0,0-3 1 0,0-2-2 0,2-1 1 16,5-2 0-16,-2-2 0 0,0-3 2 0,3-3 1 0,-3-1 6 0,1-4 1 15,6 0 4-15,-4-3 1 0,-1-2 2 0,5 1 2 0,-2-4 3 0,2-4 0 16,-2 1 1-16,4-3 1 0,0-2 0 0,-1-3 1 0,1 2 2 16,1-6-1-16,-1 1-2 0,-1-4 0 0,-2-2-1 0,1-3 0 0,-2-2-1 15,0 1 0-15,-1-3-2 0,3 2 0 0,-4-6 0 0,-1 1 1 16,0 0 0-16,0 2 2 0,-1 0 0 0,-4 0-3 0,5 6 0 0,-2 0-6 15,-3 2-6-15,-2 4-4 0,3 3-1 0,0 5-2 0,-3 2 0 16,0 6-2-16,0 6 0 0,-3 2-2 0,0 1-3 0,3 8 0 0,-2 3-2 16,2 2 1-16,-3 3 0 0,1 3 4 0,2 3 3 0,-4 1 3 15,1-3 0-15,3 3 2 0,0 3 0 0,3-4-2 0,1-2 0 0,-2 0-2 16,3 2 1-16,1-4-2 0,0-2-2 0,-1-4-3 0,3 2-4 0,1-3-6 16,-1-3-6-16,3 0-9 0,-1-4-11 0,5-1-12 0,-5 1-13 15,7-6-16-15,-3-3-19 0,1 1-22 0,2 2-28 0,2-7-33 0,-2 0-37 16,2-7-73-16,1 2-88 0,1 1-42 0,-1-7-16 0</inkml:trace>
  <inkml:trace contextRef="#ctx0" brushRef="#br0" timeOffset="13577.2316">52427 13665 412 0,'-8'-21'429'0,"3"-6"-66"0,-4 3-102 0,4-4-61 0,-4-1-44 0,4 5-19 15,-2 0-9-15,2-3 0 0,0 3 0 0,0 0-6 0,-2 0-6 0,6 2-9 16,-3 3-10-16,2 0-12 0,2 4-9 0,-3 2-12 0,0 1-11 16,3 3-10-16,-2 2-10 0,2 2-6 0,-3 5-8 0,3 0-4 0,-2 5-4 15,2 2-3-15,-4 2-2 0,4 7-4 0,-3 4-2 0,3 3 0 0,0 3 2 16,0 4 4-16,0 4 5 0,0 6 4 0,0 2 2 0,-2-1 2 0,2 7 0 16,0-1 0-16,0 2-1 0,0 4-2 0,0-3-5 0,0 2-6 15,0-5-7-15,0 1-11 0,0 2-14 0,2-7-15 0,-2 4-15 0,3-4-18 16,1-2-21-16,-4-1-26 0,5-5-27 0,-3 1-40 0,4-3-44 0,0-6-81 15,2 1-99-15,-1-3-47 0,0-6-21 0,-6 1-4 0</inkml:trace>
  <inkml:trace contextRef="#ctx0" brushRef="#br0" timeOffset="13716.2005">52177 13984 384 0,'0'-12'412'0,"3"-5"1"0,2 9-87 16,4-7-130-16,4 8-78 0,3-2-50 0,4-1-31 0,2 3-19 0,5-1-18 15,1 0-16-15,4-1-26 0,4 4-30 0,3-3-35 0,-1 4-38 0,4-1-74 16,1 2-94-16,1 2-48 0,-3-4-26 0</inkml:trace>
  <inkml:trace contextRef="#ctx0" brushRef="#br0" timeOffset="14272.2201">51186 15676 118 0,'8'-25'388'0,"1"-1"-29"0,-4-1-54 0,3 2-65 0,-2-1-29 15,0-1-14-15,-4 6-4 0,1-1 1 0,1 5-1 0,-4-3-2 16,2 4-13-16,1 5-19 0,-3-2-20 0,0 5-21 0,0-1-16 0,0 4-18 16,0 2-12-16,0 1-12 0,0 2-11 0,-3 2-10 0,1 3-6 15,2 3-7-15,-7 4-6 0,5 3-4 0,-1 6-1 0,-2 3 0 0,0 2 3 16,-2 7 3-16,5 1 1 0,-3 6 3 0,-2 0 0 0,-1 2-1 15,3 2 0-15,-4 3-3 0,4-2-2 0,-4 1-1 0,4 0-3 0,0 1-3 16,0-5-1-16,-2 0-4 0,6-1-2 0,-5-1-4 0,3-4-5 0,0-1-5 16,3-2-6-16,0 0-8 0,3-4-8 0,0-4-12 0,3-1-14 15,-1-2-15-15,0-2-16 0,7-2-15 0,-4-3-23 0,6-3-26 0,0-4-36 16,1 0-44-16,5-7-85 0,3-1-107 0,-3-1-51 0,2-7-23 0,0 0-6 16,6-4 2-16</inkml:trace>
  <inkml:trace contextRef="#ctx0" brushRef="#br0" timeOffset="14445.7456">50988 15737 223 0,'-7'-3'441'0,"-1"-2"0"0,1 3-2 0,2-1-95 0,5-2-140 16,3 3-77-16,2 1-44 0,7-3-22 0,-2 3-12 0,7-2-12 15,6 3-9-15,0 0-17 0,5 3-22 0,6-2-22 0,2 3-22 0,1-1-26 16,4 2-26-16,3 0-38 0,-3 6-42 0,0-5-75 0,2 5-93 0,-2-2-47 15,-4 0-23-15</inkml:trace>
  <inkml:trace contextRef="#ctx0" brushRef="#br0" timeOffset="14643.0694">51737 15794 264 0,'-4'-7'448'0,"2"4"5"0,-3-2-65 16,2 0-98-16,-1 2-80 0,3 1-74 0,1 2-39 0,0 0-24 15,-4 0-10-15,1 2-5 0,3 2-8 0,-2 5-13 0,-1 1-12 0,3-1-13 16,-2 3-6-16,-1 7-5 0,-1-2 0 0,4 2 1 0,0 4 3 16,0 2 0-16,0 0 0 0,0 1-4 0,0 1-9 0,0-1-11 0,0 6-16 15,0-3-18-15,0 0-25 0,0 1-26 0,0-1-45 0,0 3-50 16,0-6-80-16,4 1-91 0,-1-2-46 0,-1 0-23 0,3-5-10 0</inkml:trace>
  <inkml:trace contextRef="#ctx0" brushRef="#br0" timeOffset="15667.3106">52101 15972 25 0,'0'-14'485'0,"-1"-1"8"0,1-1 5 0,-4 0-67 15,4 4-103-15,0 3-91 0,0-3-82 0,0 4-46 0,0 3-26 16,0-3-17-16,0 7-8 0,0 1-11 0,0 0-16 0,4 1-14 0,-4 7-16 15,1 2-10-15,3 2-7 0,-1 0-2 0,-1 7-1 0,5 2 2 16,-5 4 4-16,1 0 3 0,-1 3 3 0,4-2 1 0,-4 5 1 0,2-5-1 16,-4 4 2-16,0-2-1 0,0-1 1 0,0-1 0 0,0-1 2 0,0-3 2 15,-4 1 1-15,4-6 1 0,0 3 2 0,0-3 5 0,0-5 5 16,0 1 7-16,0-1 3 0,0-4 7 0,4 0 7 0,-4-6 7 0,1 1 6 16,3-3 1-16,1 0 4 0,0 0 0 0,2-3 1 0,-2 1 1 0,3-6-1 15,3-3-2-15,1 2-4 0,-2-4-4 0,3-4-4 0,1 1-6 16,0-4-6-16,-1-4-5 0,4 0-6 0,0 0-3 0,-1-4-2 0,-3 0-2 15,5 2 0-15,-5-2-2 0,1 3-3 0,-1-3-1 0,1 4-2 0,-2 3-2 16,-3 1-7-16,-1 2-5 0,-1 5-5 0,1 0-4 0,-2 2-3 0,-3 3 1 16,0 7-1-16,2-2-2 0,-5 6-2 0,2 2 1 0,-2 3 0 0,4 4 0 15,-4 0 1-15,0 2 3 0,0 3 2 0,0 4 4 0,0-1 6 16,-4 3 3-16,4-2 0 0,-2 1 1 0,2 3-1 0,-3-4 1 0,1 2 0 16,2 1 1-16,-3-3-2 0,0 1 1 0,3-5 0 0,0 3 2 0,3-3 0 15,0-2 1-15,-3 1 0 0,5 0 2 0,-3-8 0 0,2 2 2 0,-1-2 5 16,2-4 2-16,0 1 2 0,0 0 0 0,2-5 1 0,0 0 3 15,2 0 1-15,2-5-1 0,0 0 0 0,1 1 0 0,1-4 2 0,1-2 0 16,1 2 2-16,2-8-2 0,0 0-4 0,-1 1 0 0,4 1-1 0,-4-3 1 16,-3-3-1-16,4 0 0 0,-3 2-2 0,0-2 0 0,-1 4-1 15,-1-3-2-15,-2 3-2 0,-1 3-6 0,-1 2-6 0,1 0-3 0,-7 3-2 16,4 3-3-16,0 1-1 0,-5 3-2 0,3 1-1 0,1 1-1 0,-2 4-2 16,1 2 1-16,1 3 0 0,-4 0 1 0,3 3 0 0,-1 1 2 0,2 2 1 15,-3 0 1-15,1 1 0 0,1 2-5 0,1-2-3 0,-3 0-4 0,1 0-2 16,1 0-6-16,1-1-7 0,0 0-9 0,0 0-8 0,3 0-10 0,-2-6-8 15,2 3-7-15,1-3-5 0,-1 0-2 0,2-3-1 0,2-1-2 16,2 1-3-16,3-6-2 0,-3-1-4 0,1 0 3 0,5 0 6 0,-1-4 7 16,0-5 8-16,0 4 11 0,1-6 12 0,-4 2 9 0,4-4 13 0,-6 0 7 15,-1-7 9-15,1-1 11 0,0 1 12 0,-4-3 12 0,-2 1 14 16,1 0 8-16,-4-6 8 0,3 4 6 0,-2-1 7 0,0 0 5 0,-4 5 6 16,2-2-1-16,-3 2-3 0,-1 4-5 0,7 1-6 0,-7 2-6 0,0 1-6 15,0 5-7-15,0 1-8 0,-7 1-5 0,7 5-6 0,0 3-6 0,-1-1-6 16,-3 6-6-16,2-1-6 0,-4 3-2 0,4 1-1 0,-2-1 2 15,3 3 4-15,-6 1 1 0,5-1 2 0,2 3 2 0,-3-1 3 0,-1-2-1 0,4-2 2 16,0 2 0-16,0-2 1 0,0 1 1 0,0-4 1 0,4 0 5 16,-1 0 4-16,-3 0 5 0,2-4 8 0,5 1 7 0,-6-1 7 0,3-2 3 15,-2-2 3-15,4 0 2 0,-4-2 3 0,3 2 2 0,2-5 2 0,-2-2 1 16,0 2 0-16,0-2 0 0,2-1 0 0,-2-1-3 0,-3-2-4 0,5 2-5 16,-5-3-3-16,1-1-3 0,-1-1-1 0,-2-1-3 0,0 1-1 15,0-5-1-15,0 4-1 0,0-3-2 0,-2 5-2 0,2-2-5 0,-3 2-6 16,1 1-5-16,-5 2-8 0,5 1-5 0,-1 3-5 0,-2 1-4 0,0 4-3 15,0 2-2-15,-4 3-2 0,-5 3 0 0,2 2-3 0,-1 4 0 16,-1 4 0-16,-3 0-1 0,2 4 1 0,1 6 2 0,1-2 4 0,-1 1 4 16,2 4-1-16,-2-3 1 0,4 2 1 0,2-1-1 0,1-1-1 0,5-3-1 15,-1 4-1-15,3-4-4 0,3 1-6 0,-1-3-6 0,6-1-8 0,4 0-11 16,2-2-15-16,-1-3-15 0,5-1-16 0,0-2-15 0,4-3-13 16,2-1-17-16,2-1-19 0,5-3-29 0,-4-5-31 0,2 0-79 0,5-2-98 0,-2-3-52 15,1-1-26-15,-3-3-4 0</inkml:trace>
  <inkml:trace contextRef="#ctx0" brushRef="#br0" timeOffset="15961.5095">53762 15660 416 0,'0'-17'427'15,"-1"-3"-13"-15,1 2-64 0,-4 0-89 0,-1-2-46 0,2 0-25 0,3 1-9 16,-2 2-1-16,2 0 1 0,-3 0 3 0,1 4-9 0,2-2-10 0,0 6-18 15,0-3-17-15,0 4-16 0,0 3-17 0,0-2-14 0,0 2-13 0,0 5-13 16,0 0-11-16,0 1-10 0,0 4-6 0,0 2-8 0,-3 6-6 0,-1 2-2 16,4 9 0-16,-2 0 1 0,2 3 1 0,-3 6 6 0,0 2 5 15,1 1 3-15,-3 5 5 0,1 3 1 0,1-1 0 0,1 1 0 0,-3 1-1 16,2 0-4-16,-1 0-4 0,3-1-3 0,-4-1-3 0,5-1-1 0,-4-3-2 16,4-2-4-16,0-1-3 0,4-1-3 0,-4 0-4 0,5-6-7 15,-4 2-6-15,6-2-9 0,-2-1-12 0,0-6-13 0,4 0-13 0,-1-3-15 16,1-2-15-16,1-1-18 0,4-4-17 0,0-2-21 0,3-2-22 0,-2-4-30 15,5-4-32-15,3 0-52 0,-1-4-63 0,-2-1-72 0,6-8-76 0,-2 1-33 16,-2-8-8-16,7 0 4 0</inkml:trace>
  <inkml:trace contextRef="#ctx0" brushRef="#br0" timeOffset="16132.0972">53479 15573 439 0,'-13'6'461'15,"3"-5"-5"-15,-2 2-1 0,6 2-63 0,5-1-90 0,-3-3-104 0,4 2-109 16,4 2-59-16,1-1-33 0,3 1-14 0,6 1-4 0,0-1-5 0,-1-1-6 16,6 1-6-16,0 0-7 0,6 0-16 0,-1-1-20 0,2 0-30 15,5-2-37-15,-4-1-44 0,0 4-51 0,4-5-66 0,-4 4-74 0,4-1-34 16,-2-3-16-16</inkml:trace>
  <inkml:trace contextRef="#ctx0" brushRef="#br0" timeOffset="18487.0498">34797 17176 1 0,'-6'-36'406'0,"-1"3"9"0,0 3-73 16,2 1-115-16,3 4-67 0,2 2-44 0,-3 6-25 0,3 3-13 15,0 5-2-15,3 1 4 0,-1 5-4 0,3 7-6 0,2 8-8 0,3 1-7 16,2 7-4-16,-5 6-5 0,6 7 0 0,1 10 2 0,1-3 5 16,1 12 6-16,1 2 0 0,0 3 2 0,-2 2-5 0,2-1-6 0,0 5-6 15,-3-3-7-15,0-2-8 0,-1 0-7 0,3-4-7 0,-1-2-6 16,-5-3-3-16,0-2-4 0,2-6-3 0,-1 0 0 0,-3-6 7 15,4-7 8-15,-7 0 15 0,4-4 19 0,-4-4 15 0,0-7 17 0,0 3 10 16,2-7 7-16,-5-1 7 0,1-3 4 0,-1-4 1 0,4-2 2 16,-4-4 0-16,3-3-1 0,-1-4-7 0,4-3-9 0,-3-5-14 0,0-4-17 15,2-7-16-15,0 0-17 0,0-3-9 0,1-9-10 0,-1-4-6 16,2-2-6-16,3-6-5 0,-2-2-5 0,2-6-3 0,-2 3-5 16,0-8-5-16,6 4-4 0,-3 0-6 0,3 1-3 0,-3 0-3 0,4 2-3 15,0 4-1-15,-1 6 0 0,-3-4 0 0,1 14 0 0,1 2 0 0,-4 2-1 16,-1 4-3-16,-2 7-7 0,1 3-9 0,-4 2-12 0,2 8-6 15,-5 2-7-15,3 3-5 0,-5 4-5 0,0 4-9 0,0 0-9 16,0 4-10-16,0 4-10 0,0 3-19 0,0 2-18 0,3 8-27 0,1-1-30 16,-4 2-57-16,1 3-70 0,4 3-46 0,-1-1-34 0,-1-1-14 15</inkml:trace>
  <inkml:trace contextRef="#ctx0" brushRef="#br0" timeOffset="18721.9194">34586 17639 361 0,'-17'0'454'16,"0"0"-2"-16,7-4-2 0,1 4-99 0,4 0-148 0,2 0-79 0,3 0-44 15,5-1-22-15,3-2-10 0,6 3-8 0,8-2-10 0,4-1-10 16,6 1-8-16,7-3-9 0,7 3-7 0,4-1-11 0,4-2-12 0,9 0-12 15,0 0-15-15,7 1-20 0,2 1-19 0,0 0-33 0,-2-2-39 16,5 4-55-16,0-3-61 0,-5 3-60 0,5 1-59 0,-4-3-28 0</inkml:trace>
  <inkml:trace contextRef="#ctx0" brushRef="#br0" timeOffset="19186.6598">36109 17702 157 0,'-12'-20'442'0,"7"-3"3"0,3-1 0 0,2 3-89 0,2-1-136 0,6 2-78 16,3-1-52-16,0 0-28 0,7 2-16 0,-3 3-9 0,5-1-4 16,4 4-9-16,2 3-8 0,-2-3-7 0,3 6-8 0,-1-1-4 15,1 4-2-15,-3 4 1 0,1 4-2 0,-1 4 1 0,-3-1-1 0,-3 6 1 16,-1-3 0-16,-3 8-1 0,-4 2 1 0,-5 1 0 0,2 6 2 15,-7 0-1-15,-7-4 3 0,2 7-1 0,-5-2 0 0,-4 4-2 16,-3-3 1-16,-1-1 0 0,-3 2 0 0,1-2 2 0,-2-2 1 0,-4-2 1 16,4-2 3-16,0 1 1 0,3-1 3 0,0-3 3 0,2-6 5 15,3 3 8-15,4-4 6 0,-2-2 8 0,4-3 9 0,-1-1 2 0,4-2 1 16,3-1 0-16,2-3 2 0,2-7-1 0,3 3-2 0,4-3-2 16,-1-3-2-16,6-3-3 0,3-4-5 0,2 0-8 0,6-6-7 15,-3 2-9-15,7-4-7 0,-1-2-4 0,1-1-2 0,3-3-1 0,-1-2-2 16,1 3-2-16,-1-3 1 0,-4 0-2 0,4 1 0 0,-7-1 2 15,-2 3 0-15,0 1 4 0,-5 2 6 0,-2 5 3 0,-1 1 2 0,-2 0-1 16,-3 5-2-16,-3 5-1 0,1-2-1 0,-5 5 0 0,-2 5 2 16,0 3 1-16,-2 3 0 0,-6 5 1 0,-1 5 1 0,-1 3-2 0,-5 4-4 15,1 5-3-15,-5 5 0 0,2 5 0 0,-2 2 3 0,1 2 2 16,-1 1 3-16,2 1-1 0,0 2-3 0,3-2-4 0,4 2-3 0,-2-4-8 16,3-2-8-16,8 2-11 0,1-5-11 0,5-3-14 0,3 1-16 15,6-4-23-15,5-3-30 0,3-5-45 0,5-3-57 0,7-5-84 16,2-3-100-16,5 0-48 0,3-9-25 0,2-4-8 0</inkml:trace>
  <inkml:trace contextRef="#ctx0" brushRef="#br0" timeOffset="19756.5614">38034 17135 186 0,'-17'-11'420'0,"0"1"-22"16,3 1-68-16,4 1-92 0,-2 0-52 0,5 4-34 0,1-1-19 0,-3 1-14 16,4 0-15-16,3 0-11 0,-1 1-19 0,3 3-18 0,3-1-15 15,2 1-15-15,4-4-8 0,-1 1-6 0,6 3-3 0,1-1-3 16,8-3-1-16,2 4 0 0,2-1 0 0,4-2 2 0,2 3 2 16,2-4 1-16,1 4 1 0,2-1 1 0,1-1-1 0,0 2-1 0,-5-4-1 15,0 3-2-15,-3-3-2 0,-4 1 2 0,1 2 1 0,-6-3 2 0,0 3 3 16,-7 1 0-16,2-3 4 0,-6 0 2 0,1 3 2 0,-4-1 2 15,-3 1 3-15,0 0 2 0,-1 0 2 0,-4 0 1 0,0 0-2 0,0 0 0 16,-4 1-2-16,3 5-4 0,-6-5-2 0,2 7-3 0,-4 1-2 16,1 2-3-16,-3 2 0 0,1 6-2 0,-5-3-2 0,5 3-2 15,-1 2-2-15,-1 7 1 0,4 4 0 0,-1-2 0 0,2 4 3 0,1 1 3 16,-1 6-1-16,0-2-1 0,5 1-1 0,-1 4-1 0,-1 0 0 16,4 0 0-16,0 0-1 0,0-4 1 0,4 0 0 0,-1 3 0 15,-3-3 0-15,2-4-1 0,-2 1-3 0,3-7 0 0,1-1-1 0,-4 3-1 16,0-5-1-16,0-5 2 0,0-3-1 0,-4 1 1 0,1-4 2 15,3-1 1-15,-2-2 1 0,-5-1-2 0,1-4-3 0,-3 2-3 0,-3-5-6 16,-1-3-4-16,-1 1-7 0,-8-3-8 0,3-3-9 0,-5 1-12 16,-5-3-15-16,2 0-16 0,-2-1-20 0,-5-5-23 0,3-1-30 15,-5 0-31-15,4-1-37 0,1-2-41 0,2 0-71 0,-5 0-86 0,7 1-40 16,3-3-15-16</inkml:trace>
  <inkml:trace contextRef="#ctx0" brushRef="#br0" timeOffset="19918.2656">37942 17635 374 0,'7'4'412'0,"-2"-1"-67"0,5-3-103 0,2 0-70 0,4 1-54 0,4-1-28 16,4 0-16-16,3 3-13 0,9-2-10 0,7-1-17 0,-1 0-23 16,11 0-36-16,2 0-40 0,6-1-56 0,4-2-65 0,1 2-75 15,3-6-82-15,0 3-44 0,3-1-25 0</inkml:trace>
  <inkml:trace contextRef="#ctx0" brushRef="#br0" timeOffset="20465.1855">39269 17595 262 0,'-12'-11'459'0,"3"2"9"0,4 0-72 0,0-3-112 16,0 5-65-16,2-1-45 0,1 0-22 0,-5 1-13 0,7 2-9 16,-2 4-10-16,2-6-15 0,-3 7-20 0,3 0-14 0,0 0-14 0,0 0-6 15,0 7-6-15,0-1-3 0,0 1-5 0,0 5-5 0,0-1-2 16,0 6-3-16,0-1 0 0,0 4 1 0,3-1 1 0,-3 2 3 0,2 2 1 16,-2 2 2-16,7 0 0 0,-5 3-1 0,3-5-4 0,2 0-4 15,-2 2-3-15,3 0-4 0,-1-3-4 0,2-2-1 0,2 0-3 0,0-3-2 16,2 3-1-16,1-5-1 0,0-1-2 0,3-3 0 0,0-1-1 15,1-3-2-15,5-1-5 0,-5-2 0 0,5-1-3 0,2-6 1 16,-3-1-1-16,2-2 2 0,-2-4 0 0,2-2 2 0,-3 0 0 0,1-5 1 16,-3-3-1-16,-2-3 1 0,-2-5 2 0,-1 5 2 0,-2-6 3 15,-2-6 2-15,2 3 2 0,-7-2 2 0,0 0-1 0,-2-3 0 16,-1 0 0-16,-2 3 2 0,0-2 3 0,0 7-1 0,0-1 2 0,-2 2-3 16,-1 4-4-16,3 3-5 0,-2 5-2 0,-1 4-4 0,-1 4-2 0,3 6 1 15,-6 4-1-15,2 7-2 0,-4 3 0 0,4 7-2 0,-3 9-1 16,3 1-1-16,-4 5 0 0,1 7 2 0,1 3 4 0,-2 4 1 15,4 4 2-15,-3 3 1 0,-1 5-1 0,4-4-3 0,-4 7 0 0,4 1-4 16,-2 1-2-16,2-2 1 0,4 1 1 0,-6 1 2 0,5-1 3 0,-5-5 2 16,2 4 2-16,0-7 4 0,-4 4 3 0,1-6 2 0,1-3 5 15,-1 0 3-15,-6-4 3 0,2-2 5 0,-2-7 6 0,-4-2 1 16,-1-3-1-16,-2-1 0 0,-1-11-3 0,-2-2-1 0,-1-6-4 16,-2-2-5-16,-4-6-8 0,-2-5-9 0,-2-5-11 0,-1-1-12 0,-2-6-14 15,2-5-15-15,-6-4-17 0,6-2-24 0,-5-9-25 0,5 3-30 16,0-3-34-16,7-3-63 0,0 0-79 0,9-1-80 0,0 2-85 0,9-6-39 15,3 3-13-15,4-3-4 0</inkml:trace>
  <inkml:trace contextRef="#ctx0" brushRef="#br0" timeOffset="21081.8626">40517 17068 345 0,'-14'-16'375'16,"1"5"-82"-16,-1-6-55 0,2 9-44 0,2-2-27 0,2 2-21 0,-1 4-13 16,0-4-8-16,4 3-15 0,2 2-18 0,1 1-18 0,2-1-20 15,0 3-14-15,0-2-12 0,2 2-7 0,6 0-4 0,4 0-3 16,-5 0-3-16,9 0 0 0,-1 0-1 0,10 0 4 0,-2 0 1 0,1 0 3 15,3 0 2-15,4 0-1 0,-1 0 1 0,3 0-1 0,-3-2-2 16,3-1-2-16,-6 2-1 0,0-3 3 0,2 3 2 0,-5-6 5 0,-5 6 5 16,3-2 7-16,-5-1 6 0,-3 0 8 0,-4 3 11 0,2-6 7 15,-2 6 5-15,-3-3 5 0,0 1 7 0,0 3 3 0,-6-4 0 0,3 4 0 16,-3-1-3-16,-1 1-8 0,0 0-8 0,0 0-8 0,-1 1-10 16,-3 3-8-16,3-1-7 0,-6 2-8 0,2 7-6 0,0 3-8 15,-1-4-4-15,-5 9-3 0,2 1-2 0,-1 4 0 0,0 6 3 0,1 1 1 16,0 3 2-16,1 2 1 0,-1 4-1 0,1 1 0 0,3 2-1 15,3 4 0-15,-5-1 0 0,6-2 1 0,1 1-1 0,-4-1-1 16,4 3 0-16,0-7-3 0,0-1-1 0,0 3-1 0,0-9 0 0,0 0-1 16,0-1 2-16,0-4-2 0,0-2-1 0,-3-4-3 0,3 1-3 15,-2-7-3-15,-1 3-1 0,3-8-4 0,-2 1-6 0,-5-3-7 0,2-3-9 16,0-2-12-16,-4 0-14 0,-1-5-13 0,-4 0-13 0,1-2-17 16,-4-3-16-16,-2 0-17 0,-3-6-19 0,-4-1-25 0,2 1-26 0,-3-4-28 15,-2-1-27-15,2-1-28 0,0-3-27 0,-1 0-53 0,-2 3-68 16,6-1-26-16,-2-2-7 0</inkml:trace>
  <inkml:trace contextRef="#ctx0" brushRef="#br0" timeOffset="21220.1398">40561 17408 95 0,'23'4'81'0,"-3"-4"-9"0,9 2-4 0,0-1-3 16,5-1-4-16,2 4-7 0,0-4-16 0,1 1-18 0,4 2-18 15,4-3-15-15,-4 4-16 0,6-3-16 0,-1-1-12 0,-1 3-9 0,1 1-8 16,-2-4-7-16,-3 0-7 0,2 0-5 0</inkml:trace>
  <inkml:trace contextRef="#ctx0" brushRef="#br0" timeOffset="21726.2423">41528 17408 101 0,'4'-8'135'0,"-4"3"7"0,0-2 4 0,0 3 5 0,0-3 2 15,0-1 2-15,0 1 0 0,0-1-2 0,0 1-2 0,-4 2-5 16,4-1-4-16,-1 1-6 0,1-3-7 0,-7 1-4 0,7 2-3 0,-2-2-6 15,-1 2-6-15,3 2-8 0,-2-2-6 0,2 2-10 0,-3-2-9 16,-1 5-7-16,4-4-8 0,0 4-7 0,0 0-8 0,0 0-8 0,0 0-6 16,0 0-7-16,-1 4-7 0,1-4-4 0,-4 5-4 0,1-1 0 15,3 1 1-15,-2 2 3 0,-1 5 2 0,1-4 2 0,-5 8 2 16,7 1 3-16,-2 3 2 0,-1-2 3 0,3 7 4 0,-2 3 1 0,2 0 2 16,0 2 0-16,0-1-2 0,0 3-2 0,2 0-4 0,1 0-2 15,2 0-4-15,1 0-2 0,2-2-4 0,1 0 0 0,1-2-2 0,4-1-3 16,1-1-2-16,-2-3-1 0,1-1-3 0,1-2 2 0,8 1 1 15,-5-5 0-15,5 0 1 0,-1-4 1 0,0-3 0 0,4-1 1 16,-3-1 1-16,3-4 1 0,-4-3 2 0,5-3 1 0,-4-2 0 0,-1 0 4 16,-2-4 1-16,2-4 1 0,-1-2 0 0,-6-2-2 0,6-3 0 15,-8-4-1-15,1 1 1 0,-4-4-2 0,2-6-2 0,-5 0 1 0,1 3 1 16,-1-3 1-16,-2-3 4 0,-3 0 1 0,2 4-1 0,-1 0 2 16,-3 0 0-16,0 4-2 0,0 4 0 0,0 1-4 0,0 5-6 15,0-1-2-15,-3 8-4 0,-1 2-2 0,4 6-3 0,-2 3-3 0,-1 7-3 16,-2 5-3-16,1 4-1 0,-1 5-2 0,0 6-3 0,0 8 0 15,-2 1 1-15,2 7 1 0,-3 3 5 0,3 6 1 0,-4 3 2 0,4 2-2 16,-4 2 0-16,1 1-2 0,3 2-2 0,-4 3-1 0,4-5 1 16,-3 5 1-16,-1 0 3 0,2-3 3 0,-1 1 2 0,-4-1 4 15,2-2 0-15,-2-1 2 0,1-2 0 0,-1-3 6 0,-1-1 2 0,-1-5 5 16,0-1 5-16,-1-6 3 0,1-6 1 0,-3 1 1 0,0-7 2 16,-1-4 0-16,1-2 1 0,-2-5-1 0,0-5 1 0,-1-5-3 0,-3-2-2 15,5-6-6-15,-5-6-7 0,1 1-10 0,4-7-10 0,-5-4-12 16,1 0-12-16,7-3-15 0,-6-4-15 0,8-3-20 0,-3-2-20 0,4 0-20 15,7-2-17-15,0 1-20 0,5-3-21 0,2 2-27 0,6 1-30 0,4 1-46 16,2-1-57-16,5 1-72 0,0 3-85 0,6 0-34 0,6 0-10 16,-2 4 5-16</inkml:trace>
  <inkml:trace contextRef="#ctx0" brushRef="#br0" timeOffset="22470.1652">41307 17578 67 0,'-14'-11'478'0,"2"2"6"0,4-2 3 0,-1 3-84 0,2 0-131 0,0 1-75 16,6 2-47-16,1 1-28 0,1-1-14 0,6 2-13 0,-2-1-12 16,6 2-17-16,2-4-17 0,9 1-18 0,1 0-14 0,4 3-9 15,7-3-7-15,-5 0-5 0,10 0-2 0,-1 0-1 0,4 2 2 0,-4-1-1 16,6 3 1-16,-5-3 1 0,-1 1 1 0,-2-2 0 0,3 4 3 16,-10-2 3-16,2 0 2 0,-4 2 3 0,-1 1 1 0,-4-4 0 0,-7 1 0 15,2 3-1-15,-3 0-4 0,-2 0 1 0,-6 0-1 0,3 0 3 16,-2 3 2-16,-2 1 4 0,-3 0 5 0,-2 4 2 0,0 0 2 0,0 2 4 15,0 3 3-15,-2 2 4 0,-3 3 2 0,-4 6 3 0,-3 0 3 16,-1 6 0-16,-1 0 3 0,-3 5 0 0,-2 2 0 0,-3 0 0 0,0 1-1 16,-2 9-2-16,-2-5-3 0,-1 1-2 0,3 5-2 0,-3-4-1 15,1 4-1-15,3-2 1 0,-6-4 0 0,1 2-1 0,6 1 1 16,-5 0-2-16,5-5 1 0,0-1-2 0,1-1 0 0,1 1-2 0,1-5-1 16,2 0 0-16,1-5-1 0,3 3-3 0,-3-4-1 0,10-4-2 15,-6-2-2-15,7-4 0 0,-1 1 0 0,-2-4 0 0,4-2 0 0,3-5 2 16,2 0 3-16,3 0 0 0,4-6 0 0,3-2-2 0,2 0-3 15,9 0-3-15,6-5-3 0,2-3-1 0,10 2-2 0,-3-5-3 0,11 2-4 16,-5-2-4-16,9-1-7 0,1-4-6 0,-2 5-7 0,2-2-7 16,0 3-4-16,-2-2-2 0,-1 4 0 0,-1-1 1 0,1 1 2 15,-6-1-1-15,0 5 2 0,-3-4 1 0,0 1 2 0,-5 2 4 0,3-2 1 16,-6 3 4-16,1-1 3 0,-7 1 4 0,-3 3 4 0,2-5 2 16,-4 5 3-16,-7-2-2 0,6 3 1 0,-8-2-2 0,1-1-2 0,-7 3-4 15,1-2-6-15,1 2-9 0,-4 0-11 0,2 0-12 0,-6 0-12 0,-1 0-10 16,0 0-11-16,0 0-11 0,0 0-13 0,0 2-14 15,-1 1-14-15,-3-1-19 0,-1 2-21 0,0 2-24 0,-2-5-24 0,-1 8-29 16,1-1-32-16,-2-4-60 0,1 3-75 0,-1-2-38 0,1 3-17 0</inkml:trace>
  <inkml:trace contextRef="#ctx0" brushRef="#br0" timeOffset="22969.8353">41402 17766 13 0,'0'0'128'0,"0"0"12"16,-3-1 8-16,3 1 8 0,-2-3 4 0,-1 0 7 0,3 3-1 16,-2-1-1-16,2-2-8 0,-3 1-7 0,-1-1-10 0,4 1-7 0,-2-4-8 15,2 4-9-15,-3 0-8 0,1 2-7 0,-1-2-9 0,-1 2-9 16,4-3-10-16,-1 1-11 0,1 2-10 0,0 0-5 0,0 0-9 16,0 0-6-16,0 0-7 0,0 0-7 0,0 0-7 0,0 0-5 0,0 0-8 15,0 0-6-15,0 0-7 0,0 0-7 0,0 0-9 0,0 0-7 16,0 0-11-16,0 0-12 0,1-3-9 0,-1 0-9 0,0 3-7 0,7 0-10 15,-2 0-15-15,-3 0-19 0,-2 0-23 0,7 3-24 0,-2 0-30 16,4-3-31-16,-4 5-55 0,3-3-68 0,1 0-31 0</inkml:trace>
  <inkml:trace contextRef="#ctx0" brushRef="#br0" timeOffset="23512.6985">41869 17511 110 0,'0'-16'143'0,"0"-3"-5"0,0-1 3 0,0 0 3 0,0-1 0 0,0 0-3 15,0-2 0-15,0 1-1 0,-1 4-3 0,1-9-1 0,0 7-1 16,-4 0 0-16,1-1 1 0,3 2 1 0,-2 2 2 0,2-3-2 0,-3 1 0 16,-1 3-1-16,4-1-1 0,-1 4 0 0,-3 1-3 0,4 2-5 15,-1-1-4-15,1 2-6 0,-4 1-9 0,1 1-10 0,3-1-12 16,-2 3-13-16,-1 4-10 0,3 1-10 0,0 0-8 0,0 1-7 0,-2 7-4 15,2 3-5-15,-7 2 0 0,5 3-1 0,-1 6 0 0,-2 4 1 16,1 7 5-16,3 4 5 0,-6 5 8 0,2 2 9 0,0 9 7 0,0 2 6 16,-1 1 6-16,0 3 0 0,4 3 0 0,-3 3 0 0,-2-1-3 15,2 1-5-15,0 1-4 0,0-1-4 0,-2-1-5 0,2-1-6 0,0 3-5 16,0-4-5-16,-2-1-4 0,5-5-4 0,-1 1-2 0,1-3-1 16,2-1-2-16,0-6-1 0,0 1-2 0,2-7 2 0,1-3 2 0,2 2 2 15,0-7 3-15,4-5 3 0,3-5 3 0,-2 1 4 0,2-4 0 16,1-4 2-16,3-4-1 0,4-6-2 0,1-1-2 0,1-5-3 0,4-5-7 15,4-5-10-15,-1 2-15 0,5-12-19 0,2 4-16 0,0-8-14 16,0 1-18-16,5-6-20 0,-6-2-20 0,3-2-18 0,1 2-20 16,-1-2-21-16,-2-2-21 0,3 2-17 0,-7 0-20 0,4 2-17 0,-9-1-21 15,4 1-20-15,-5 1-41 0,-3 7-52 0,0-3-66 0,-5 5-78 16,-4 0-29-16,0 1-10 0,-2 3 7 0</inkml:trace>
  <inkml:trace contextRef="#ctx0" brushRef="#br0" timeOffset="23865.213">41527 18018 4 0,'-14'7'227'16,"-1"-2"-48"-16,8-1-35 0,-5 0-12 0,3-3-3 0,3 1 4 0,-1 3 6 15,2-1 3-15,0-1 1 0,1-3-3 0,2 1-5 0,-1 3-3 16,0-4-1-16,3 0-1 0,0 0 3 0,0 0 1 0,0 0 1 0,0 0-3 16,0 0-6-16,3 0-8 0,0 0-9 0,4-5-9 0,2 2-10 15,4-2-9-15,1-1-11 0,7 0-10 0,2-2-8 0,8-3-10 16,1 2-11-16,9-1-9 0,4-2-11 0,3 1-10 0,1-1-10 0,6 2-8 16,-1-2-9-16,7 3-9 0,-3-2-7 0,2 3-11 0,2 0-9 15,-8 1-12-15,4 1-12 0,0-1-11 0,-3 3-12 0,-9 0-10 0,3 2-11 16,-1-4-9-16,-7 6-7 0,-4-2-4 0,-1-1-3 0,-5 3-3 15,-6 0-3-15,-4 0 0 0,1 0-1 0,-8 0 2 0,-2 0 3 0,-4 3 0 16,-6-1-3-16,-2-2 2 0,-5 6 0 0,-4-1-2 0,-4 0-1 16</inkml:trace>
  <inkml:trace contextRef="#ctx0" brushRef="#br0" timeOffset="24182.5942">41864 18046 105 0,'-32'7'338'0,"-4"-2"-47"0,9-2-33 0,-4-2-30 16,6 3-19-16,2-1-14 0,1 1-12 0,3-3-8 0,6-1-14 15,-1 4-14-15,4-3-14 0,1-1-14 0,-3 3-11 0,11-3-10 16,-6 0-14-16,7 0-12 0,0 0-13 0,0 0-15 0,7-3-13 0,3 3-9 16,2-1-9-16,3-3-3 0,7 3-5 0,4-3-8 0,3 1-4 15,2-1-6-15,8 0-6 0,-2-1-7 0,8-2-4 0,-1 2-6 0,0 2-8 16,1-2-7-16,-4-2-7 0,3 6-10 0,-3-6-8 0,-5 7-12 16,0-4-11-16,-7 3-9 0,1-6-10 0,-2 7-11 0,-3-1-11 0,-6-2-10 15,0 3-1-15,-6-2-1 0,-1 2 3 0,-3 0 5 0,-4 0 8 16,-5 0 9-16,0 0 10 0,-5 2 12 0,-4-2 14 0,-3 4 15 15,-3 0 16-15,-5-1 20 0,-1-2 19 0,-1 3 22 0,-7 3 14 0,0-2 10 16,-5-1 10-16,5 1 7 0,-7 2 10 0,0 0 8 0,0 1 5 16,-3-3 6-16,3 2 4 0,1-1 5 0,2-1 2 0,1 2-1 0,-2-2-3 15,6 1-6-15,4-1-6 0,2-3-6 0,-3 2-9 0,8 2-11 16,3-4-13-16,0 1-16 0,8-1-13 0,-3-2-13 0,6 3-19 16,3-3-26-16,0 0-36 0,5 0-41 0,7-3-74 0,1 3-93 0,3-2-47 15</inkml:trace>
  <inkml:trace contextRef="#ctx0" brushRef="#br0" timeOffset="27032.4764">36827 16454 7 0,'-9'-9'43'0,"1"-3"-1"15,-1 0 1-15,-1 2 3 0,-2 1 0 0,2-1-1 0,-4 0-2 16,1 0-5-16,-1 3-3 0,0-3-5 0,-3 2-2 0,-2 3-1 0,2-7-1 16,-1 4 1-16,-3 0 0 0,1-4 1 0,-3 5-4 0,1-1-5 15,-3 2-6-15,3-5-6 0,-1 5-2 0,-4-2 1 0,0 1 2 16,3-1 1-16,-7 1-1 0,1-3-1 0,-1 2 1 0,-2 2 2 0,1-1 2 16,-4-2 3-16,0 1 2 0,-3 4 0 0,3-4 2 0,1 4 3 15,-1-4 1-15,-2 4-3 0,2-4 3 0,-3 0 1 0,3 3 1 16,1 1 0-16,-1-1-4 0,0-1-5 0,0 1-3 0,0 0 1 0,4 4 2 15,1-2 2-15,2 0 1 0,-1-2 1 0,2 5 0 0,3-2 1 0,-3-1-1 16,6 3-1-16,3 0 0 0,1 0 1 0,-3 0 2 0,6 0-2 16,1 0 0-16,-3 0 0 0,0 3-3 0,4-1-2 0,-1 1-3 15,0-1 1-15,-3 4-1 0,2-5 2 0,-2 4-1 0,0 3 1 0,-2-3 0 16,-3 5 2-16,3-4 1 0,0 3 3 0,-6-1 0 0,3 3 2 16,-1-3 0-16,1 1 2 0,2 3-2 0,-2-1 2 0,-1-1-2 0,1 2 2 15,3-2 0-15,-3 2 0 0,-3-1 0 0,6 1-1 0,-3-3-2 16,3 2 0-16,-7 3-2 0,8 0 1 0,-1-1-1 0,-3-3 1 15,0 3 0-15,1 2 2 0,1-2-1 0,-2 4-2 0,-4-2-2 0,4 5-1 16,0-4-2-16,-1 5 0 0,3-4-1 0,-6 1 0 0,4 6 1 0,-2-3 3 16,-1 6 0-16,3-6 0 0,-2 4 0 0,-2-2 0 0,4 5 2 15,0 0 2-15,0 1 3 0,-2-3 2 0,2 6 3 0,-1 3 1 16,1-7 3-16,3 8 2 0,1-4-1 0,-3 2-3 0,2 0-1 0,2 2 1 16,4 0-1-16,-1-1 1 0,-1 2-2 0,3 0 0 0,2 3-1 15,1-3-1-15,1 2-1 0,-1 1-2 0,4 0-1 0,0-2 2 0,1 7 1 16,3-4 1-16,-3-3 0 0,1 6 1 0,3-5-1 0,0 1 0 15,3 0 1-15,1-2 1 0,-4 1 0 0,1 1-1 0,5 0 0 16,0-4 0-16,-4 3-2 0,3-1-1 0,4-4-3 0,-4 5-3 0,3-2-2 16,1-3-2-16,3 0-2 0,-2 1 0 0,4 0-3 0,-2-2-4 15,1 3-1-15,3 0-2 0,1-5 3 0,0 2 1 0,1 3 2 0,1-1 2 16,3-3 2-16,4 1 4 0,-4 2 4 0,2-4 1 0,2 1 3 16,-3 1 1-16,5-1 2 0,-3-3 3 0,3 1 4 0,2-1 2 15,-6-1 2-15,7-1-2 0,-4 0 0 0,0-1-2 0,4 1-2 0,0 1 0 16,-2-5-1-16,-2 0-2 0,4 0 0 0,3 4 0 0,-5-6-3 15,7-1-3-15,-2 0-2 0,-2-1-3 0,1 1-1 0,2 0-2 0,1-3-3 16,4 2-3-16,-3-6-1 0,2 5 1 0,0-6 0 0,-1 3 1 16,3-2-2-16,0-4 0 0,1 2 1 0,-1-2 3 0,0-2 2 0,0 2 1 15,0-5 2-15,2 1 0 0,-6-2 2 0,4-2 1 0,2-1 1 16,-6 0-1-16,3 0-2 0,-3-1-1 0,2-2-1 0,-1 2 0 0,1-4-1 16,0-2-2-16,-1 2 0 0,1 2-2 0,-1-5-1 0,3 3-2 15,-2-6 0-15,2 3-1 0,0 0 0 0,1 0-1 0,-4-2 1 16,3-1 0-16,-2 2-1 0,0-4 1 0,-1 4 1 0,1 0 0 0,-7-6 1 15,1 2 1-15,1-1 0 0,-2 2 0 0,-5-2 1 0,4-1 1 16,-7 3-1-16,5-6 2 0,-5 5-2 0,-2-5 0 0,0 3 1 0,0-4-2 16,-3 3-1-16,3-2-1 0,-3-1-2 0,3 3-3 0,-3-4 0 15,-2 0-3-15,2-1 0 0,-2-2 0 0,2 4-1 0,-2-1-1 0,0-1 0 16,-2-2 0-16,2-1 2 0,-3 3 1 0,3-4 0 0,-3 3 1 16,3-2 1-16,-4-1 2 0,-3 2 2 0,4-1 1 0,0 1 2 0,3-2 0 15,-4 1 3-15,1 2 0 0,0-3 2 0,-1 0 0 0,1 1 0 16,0-3-1-16,-2 6 2 0,-2-4 1 0,3 3 0 0,-1-2 0 15,-3 0-1-15,5 1-1 0,-8 0 0 0,3 1 0 0,-1 1 0 0,4-2 0 16,-5-1 0-16,0 3-1 0,0-4 0 0,1 3 0 0,-1-2-1 16,0-3 1-16,0 6-2 0,-5-4 1 0,3 2 1 0,1-3 0 15,0-2 0-15,-5 5 0 0,6-7-2 0,-5 2 2 0,-2-3-2 0,3-2 0 16,1 3-2-16,-4-3 0 0,0 0-2 0,-4-2-1 0,1 0-1 16,1-2-1-16,-1 0-1 0,-2 0-2 0,-1 0-2 0,0-4-1 0,-1 5-2 15,-2-3-1-15,1-2-2 0,-4 3 0 0,-2-2-2 0,1-2-1 16,-1 0-1-16,0-3-1 0,-5 1 2 0,2-1 2 0,-5 2 3 15,4-5 2-15,-6 3 1 0,1-1 2 0,-4-2 0 0,-4 4 2 0,1-4-2 16,-3 4-1-16,-2 1-4 0,-5-1-3 0,5 2-5 0,-10 4-6 16,4-1-10-16,-8 5-13 0,-1 0-12 0,-1 5-10 0,-5 1-11 0,-2 3-13 15,-2 5-16-15,-1 1-20 0,5 3-19 0,-9 4-21 0,9 4-21 16,-6 1-18-16,4 6-27 0,4 1-30 0,1 4-43 0,2 0-52 0,3 8-73 16,5 0-86-16,1 2-37 0,4 1-14 0,-1 4 3 0</inkml:trace>
  <inkml:trace contextRef="#ctx0" brushRef="#br0" timeOffset="34245.0777">28624 13124 45 0,'0'0'56'0,"0"-2"3"0,0 2 0 0,2 0-5 0,-2 0-1 16,0 0 1-16,0 0 0 0,0 0-1 0,0 0-4 0,0 0-3 15,0 0-3-15,0 0-2 0,0 0-2 0,0 0 1 0,0 0-2 0,0 0-6 16,0 0-1-16,0 0-1 0,0 0-2 0,0 0-5 0,0 0-3 16,0 0-1-16,0-5-3 0,0 5-3 0,0 0-3 0,0 0-1 0,0 0-2 15,0 0-4-15,0 0-3 0,0 0-2 0,0 0-2 0,0 0-2 16,0 0-1-16,0 0 1 0,0 0-2 0,0 0-1 0,0 0 0 0,0 0 0 15,0 0 0-15,0 0-1 0,0 0-1 0,0 0 2 0,0 0 0 16,0 0 2-16,0 0-1 0,0 0 0 0,0 0 0 0,0 0 0 16,0 0 0-16,0 0 1 0,0 0 2 0,0 0-1 0,0 0 3 15,0 0 2-15,0 0 0 0,0 0 2 0,0 0 1 0,0 0 4 0,0 0 0 16,0 0 2-16,0 0 1 0,0 0 2 0,0 0 1 0,0 0 0 0,0 0 2 16,0 0 1-16,0 0 1 0,3-2-1 0,-3 2-1 0,0 0 0 15,0 0-3-15,2-3-4 0,-2 3-4 0,0 0-2 0,0 0-4 16,0 0-5-16,0 0-4 0,0 0-6 0,0 0-6 0,0 0-5 0,0 0-5 15,0 0-3-15,0 0-4 0,0 0-4 0,0 0-2 0,0 0-3 16,0 0-2-16,0 0-1 0,0 0 1 0,0 0 3 0,0 0 1 0,0 0 3 16,0 0 3-16,0 0 0 0,0 0-1 0,0 0-3 0,0 0-4 15,0 0-3-15,0 0-4 0</inkml:trace>
  <inkml:trace contextRef="#ctx0" brushRef="#br0" timeOffset="35554.1363">14093 12138 189 0,'-3'-8'257'0,"3"0"-50"0,-2-1-41 0,-2 1-24 0,4 3-12 15,0-2-10-15,0 3-6 0,0-1-14 0,0 1-15 0,0 1-16 16,0 2-19-16,0 1-17 0,0 0-12 0,4 1-9 0,-2 2-5 0,3 2-7 15,-2 2-6-15,2 1-3 0,0 5-2 0,2 2-3 0,-2-1 1 16,0 4 3-16,0 2 4 0,2 0 7 0,-2 1 5 0,0 2 1 0,-1 2 0 16,-2-3 1-16,1 3-1 0,-3-2 1 0,0-2 2 0,0-1 0 15,0 2 1-15,0-5 1 0,0 4-2 0,-3-5 1 0,3-1 0 16,-2 2 3-16,-2-6 3 0,4 3 7 0,-3-4 9 0,3 1 6 0,0-6 9 16,0 3 3-16,-2-3 7 0,-1-1 4 0,3-2 2 0,0-2 2 15,0 0 2-15,0-2 0 0,-2 2 0 0,-1-4-2 0,-1-2-3 0,4-2-7 16,-1 1-7-16,-3-6-10 0,4 1-10 0,-1-1-6 0,-3-4-7 15,4 1-5-15,0-2-4 0,0-2-4 0,0 0-2 0,4-2-3 16,-3 1-3-16,-1-2-2 0,5-1-4 0,-1 3-1 0,1-1-1 0,-2-1-3 16,2 6-2-16,1 0-6 0,-3 1-5 0,2 5-4 0,0-2-3 15,-1 5-1-15,1 4 0 0,0-1 0 0,2 5 0 0,-2 0-1 0,0 5-2 16,0 2-3-16,4 2-3 0,-4 3-3 0,3 1-6 0,-3 6-6 16,2-3-7-16,-2 6-9 0,0-1-13 0,1 0-15 0,-3 4-17 15,2-2-16-15,-2 1-10 0,-1 1-18 0,2 1-19 0,-1-2-20 0,-1 0-20 16,-2-2-46-16</inkml:trace>
  <inkml:trace contextRef="#ctx0" brushRef="#br0" timeOffset="35900.9701">14332 12283 203 0,'-4'-9'164'0,"3"1"-48"16,-3 3-25-16,4 0-14 0,-2 1-10 0,2 4-6 0,-3 2-10 15,3 2-13-15,-3 4-12 0,3 0-15 0,0 1-9 0,0 4-8 0,0 3 0 16,0 3 6-16,0-2 5 0,0 3 1 0,0 2 2 0,0-2-1 16,0-2 0-16,0 2-1 0,3 3-1 0,-3-3-3 0,3 0-2 15,-1 0-2-15,-2-4-3 0,4 0 0 0,-4 0-2 0,5-3-2 0,-2 1 1 16,-1-3 5-16,1-1 4 0,2-2 5 0,-1-1 3 0,-3-4 3 16,6 2 4-16,-2-5 2 0,0 0 3 0,1 0 5 0,0-5 3 0,1 2 4 15,0-4 2-15,0-1 3 0,0 1-1 0,-2-2-1 0,0-2-2 16,0-3-3-16,2 0 2 0,-5 1 1 0,1-3-1 0,-3 2 2 0,0-2 0 15,-3-4 1-15,3 3 0 0,-6 1-1 0,1-2 1 0,-1 3 2 16,0 0 2-16,1 0-1 0,-3 3-2 0,3-3-3 0,-4 5-6 16,4 2-7-16,-4 4-6 0,4 0-6 0,-3-1-6 0,-1 5-7 0,4 0-10 15,-3 1-9-15,3 4-15 0,-4 2-18 0,6 1-20 0,-3 2-22 16,1 0-23-16,0 5-27 0,2-3-24 0,1 3-27 0,-1-1-59 0,3 1-76 16</inkml:trace>
  <inkml:trace contextRef="#ctx0" brushRef="#br0" timeOffset="36139.824">14489 12125 7 0,'0'-13'238'0,"-4"-2"-37"0,4 3-17 0,-2-1-8 15,-1 6-7-15,3-2-10 0,-2 1-17 0,-1 1-17 0,3 2-19 16,0 3-19-16,0 2-19 0,0 0-15 0,0 0-12 0,3 2-11 15,-1 6-10-15,-2 0-10 0,5 5-7 0,-1-1-7 0,-1 7 1 16,2 1 0-16,0 2 4 0,0 4 4 0,2-2 3 0,-2 4 3 0,0 2 0 16,-1 0-2-16,-3-2-8 0,5 7-14 0,-3-4-11 0,0 1-14 0,-1-2-19 15,2 2-23-15,-4-3-31 0,5 4-38 0,-5-3-26 0,3 0-24 16,-1-4-63-16,1 4-83 0,2-5-42 0</inkml:trace>
  <inkml:trace contextRef="#ctx0" brushRef="#br0" timeOffset="36314.6861">14434 12399 138 0,'-9'-9'456'0,"1"-4"-49"0,3 4-76 16,1 1-69-16,3 0-63 0,-3 4-39 0,4-4-29 0,0 4-18 16,0-1-17-16,5-1-16 0,-1 1-17 0,6 1-18 0,2-4-18 15,2 3-21-15,3-2-25 0,3 2-39 0,9-3-44 0,0-1-98 0,10 1-124 16,-1-2-64-16,6 0-33 0,1 0-18 0,4 3-9 0</inkml:trace>
  <inkml:trace contextRef="#ctx0" brushRef="#br0" timeOffset="43158.2421">38924 18445 102 0,'-1'-1'121'0,"1"-6"-50"0,-4 7-26 0,1-1-12 0,3-2-6 16,0 3-3-16,0 0-2 0,0 0-5 0,0 0-8 0,0 0-5 15,0 0-2-15,0 0-4 0,0 0 2 0,0 0-1 0,0 0-1 0,-2 0-1 16,2 3-3-16,-3-2-2 0,-1-1-1 0,4 3 0 0,-1 1 1 15,-3-3 3-15,4 3 1 0,-2-3 2 0,2 2 1 0,-3-1 1 16,0-2 2-16,3 3 0 0,0-1 1 0,-2-2 0 0,2 0-1 0,0 2 3 16,0-2 0-16,0 0 2 0,-3 0-1 0,3 0-1 0,0 0 0 15,0 0-2-15,0 0-2 0,0 3-4 0,0-3-3 0,0 0-4 16,-2 2-2-16,2-2-6 0,0 0-5 0,0 0-6 0,0 0-8 0,0 0-8 16,0 0-8-16,0 0-9 0,0 0-6 0,-4 6-7 0</inkml:trace>
  <inkml:trace contextRef="#ctx0" brushRef="#br0" timeOffset="46302.5177">14637 12122 118 0,'-14'-5'119'0,"1"1"-3"0,-4 3-4 0,3-3-3 0,-5 4-7 16,6 4-10-16,-5-3-11 0,3 3-10 0,-5 4-8 0,4 2-7 16,-4 2-5-16,1 4-5 0,0-3-5 0,-1 7-3 0,1 0-5 15,2 4-3-15,-3 0-5 0,3 0-3 0,-1 0-3 0,3 3-3 0,-2-2-4 16,5 1-3-16,-1-4-1 0,2 1-2 0,3-2-2 0,3-1-1 0,0 0 0 16,-2-3-1-16,5 1 0 0,-1-6 3 0,3 1 3 0,0-2 3 15,3 1 5-15,-1-5 4 0,1-1 6 0,2 2 5 0,4-2 3 16,-4-5 3-16,3-1 1 0,4 0 3 0,-1 0 0 0,2-1 1 0,1-5 0 15,3-2-2-15,-3 2-3 0,4-5-3 0,1 2-4 0,2-5 0 16,-3 1-4-16,1 0-3 0,2 0 0 0,-6-4-1 0,2 0 2 0,0 1 1 16,-2-5 0-16,-3 2 5 0,-2 1-1 0,-4-2 1 0,0-1 1 15,-4 1 0-15,-2-4 0 0,-2 4-1 0,-4 1-1 0,0-1-1 0,-2 0 0 16,-2 3-2-16,-4 1-2 0,0 3-3 0,1-1-3 0,-4 5-3 16,0 1-3-16,-2 7 0 0,2 1-2 0,-2 1-1 0,0 7-1 15,-3 1-2-15,0 5 0 0,5 0-3 0,-2 6-2 0,-3 0-2 0,7 2-2 16,-1 3-2-16,3-1 0 0,-1 1-2 0,4 0-1 0,1 2-2 15,6-2 0-15,-2-4-2 0,5 4-2 0,0-2 1 0,5-1-1 0,-2-4 1 16,6-2 0-16,1-4 3 0,4 1 2 0,-1-2 1 0,4-3 3 16,0 0 3-16,2-7 2 0,3 3 1 0,1-4 3 0,0-4 4 15,3-1 3-15,1-3 3 0,1 1 2 0,-1-2 2 0,-2-3 2 16,3 0 2-16,-4-1 0 0,1-3 3 0,-1-1 1 0,-3 0 2 0,-3 0 4 16,-1-3 3-16,-1 1 1 0,-3-2 1 0,-1 2-1 0,-2-4 1 0,-3 2-1 15,-2-3-1-15,-3 3-3 0,-2-2 0 0,0 1-1 0,-5 0-3 16,0 2-1-16,0-4-3 0,-4 8-4 0,1-1-4 0,-1 2-5 0,-1 3-4 15,-4 1-4-15,2 6-4 0,-1-2-2 0,-1 7 0 0,-3 0 0 16,-2 8 0-16,2-1-1 0,-2 6 0 0,1 1 0 0,-1 3-2 16,-2 4 2-16,3-2-1 0,1 5 1 0,-2-3 1 0,2 1-2 0,3-1-1 15,4 3-8-15,-2-1-7 0,-2-3-10 0,8 1-11 0,-1-4-14 16,2 2-17-16,0 0-20 0,5-6-22 0,0 6-29 0,0-3-34 0,0-6-45 16,5 3-48-16,0-1-69 0,-2-4-79 0,6 1-37 0,-1-1-13 15</inkml:trace>
  <inkml:trace contextRef="#ctx0" brushRef="#br0" timeOffset="47085.5023">7058 11338 408 0,'-8'-9'417'0,"-1"2"-67"0,-1-1-101 0,-2 4-59 0,-1 4-37 15,-1 4-23-15,0 4-14 0,-5 0-11 0,-3 12-8 0,0 0-12 16,-2 6-11-16,-6 3-7 0,-6 8-5 0,0 5-3 0,-5 3 1 0,-7 8 1 16,-1 0 2-16,-1 5 1 0,-1 0 1 0,-5 1 3 0,-4 6 0 0,6-6 2 15,-8 4 1-15,4-4 2 0,-1 0 3 0,-3-6 2 0,4 3 1 0,2-4 1 16,-2-3 2-16,0 1 0 0,5-9-1 0,2 2-2 0,-2-4-4 16,4-1-4-16,4-7-5 0,4-1-3 0,2-2-4 0,3-2-5 0,4-6-4 15,1 0-2-15,7-1-3 0,2-8-3 0,0 4 0 0,5-5-1 16,2-3-2-16,1-2-1 0,2-2-1 0,-2-1-2 0,6-2-2 0,-1-5-4 15,3 0-3-15,-1-2-6 0,-2-6-5 0,4-1-8 0,0-3-10 16,2-3-7-16,1-7-9 0,2-1-8 0,2-4-7 0,1-3-5 0,2-2-5 16,4-5-3-16,-1-3-3 0,1 1-1 0,1-4-1 0,4 0 1 15,-1-2 2-15,4 4 1 0,-3-2 3 0,3 4 3 0,2 5 1 0,-2-2 3 16,-2 7 1-16,2 4 1 0,5 6 1 0,-3 0 1 0,2 9 3 0,-3 6 1 16,6 2 2-16,2 5 2 0,-2 6 3 0,5 4-1 0,-2 5 2 15,2 4 1-15,2 3 3 0,1 4 3 0,4 4 0 0,0 0 0 0,3 4-3 16,-3 4-10-16,3 3-14 0,-2 1-23 0,4 0-25 0,0 2-38 0,4 0-44 15,2 2-101-15,-1 1-130 0,-1-2-67 0,1 2-37 0,-2 0-16 16,4-3-7-16</inkml:trace>
  <inkml:trace contextRef="#ctx0" brushRef="#br0" timeOffset="52561.6875">28665 15994 120 0,'0'0'109'0,"0"0"-7"0,0 0-3 16,0 0-2-16,0 0-5 0,0 0-6 0,0 0-6 0,0 0-7 16,0 0-6-16,0 0-6 0,0 0-6 0,0 0-9 0,0 0-4 0,0 0-5 15,0 0-2-15,0 0-1 0,0 0-2 0,0 0 0 0,0 0-2 16,0 0 0-16,0 0-2 0,0 0-1 0,0 0 0 0,0 0 0 16,0 0 0-16,0 0 1 0,0 0 1 0,0 0-1 0,0 0-1 0,0 0-1 15,0 0-1-15,0 0-3 0,0 0 1 0,0 0-1 0,0 0 2 16,0 0-2-16,0 0 1 0,0 0-2 0,0 0 1 0,0 0-3 0,0 0-1 15,0 0-2-15,0 0-2 0,0 0-1 0,0 0-2 0,0 0 0 16,0 0-2-16,0 0-2 0,0 0-2 0,0 0 1 0,0 0-1 16,0 0-3-16,0 0 0 0,0 0 0 0,0 0 1 0,0 0-2 0,0 0 1 15,0 0 0-15,0 0-1 0,0 0 0 0,0 0 1 0,0 0 0 16,0 0 0-16,0 0 0 0,0 0 1 0,0 0-1 0,0 0 1 0,0 0 1 16,0 0-1-16,0 0 1 0,0 0 1 0,0 0-1 0,0 0 0 15,0 0-1-15,0 0 1 0,0 0-2 0,0 0 0 0,0 0 0 16,0 0-1-16,0 0 1 0,0 0-4 0,0 0 1 0,0 0 0 15,0 0-1-15,0 0 0 0,0 0-1 0,0 0 1 0,0 0 0 0,0 0 0 16,0 0-1-16,0 0 2 0,0 0-1 0,0 0-1 0,0 0 0 0,0 0 1 16,0 0 1-16,0 0 0 0,0 0 0 0,0 0-3 0,0 0 1 15,0 0-3-15,0 0 0 0,0 0-3 0,0 0-3 0,0 0-1 16,0 0-3-16,0 0-4 0,0 0-5 0,0 0-6 0,0 0-6 0,0 0-8 16,0 0-9-16,0 0-9 0,0 0-11 0,0 0-10 0,0 0-12 15,0 0-12-15,0 0-10 0,0 0-11 0,0 0-12 0,0 0-6 0,0 0-8 16,0 0-6-16,0 0-5 0,0 0-12 0</inkml:trace>
  <inkml:trace contextRef="#ctx0" brushRef="#br0" timeOffset="53636.7651">41496 19591 110 0,'-39'-3'225'0,"1"1"-40"0,-6 2-19 0,3-3-8 0,-7 0 2 16,2 3 1-16,-3-2 2 0,-4-1-4 0,2 3-7 0,-6-1-8 15,3 1-9-15,-4 0-7 0,0 0-8 0,3 0-6 0,-3 0-7 16,7 0-9-16,-2 0-8 0,7 0-8 0,2 0-8 0,5 0-8 0,3 0-6 16,5 0-7-16,4 1-6 0,5-1-6 0,3 0-6 0,5 0-6 15,4 0-6-15,2 0-1 0,4 0-3 0,8 0 0 0,6 0-1 0,3 0 0 16,10 0 1-16,11 0-1 0,3 0-2 0,13 0-3 0,11 0-2 16,2 0-5-16,11 0-5 0,11-1-6 0,3 1-9 0,8-4-4 0,3 0-4 15,7 1-4-15,-2 2-3 0,5-4-4 0,-2 2-3 0,1 0-1 16,-1 3 1-16,1-1 0 0,-6-3 2 0,-2 4 3 0,-1 0 3 15,-5 0 4-15,-5 0 4 0,-7 0 1 0,-2 0-1 0,-9 0 1 0,-4 0 1 16,-11 0 4-16,-6 0 4 0,-6 0 3 0,-8 0 2 0,-5 0 2 16,-8 0 1-16,-2 0 1 0,-7 0-1 0,-6 0 4 0,-6 0 2 0,-2 0 2 15,-9 0-1-15,-4 4 1 0,-3-3 0 0,-11-1-4 0,-7 3-6 16,-4 0-2-16,-9 2-3 0,-3-4-3 0,-8 2 0 0,0 1-3 16,-5 0 0-16,-2-3-2 0,-5 2-1 0,-1-1 1 0,-3 4 3 0,-1-4 5 15,-1 1 3-15,-1-3 3 0,0 2 5 0,0-2 2 0,1 0 6 16,1 0 4-16,1 0 4 0,4 0 3 0,2 0 6 0,5 0 3 0,2 0 4 15,10-2 0-15,1 2-3 0,6 0-1 0,5-3-6 0,10 3-2 16,3-2-4-16,4 2-6 0,5 0-6 0,10-3-6 0,-2 0-6 0,9 3-7 16,5 0-10-16,6 0-12 0,6 0-15 0,8 0-19 0,-1 0-20 15,15 0-27-15,-1 0-31 0,10 0-39 0,-2 3-43 0,7 0-67 0,5 2-78 16,0-3-41-16,-4-2-23 0</inkml:trace>
  <inkml:trace contextRef="#ctx0" brushRef="#br0" timeOffset="54502.7741">42057 17319 1 0,'-3'-3'161'0,"1"-2"-6"16,-5-2 1-16,5 2-3 0,-1 2-3 0,-6-2-6 0,8-3-8 0,-6 1-7 15,2 2-4-15,-4-2-3 0,4 1-2 0,-3 1-6 0,1-2-10 16,-2 2-7-16,1-3-9 0,-4 3-11 0,2 1-9 0,-2 1-11 15,-2 0-8-15,0 6-10 0,1 0-6 0,-6 3-5 0,0 5-2 0,-1 1-3 16,1 3-1-16,-3 5-2 0,0 3 0 0,-1 3-1 0,3 6-1 0,-2 2 0 16,1 5 0-16,3 0 1 0,1-1 3 0,3 6-1 0,0-6 2 15,6 4-2-15,1-2-2 0,4-3-2 0,-1 1-3 0,4-5-1 16,7 2 1-16,-5-6 0 0,6-3 3 0,2-1 3 0,2-2 5 0,-1-2 3 16,6-3 5-16,0-3 5 0,-2-3 6 0,2-1 3 0,2-3 4 15,1-1 3-15,2-2 3 0,-3-1 2 0,3-4-1 0,1 0 1 0,-5-5-3 16,1-2-2-16,7 2-2 0,-8-6-5 0,1-1-4 0,3-3-5 15,-1-2-5-15,-2-3-4 0,-4-3-2 0,5-2-4 0,-6 1-3 0,0-6-2 16,-4 0-3-16,2-10-2 0,-4 5-4 0,-1-5-4 0,0-4-2 16,-2 1-5-16,-1-3-2 0,-4-1-2 0,0 1-2 0,0 1-2 15,-7 4-1-15,5 2-4 0,-5 2-1 0,2 5-6 0,-3 2-3 0,2 7 0 16,-2 5-1-16,-2 5 1 0,-2 2 1 0,-2 11 3 0,-1 5 1 16,-6 6 1-16,3 5 1 0,-5 9 2 0,-1 5 2 0,-3 6 3 15,2 7 3-15,-3 2 5 0,3 7 4 0,-3-1 0 0,6 6 1 0,4 0-1 16,-1 1 1-16,2-2-4 0,3-4 1 0,4 4-2 0,3-8 0 0,2 0-3 15,5-4-1-15,3-4-1 0,2-1 0 0,4-2 1 0,1-6 1 16,2-2 3-16,3-2 4 0,3-3 4 0,-1-4 5 0,1-3 6 16,5-2 4-16,-5-7 5 0,4 0 4 0,4-3 4 0,-2-2 4 0,1-3 3 15,-1-3 0-15,2-3 2 0,-2-4-1 0,1-3 0 0,-1-1-1 0,-2-4-1 16,4-2-3-16,-4-4-4 0,-3-3-1 0,-2-3-3 0,-2-1-2 16,-1-8-5-16,0 0-2 0,-6-2-4 0,-3-3-4 0,2 0-2 15,-7 0-2-15,0 0-4 0,0 2-4 0,-7 1-4 0,2 5-5 0,0 1-3 16,-3 8-5-16,-3 5-2 0,-1 5-3 0,-3 6-1 0,-5 8 1 15,4 10-1-15,-6 5-1 0,-4 4 1 0,3 6-1 0,-5 8 0 0,-1 6 0 16,2 0 2-16,0 6 1 0,3 3 2 0,2-1 0 0,0 0 1 16,4 4-1-16,5-3-1 0,3-3 2 0,3-1 0 0,2-1 1 15,3-4 1-15,4-4 3 0,3 3 0 0,3-6 3 0,4-5 4 16,2-1 4-16,1-7 4 0,6 3 4 0,1-7 4 0,0-3 5 0,-2-1 2 16,6-6 3-16,-2-2 2 0,2 0 3 0,-1-5 1 0,-4-3 0 15,4-1 2-15,-3-3 0 0,0-7 0 0,-6 2-1 0,4-2-2 16,-6-4-2-16,-4-1-1 0,-1-2-3 0,-4-2-3 0,0 0-1 0,-5-2-3 15,0 4-3-15,-2-5-5 0,-3 3-5 0,-2 5-8 0,0 0-10 0,-4 1-11 16,0 6-11-16,-1 3-13 0,-3 2-13 0,0 7-19 0,1 0-18 16,-1 9-26-16,1 1-25 0,-6 3-39 0,6 4-42 0,4 2-80 15,-2 2-101-15,7 3-53 0,0 0-32 0,5-1-10 0,3 5 0 0</inkml:trace>
  <inkml:trace contextRef="#ctx0" brushRef="#br0" timeOffset="54855.689">43399 17246 335 0,'0'-22'419'0,"0"-1"-28"0,0 3-73 0,0-1-93 0,0 5-47 16,0 2-24-16,0-2-12 0,0 4-8 0,0-1-12 0,0 8-13 0,0-7-16 15,0 8-19-15,0 0-13 0,0 4-13 0,0 0-9 0,0 1-7 16,0 5-6-16,0 0-7 0,0 6-4 0,0 1-5 0,0 7 0 0,0 2 1 16,0 2 6-16,0 9 7 0,0-1 5 0,0 6 6 0,0 2 4 15,0 1 5-15,-3 2 2 0,1 5 0 0,-1-1 0 0,-1 2-1 16,3 1-2-16,-6-4-1 0,5 6-4 0,-1-6-3 0,1-1-4 0,-5 3-3 16,5-8-4-16,-1 0-4 0,1 0-3 0,2-3-4 0,-7-6-2 15,7 1-2-15,0-4 0 0,7 0-1 0,-5-6-2 0,1-4 1 0,2 2-1 16,1-1-2-16,6-7-4 0,-4-2-5 0,6 0-10 0,-1-3-12 15,3-1-16-15,4-6-17 0,2 0-23 0,2 0-22 0,3-6-33 16,1-1-35-16,6-3-55 0,-2-3-64 0,4 0-75 0,-4-3-87 0,4-4-37 16,-2 0-19-16,-5-2-1 0</inkml:trace>
  <inkml:trace contextRef="#ctx0" brushRef="#br0" timeOffset="55024.6259">43053 17619 398 0,'-12'-2'426'0,"3"-1"2"0,4 3-68 16,5 0-102-16,4-2-79 0,4 2-70 0,6 0-41 0,6 0-30 15,3 0-22-15,4 0-22 0,9 2-22 0,6-2-24 0,1 3-30 0,6-1-32 16,8 1-41-16,-3-1-44 0,6 0-71 0,1 3-85 0,-1-1-43 16,1 3-22-16</inkml:trace>
  <inkml:trace contextRef="#ctx0" brushRef="#br0" timeOffset="56179.1944">44388 18548 5 0,'0'0'63'0,"0"0"0"16,0 0 1-16,0 0 0 0,0 0 1 0,0 0-2 0,0 0 2 0,0 0 1 16,0 0 4-16,0 0 2 0,0 0 4 0,0 0 7 0,0 0 2 15,0 0 2-15,0 0-1 0,0 0 0 0,-1 0-3 0,1 0-4 0,0 0-6 16,0 0-3-16,0 0-6 0,0 0-6 0,0 0-5 0,0 0-6 16,0 0-6-16,0 0-6 0,0 0-5 0,0 0-5 0,0 0-5 0,0 0-3 15,0 0-3-15,0 0-3 0,0 0-3 0,0 0-4 0,0 0-2 16,0 0-2-16,0 0-1 0,0 0-1 0,0 0-1 0,0 0-1 15,0 0 0-15,0 0 0 0,0 0 1 0,0 0 0 0,0 0-1 16,0 0 1-16,0 0 1 0,-4 0 2 0,4 0 1 0,0 0 1 0,0 0 0 16,-5 0 3-16,5 0 2 0,0 0 0 0,0 0 2 0,0 0 2 0,0 0 1 15,0 0 1-15,0 0 2 0,-3 0 2 0,3 0 0 0,0 0 1 16,0 0 0-16,0 0 0 0,0 0 0 0,0 0-1 0,0 0-2 16,0 0 0-16,0 0-1 0,-2 0-2 0,2 0-1 0,0 0-1 0,0 0-1 15,0 0-1-15,0 0-1 0,0 0-1 0,0 0-1 0,0 0 0 16,0 0-2-16,0 0 0 0,0 0 1 0,0 0-1 0,0 0 1 0,0 0-2 15,0 0 0-15,0-3 0 0,0 3 1 0,0 0-1 0,0 0-1 16,0 0 0-16,0 0-1 0,0 0 0 0,0 0 0 0,0 0-1 16,0 0 0-16,0 0-1 0,0 0-2 0,0 0 1 0,0 0-3 15,0 0-1-15,0 0 1 0,0 0-2 0,0 0 0 0,0 0-1 0,0 0-1 16,0 0 1-16,0 0-1 0,0 0 1 0,0 0 0 0,0 0 0 0,0 0 1 16,0 0 0-16,0 0 2 0,0 0 1 0,0 0 0 0,0 0 1 15,0 0 0-15,0 0 2 0,0 0 0 0,0 0 0 0,0 0-1 16,0 0 2-16,0 0 0 0,0 0 0 0,0 0 0 0,0 0-1 0,0 0-1 15,0 0 0-15,0 0 0 0,0 0-3 0,0 0-1 0,0 0-3 16,0 0-2-16,0 0-2 0,0 0-3 0,0 0-1 0,0 0-3 0,0 0-2 16,0 0-2-16,0 0-2 0,0 0-3 0,0 0-2 0,0 0-2 15,0 0-2-15,0 0-1 0,0 0-3 0,0 0 0 0,0 0-3 16,0 0-2-16,0 0-3 0,0 0-5 0,0 0-3 0,0 0-5 0,0 0-5 16,0 0-5-16,-7 0-6 0,5 0-6 0,-1 0-6 0,3 0-7 15,0 0-8-15,-2 3-10 0,-5-3-8 0,6 1-10 0,-6 2-8 0,2-2-7 16</inkml:trace>
  <inkml:trace contextRef="#ctx0" brushRef="#br0" timeOffset="61292.8963">6654 14856 57 0,'-3'-19'211'15,"1"4"-36"-15,-1-1-18 0,-2 3-6 0,1 2-1 0,2 3-2 16,-1 1-4-16,0 2-7 0,-2 0-8 0,-1 5-10 0,-2 0-9 0,-1 5-11 16,-4 0-9-16,-1 6-10 0,-3 1-8 0,-2 8-9 0,-8 3-7 15,-4 2-4-15,-1 5-2 0,-4 3-2 0,-5 3 3 0,-3 4 3 0,-1 1 5 16,-1 6 5-16,-3-4 2 0,-4 2 0 0,4 3-1 0,-6-5-2 0,2 5-1 15,-1-2-1-15,1-4 0 0,-2 2-1 0,1-2-1 0,1-4-4 16,3 2-1-16,-3-3-2 0,4-5-4 0,3-2-1 0,0-1-3 0,2-4-1 16,3-2-1-16,-2-4-1 0,7-3 0 0,2-4-1 0,3 1 1 15,1-2-2-15,2-3-1 0,6-4 1 0,0 0-5 0,3-4-1 0,2 0-5 16,0-7-3-16,4 2-5 0,-1-3-2 0,0 0-3 0,4-4-5 0,2-4-4 16,2-1-6-16,-2-3-6 0,4 2-4 0,3-7-5 0,1-2-5 15,1 1-4-15,3-2-3 0,1-3-1 0,0 0-2 0,7-1-3 0,-2 2-1 16,7 0 1-16,-3-3-2 0,5 2 0 0,-2 2 0 0,2 2-1 15,1 3 1-15,-1-3 1 0,3 9 2 0,0-2 0 0,-3 5 1 0,3 4 0 16,0-1 2-16,2 8 1 0,-2 1 1 0,0 6 2 0,6 4 3 16,-3 2 0-16,3 4 4 0,-1 3 4 0,0 3 3 0,4 4 3 0,-4 2 3 15,6 4 3-15,-3 0 1 0,1 4-4 0,5 2-3 0,-4 2-6 16,1-1-9-16,1 3-10 0,-2 4-14 0,0-1-14 0,3-3-19 0,-3 6-24 16,2-3-25-16,2 0-41 0,-2 1-48 0,5-4-78 0,-3 1-91 0,0-1-44 15,3 1-20-15,-1-3-6 0</inkml:trace>
  <inkml:trace contextRef="#ctx0" brushRef="#br0" timeOffset="63693.9101">29127 18073 41 0,'0'0'41'0,"0"0"-5"0,0 0-5 0,0 0-5 16,0 0-6-16,0 0-4 0,0 0-5 0,0 0-4 0,0 0-5 0,0 0-3 15,0 0-1-15,0 0-4 0,0 0-2 0,0 0-2 0,0 0-2 16,0 0-4-16,0 0-5 0,0 0-6 0,0 0-6 0,0 0-6 0,0 0-8 15</inkml:trace>
  <inkml:trace contextRef="#ctx0" brushRef="#br0" timeOffset="64626.4689">37147 16693 45 0,'-15'-21'57'0,"-2"2"-4"0,0 1-1 0,-2 0-1 0,2-4 2 16,-2 4 3-16,1-5 3 0,-1 2-1 0,-2 1 0 0,3 0-2 0,-1-2-4 16,-2 4-5-16,1-5-2 0,-1 3-1 0,-1 0-2 0,4-1-2 15,-6-1-4-15,1 4-4 0,-2-5-5 0,1 3-7 0,-2 0-6 16,-1 0-3-16,-4-2-6 0,4 3-3 0,-5-4-4 0,1 4-5 0,-1 1-3 15,-4 1-4-15,0 1-3 0,-3 2-1 0,1 3-6 0,-1-2-6 16,-2 1-7-16,0 0-5 0,-1 5-4 0,1-1-4 0,-4 7-1 16,4-6-3-16,0 7 1 0,1 0 1 0,0 0-1 0,-1 7-2 0,6-6-7 15,-3 7-6-15,2-1-3 0,0 5 1 0,-3 0 0 0</inkml:trace>
  <inkml:trace contextRef="#ctx0" brushRef="#br0" timeOffset="67891.9768">7144 16111 136 0,'0'-16'325'16,"-4"4"-77"-16,4 3-38 0,-5-2-22 0,2 2-12 0,1 2-7 15,-3 3-6-15,-2 1-5 0,2 2-12 0,0 1-15 0,-4 1-15 0,1 2-19 16,-2 1-16-16,-2 8-16 0,-2-4-14 0,0 8-13 0,-4 1-10 0,-5 5-11 16,1 2-7-16,-5 8-5 0,-4 1-5 0,-1 5-2 0,-4 3 0 15,0 4 4-15,-3 2 0 0,1 4 2 0,-6 0 2 0,3-1 1 0,-3 6-1 16,0-5 2-16,3 5 2 0,-4-5 3 0,-1 2 4 0,5-1 5 0,-3-4 6 16,5 4 6-16,-2-7 3 0,3 0 3 0,-1-3 0 0,3 0 1 15,0-5 0-15,4 0 1 0,-2-3-1 0,7-5 1 0,-4 3-1 0,7-4-1 16,-1-3-1-16,1-3-1 0,5-5-2 0,-2 2-2 0,6-6 0 0,-2 2-2 15,3-3-2-15,1-4-1 0,-1-3-1 0,2-2-2 0,2-1-3 16,-2-2-3-16,5-5-3 0,-1 1-4 0,-1-4-5 0,1-4-5 0,-1-1-8 16,-1-3-5-16,1-3-6 0,1-2-6 0,3-2-8 0,-4-2-3 15,4-6-6-15,0-2-4 0,-2 2-5 0,5-5-3 0,-1 0-3 0,1-2-2 16,2 1 1-16,0-4-1 0,2 3 2 0,1 1 1 0,2 1 3 16,1-1 1-16,2 6 1 0,1 4-1 0,-1 1 2 0,2 3 2 0,4 3 1 15,0 7 0-15,-2 1 4 0,3 7 3 0,5 3 5 0,-1 2 5 0,0 7 4 16,7 0 2-16,-3 9 6 0,3 1 6 0,1 0 6 0,1 6 9 0,2 3 6 15,3 2 6-15,-3 2 7 0,6 2 6 0,-3 2 2 0,2 0 3 16,1 2 3-16,0 0-1 0,-4 3 0 0,3-2 0 0,-3 3-5 0,2 0-8 16,-2 0-11-16,1 3-11 0,1-5-18 0,-5 4-19 0,5 2-20 0,-5-6-22 15,5 4-29-15,-1-3-30 0,-1 2-35 0,2-2-37 0,-2-3-71 16,4 2-86-16,0-4-42 0,0-2-20 0,0 0-3 0</inkml:trace>
  <inkml:trace contextRef="#ctx0" brushRef="#br0" timeOffset="76901.1601">10247 9392 46 0,'0'0'51'0,"0"-3"-2"16,4 1-6-16,-4 2-7 0,0-4-5 0,0 4-4 0,0-4-2 15,0 3-3-15,0-2-3 0,0 3-4 0,0-3-6 0,0 2-8 0,0 1-11 16,0 0-11-16,0 0-14 0,0 0-12 0,0 0-13 0,0 0-11 16,0 0-10-16</inkml:trace>
  <inkml:trace contextRef="#ctx0" brushRef="#br0" timeOffset="79627.4012">11668 19826 108 0,'-26'-3'169'0,"4"3"5"0,0-2 2 0,3 2 0 16,-3 0-5-16,5 0-8 0,3 0-9 0,-1 0-14 0,-2 0-18 0,7 0-15 15,1 0-17-15,1 0-13 0,-1 0-14 0,6 2-13 0,-2-2-9 16,5 5-12-16,0-3-10 0,0 3-5 0,3 0-5 0,2 0 1 16,0 3 1-16,4-4 2 0,4 7 4 0,5-5 4 0,-3 1 3 0,7 1 3 15,4 3 4-15,1-3-1 0,5-3-1 0,4 3-1 0,3-1-1 16,2-2-3-16,4-4-5 0,1 2-3 0,1 1-4 0,-1-4-4 15,7 0-6-15,-2-4 0 0,-1 1-4 0,-1 2 0 0,4-3 0 0,-3 3 0 16,-6-5-1-16,2 1 1 0,-2 1 0 0,-3-1 1 0,-1 2 0 16,-5-1 2-16,-4 3 1 0,-2-5 4 0,-7 5 2 0,0-3 2 15,-3 1 1-15,-5 2 1 0,-2 1 2 0,-2 0 4 0,-2 0 3 0,1 0 4 16,-4 0 2-16,-1 0 3 0,-4 0 3 0,0 0 1 0,0 0 1 16,0 0 1-16,0 0-2 0,0 0 0 0,0 0-1 0,0 0-4 0,0 0-4 15,0 0-4-15,0 0-4 0,0 0-5 0,0 0-3 0,0 0-4 16,0 0-3-16,5 1-3 0,-5-1-1 0,0 3-2 0,0-3-1 0,0 0-1 15,3 0-1-15,-1 4 1 0,-2-3 0 0,3 5 0 0,-3-5 1 16,4 3 0-16,-4-1 2 0,1 2 0 0,-1-1-1 0,0 1 1 16,4 1 1-16,-3 0-1 0,-1 1 1 0,0-2 1 0,0 0 0 0,4 6 1 15,-4-4 0-15,3 0-1 0,-1 4 1 0,-2-6-1 0,0 7-2 16,3 0 1-16,-3 1 1 0,2-2-1 0,1 6-2 0,-3-4 0 0,4 2 0 16,-2 3 0-16,-2 0-1 0,3 2 0 0,-3 3-1 0,5 1-1 15,-5-1 1-15,4 2-1 0,-3-1 0 0,-1 4 3 0,4 1 1 0,-4-1 5 16,3-1 1-16,-3 1 1 0,0 1 4 0,0-1 1 0,0-4 1 15,0 2 3-15,-3 2 0 0,3-3 1 0,-4-3-1 0,4 1-3 16,-1-1-5-16,-3-1-11 0,4 1-11 0,-2-4-14 0,-1-2-16 16,3 1-20-16,-3-4-20 0,3-1-27 0,-2 1-30 0,-2-1-39 0,4-1-45 15,-3 1-71-15,1-6-89 0,-1 0-41 0,1-1-18 0</inkml:trace>
  <inkml:trace contextRef="#ctx0" brushRef="#br0" timeOffset="80219.3053">14449 19295 175 0,'-10'-13'258'0,"2"-6"-41"16,-1 5-25-16,4 2-14 0,-4 1-10 0,4 5-11 0,-3-2-11 0,3 3-14 16,-4 2-16-16,1 6-14 0,-1 2-13 0,-1 5-12 0,0 2-13 0,-2 9-7 15,-2 6-4-15,4 6-5 0,-4 5-4 0,-3 7-1 0,5 7 0 16,-1 1-1-16,2 10 1 0,-1 1-1 0,2 5-3 0,2 6-5 16,-1-1-6-16,4 6-2 0,5-4 1 0,0 5 0 0,0 2-2 0,5-3-3 15,4 5-3-15,-1-3-4 0,2-5-5 0,2 6-7 0,5-7-7 16,2 2-8-16,3-1-10 0,0-8-9 0,2 2-9 0,7-3-19 15,0-5-23-15,1-3-28 0,4-3-27 0,0-5-35 0,5-4-38 0,0-2-55 16,3-4-62-16,0-6-43 0,2-3-35 0,-1-4-10 0</inkml:trace>
  <inkml:trace contextRef="#ctx0" brushRef="#br0" timeOffset="82081.6962">14973 19750 114 0,'-12'-5'183'0,"2"4"0"0,1-4 1 16,1 0-4-16,-1 3-5 0,2-1-10 0,0 3-12 0,2-2-14 16,0 2-18-16,2 0-17 0,-2 0-18 0,5 0-16 0,0 0-15 0,0 0-13 15,0 0-13-15,0 0-9 0,3 0-6 0,-1 2-4 0,5-2-2 16,-1 3 0-16,1-1 2 0,4 3 1 0,2-3 4 0,1 1 3 0,-1-2 3 15,8 4 5-15,-1-1 2 0,3-1 1 0,2 1 2 0,-1-4-1 16,3 1-1-16,2 2-1 0,0-3-2 0,-1 0-2 0,2-3-2 16,-2 2-1-16,-1-2-5 0,4 2 0 0,-6-6-2 0,-1 6-1 15,-2-4 0-15,0 0-2 0,-3 0 1 0,-2 0 1 0,0 3 0 0,-3-4 3 16,-4 1 2-16,2 3 3 0,-5-2 3 0,1 1 2 0,-1 0 2 0,-2-2 0 16,-3 5 1-16,1-2-1 0,-3 2-2 0,0 0-2 0,0 0-5 15,0 0-4-15,-3 2-5 0,3 1-5 0,-2-1-2 0,-1 4-6 16,3 0-3-16,-2 2-3 0,-1 2-4 0,3 1 0 0,0 6-2 0,0 5 2 15,3 0-1-15,-1 2 2 0,-2 3 2 0,5 5 2 0,-2 1 1 16,3 2 1-16,-1 0 1 0,-2 5-2 0,2-2 0 0,0 2-1 0,2 3-1 16,-2-3 1-16,-1-5 2 0,-3 8 1 0,4-6 2 0,-5 0 1 15,4-1 2-15,-4-1 2 0,0 1 2 0,0-7 2 0,0 2 2 0,-4-3 2 16,-1-3 2-16,0 3 3 0,0-6 1 0,-3-1 1 0,-4-1-2 16,-2 0-1-16,0-3-3 0,1-1-3 0,-6-2-6 0,0-1-6 15,-3-3-8-15,0-1-8 0,-4 2-8 0,-1-6-11 0,0 3-13 0,-1-7-17 16,1 1-20-16,0-2-24 0,-4-2-30 0,6 1-34 0,-3-7-34 15,1 0-42-15,0-4-43 0,5-1-52 0,-6-2-56 0,6-2-23 0</inkml:trace>
  <inkml:trace contextRef="#ctx0" brushRef="#br0" timeOffset="82245.36">15046 20285 172 0,'9'-1'246'0,"3"1"-82"0,-2-4-50 16,9 4-34-16,-2-4-21 0,5 0-12 0,5 3-16 0,4-5-15 0,1 5-18 16,9-3-18-16,2 0-21 0,-1-1-24 0,6-1-25 0,-2 5-26 0,4-3-53 15,3 3-66-15</inkml:trace>
  <inkml:trace contextRef="#ctx0" brushRef="#br0" timeOffset="83158.5893">16158 20168 59 0,'0'-4'145'0,"0"4"-22"16,2-3-8-16,-2 2-1 0,0 1-1 0,0-4-2 0,0 3-5 0,0-1-6 15,0 2-5-15,0-4-6 0,0 3-5 0,0 1-5 0,0-3-3 16,0-1 0-16,0 4-2 0,0-1-2 0,0-3-2 0,0 1-4 0,0 2-2 16,0 1-1-16,0-4 1 0,0 1 1 0,0-1 0 0,0-1-4 15,-2 4 0-15,-1-2 0 0,3 1 0 0,0-3-2 0,-2 3-1 16,-1-3-3-16,3-1-2 0,0 1-3 0,0 3 0 0,-4-2-2 0,4 1-2 16,0 0-2-16,0-2-2 0,0 4-2 0,0-3-1 0,-2 3-2 15,2-5-1-15,0 6-3 0,0 0 0 0,0 0-1 0,0 0-3 0,-3-1 0 16,3 1-3-16,0 0-2 0,0 0-3 0,0 0-1 0,0 0-2 15,0 0-2-15,0 0-1 0,0 0-3 0,-2 0-2 0,-1 0-1 16,3 0-1-16,-4 0-2 0,4 0-2 0,-1 1 1 0,1-1-2 0,-4 0-1 16,4 0 0-16,0 0 1 0,0 0-1 0,0 0 0 0,0 0 0 15,0 0 2-15,0 0 0 0,0 0 1 0,0 0 0 0,0 0 2 0,0 0 1 16,0 0 1-16,0 0 1 0,0 0 1 0,0 0 2 0,0 0 1 16,0 0 2-16,0 0 1 0,0 0 0 0,0 0 0 0,0 0 1 15,0 0 0-15,0 0 1 0,0 0 0 0,0-1-1 0,0 1-1 0,0-4-1 16,0 4-2-16,0-1 0 0,0-2-2 0,0-1 1 0,0 3-2 15,0-3 0-15,0 4-1 0,-3-2 0 0,3 1 0 0,-2-3 1 0,2 3-1 16,0-2 1-16,-3-1 1 0,3 3 1 0,0-2 0 0,-2-1 1 16,2 0-1-16,-3 4 2 0,3-4-2 0,0 4 1 0,0-4-1 15,0 3 0-15,0 1-2 0,0 0-1 0,0-3-1 0,0 3 0 0,0 0-1 16,0 0-1-16,0 0-2 0,0-4 0 0,0 3-2 0,0-3-1 16,3 4-2-16,-1 0-2 0,-2 0-2 0,0 0-2 0,3-3-3 0,-3 3-1 15,5 0-2-15,-1 0-2 0,-3 0 1 0,6 0-2 0,0 0-2 16,0 3 0-16,0-3 0 0,1 0-1 0,4 4-1 0,2 1 1 15,-4-1 1-15,4 4 0 0,-1-4 2 0,1 8-1 0,3-4 1 0,-3 0 1 16,-1 4 0-16,1 0 1 0,0 0-1 0,-1 2 1 0,-1 1 0 0,2 0 0 16,-4 1-1-16,-1 3 0 0,-1-2-2 0,1 0 1 0,-1 0 1 15,-3 3-1-15,0 0 0 0,1 0 1 0,-6-3-1 0,3 3 2 16,-3 0-1-16,-3-3 3 0,1 2 1 0,-3 1 2 0,-2 0 3 0,0-1 4 16,0-2 2-16,-1 0 3 0,-2 0 0 0,1-3 2 0,0 2 1 15,-1-1-1-15,2-3 2 0,-3 1 0 0,3-5 2 0,-1 0 0 0,4-3 2 16,-1 3-1-16,4-4-1 0,-2-1-1 0,3-1-3 0,1-2-3 15,0 0-4-15,0-2-4 0,1-5-4 0,-1-1-3 0,6-2-3 0,-3 2-3 16,2-8-3-16,4 1-4 0,-1-2-5 0,2-3-4 0,2-1-4 16,2-1-3-16,0-3 0 0,3 1-2 0,1 0 0 0,1-4 3 15,-2 1 3-15,2-1 2 0,3 0 2 0,-3 2 4 0,-2-3 3 0,2 1 4 16,-2 0 1-16,0 2 4 0,-2-2 5 0,-1 5 3 0,-2-3 3 0,1 1 5 16,-2 4 6-16,-3 0 4 0,-3 1 3 0,4 3 2 0,-6 4 0 15,2 0 0-15,-5-1-4 0,0 5-3 0,0 4-3 0,0-1-2 16,0 5 0-16,-5 1-4 0,2 1 4 0,-2 6-2 0,1 6-2 15,-1 1 0-15,-3 6-2 0,2-2-3 0,-2 10-1 0,1-1 2 0,-1 5 2 16,-1 4 2-16,1 0 3 0,-1 4 2 0,4 3 3 0,-4-5 2 0,4 7 0 16,0-3 1-16,2 0 0 0,-2-1-3 0,1 3 0 0,4-8-6 15,4 4-8-15,1-4-9 0,0-3-9 0,3-2-15 0,6 0-19 0,0-3-24 16,3-7-30-16,5-1-33 0,2-2-37 0,3-1-36 0,4-5-38 16,5-3-58-16,4-2-71 0,5-4-36 0,8-3-18 0</inkml:trace>
  <inkml:trace contextRef="#ctx0" brushRef="#br0" timeOffset="83959.7393">18135 19785 262 0,'-6'-15'284'0,"1"2"-37"15,0 0-32-15,2 3-23 0,-1-3-18 0,-1 6-15 0,4 0-14 16,-3 2-14-16,4 2-17 0,0 3-12 0,0 0-14 0,0 5-11 16,0 5-14-16,4 3-11 0,-3 1-10 0,4 6-6 0,4 4-5 0,-1 4-4 15,1 4 0-15,1 3 1 0,2 2 3 0,2 3-1 0,-4 0-2 16,4 7-5-16,-2-4-5 0,-2 2-2 0,-2 3 0 0,6-2-3 0,-5-1-2 16,-1 1-1-16,1-5 1 0,-1 2-1 0,-3-3 1 0,0-2 1 15,4-1-1-15,-4-2 1 0,0-6 3 0,4 1-1 0,-4-5 1 0,-2-1 1 16,2-4 0-16,0-3 0 0,2-2 6 0,-2-3 4 0,0-1 6 15,1-6 7-15,-1 2 4 0,1-6 5 0,0-1 1 0,2-1 1 16,1-6-2-16,-3 4 0 0,1-7 0 0,-2-3-4 0,4-1-4 0,-4-9-3 16,4 2-2-16,-4-7-6 0,0-2-6 0,0-3-9 0,2-7-7 15,-2-1-7-15,0-2-4 0,-2-2-4 0,-1-5-3 0,2-2-3 0,1-1-3 16,-5 1-2-16,3-7 0 0,-1 3-5 0,-2-1-4 0,3 3-4 16,-3 0-4-16,4 1-3 0,-3 7 0 0,-1-1-7 0,4 9-7 0,-4 4-7 15,0 5-7-15,0 2-6 0,0 9-5 0,0 5-6 0,3 3-7 16,-3 8-11-16,0 2-10 0,2 5-16 0,1 4-20 0,-1 7-27 15,5 1-35-15,-2 3-56 0,0 4-72 0,0 4-40 0,4-1-26 0,-1 1-7 16</inkml:trace>
  <inkml:trace contextRef="#ctx0" brushRef="#br0" timeOffset="84191.3572">17937 20305 195 0,'0'0'347'0,"0"0"-57"0,0 0-84 15,8-1-69-15,-3 1-58 0,7-4-34 0,-1 3-21 0,6 1-12 16,1-3-6-16,5 0-4 0,4 3-3 0,0-1-3 0,9-3 1 16,0 4-6-16,5-3-7 0,3 2-11 0,0 1-12 0,2-4-11 0,4 3-8 15,-1-2-10-15,4-2-9 0,2 3-12 0,-6-2-12 0,4-1-13 0,0 2-10 16,-4 2-7-16,1-3-6 0,-4 3 2 0,-5-2 5 0</inkml:trace>
  <inkml:trace contextRef="#ctx0" brushRef="#br0" timeOffset="84657.2305">19134 20202 52 0,'-7'-3'156'15,"2"-2"7"-15,0 4 4 0,-4-3 1 0,1 3-3 0,3-6-6 0,0 7-10 16,-1-1-13-16,0 1-17 0,0-3-19 0,5 3-14 0,-3 0-16 0,1 3-11 16,-2-3-12-16,5 1-9 0,-4 6-8 0,4-1-10 0,-1 2-10 15,-3 1-7-15,4 2-6 0,-1 1-3 0,1 2-1 0,0 3 0 16,0 3 3-16,1 0 3 0,-1 0 2 0,5 0 3 0,-1 2 0 0,4-1 2 15,-3 2 1-15,4-2 2 0,1-1 3 0,4-1 2 0,1-2 2 16,-1 2 2-16,1-2 4 0,2-2 1 0,2-3 4 0,2 1 2 16,-1-7 1-16,0 4 0 0,4-5 0 0,-2-3-1 0,1 1-2 0,2-3-2 15,-1-3-3-15,-2 1-2 0,2-3 1 0,-2 0-2 0,0-5 0 16,-1-3 0-16,-1 5-2 0,1-5 0 0,-6-2-2 0,2-2 2 16,-3-1 0-16,0 0 1 0,-1-1 1 0,-4-1 2 0,-1-3 1 0,3 2 1 15,-5-4-1-15,1 3 1 0,-3-6-2 0,1 3 1 0,-2 1 1 0,0 2-1 16,-1-1 0-16,-2 5-2 0,0-2-4 0,0 2-7 0,0-1-8 15,0 8-6-15,0 1-4 0,0 5 0 0,0 0 0 0,-2 8-1 16,-1 4 0-16,3-1-3 0,-3 13-3 0,3 1-2 0,-2 8-2 0,-1 0 4 16,3 7 7-16,-4 7 9 0,2 5 10 0,-3 1 7 0,2 5 4 0,0 5 4 15,-3 2 1-15,1 1 0 0,2 3 1 0,-2-1 1 0,0 5 2 16,0-1 3-16,-2-1 2 0,2 1-4 0,-1 1-4 0,3-5-3 16,-4 2-5-16,-1-3-2 0,1-3-1 0,-3-2-3 0,1-3 1 15,1-4-1-15,-3-1 2 0,-1-4 2 0,-1-7 1 0,-6 2 4 0,2-7 5 16,-2-3 5-16,0-2 1 0,-6-3 5 0,3-5 1 0,-6-4 0 15,1-4 1-15,-4-5-2 0,-1-1-1 0,1-4-2 0,-4-4-1 0,-1-6-6 16,-2-4-8-16,2-4-12 0,-3-6-14 0,3-5-14 0,1-5-15 16,2-3-17-16,2-3-17 0,4-9-20 0,0 4-20 0,5-5-26 15,8-1-32-15,6 1-40 0,6-4-46 0,7 6-71 0,5 1-84 0,11-1-40 16,3 4-20-16,3 2-2 0</inkml:trace>
  <inkml:trace contextRef="#ctx0" brushRef="#br0" timeOffset="85319.1403">20189 19869 129 0,'-3'-12'260'0,"-2"0"-37"0,5 5-29 0,-3-3-14 15,3 3-11-15,-2-1-8 0,-2 4-8 0,4 0-16 0,0-3-17 16,0 7-18-16,0 0-19 0,0 7-14 0,0-3-12 0,4 4-11 0,-2 1-10 16,1 5-8-16,2 3-6 0,4 3-3 0,-4 8 0 0,3 0 1 15,4 3 4-15,-2 2 0 0,1 7 3 0,-3-2-2 0,4 2-2 0,-2 5-3 16,-1-3 1-16,5 1 0 0,-6 4-2 0,2-6 0 0,-1 1-1 16,-1-1-1-16,4 0-2 0,-5-6 1 0,0 4 1 0,0-5 1 15,1-2 0-15,-3-6 2 0,4 2 1 0,-6-3 0 0,2-5 0 0,1 0 4 16,0-5 5-16,-1-3 8 0,-3 0 7 0,2-4 9 0,1 0 7 15,-2-7 5-15,1 2-1 0,2-3 1 0,-2-4 0 0,1-1-2 16,0-6 0-16,-2 2-5 0,3-6-3 0,-3-5-7 0,-1-2-5 0,1-3-7 16,2-3-9-16,-1-3-9 0,-1-4-7 0,-1-4-6 0,3-4-1 0,-2 1-4 15,1-3-4-15,-3-4-4 0,4 2-3 0,-1-6-2 0,4 5 0 16,-2-3-4-16,-1-2-4 0,3 5-5 0,-3 0-6 0,4 1-7 0,-4 4-10 16,3 3-9-16,-1 6-12 0,0 4-9 0,-4 4-9 0,6 3-9 15,-4 6-9-15,0 2-15 0,0 5-15 0,-1 5-20 0,1 1-26 16,2 6-28-16,-6 2-33 0,5 4-62 0,-3 2-74 0,2 1-37 15,0 6-16-15</inkml:trace>
  <inkml:trace contextRef="#ctx0" brushRef="#br0" timeOffset="85506.1248">20007 20358 266 0,'7'0'326'0,"3"2"-78"0,4 1-121 0,3-3-66 0,5 1-41 0,2-1-23 16,3 0-15-16,4 0-7 0,5-1-3 0,5 1-10 0,3-5-14 15,2-1-21-15,3 4-24 0,3-6-27 0,2 1-29 0,1 0-53 16</inkml:trace>
  <inkml:trace contextRef="#ctx0" brushRef="#br0" timeOffset="85790.3525">21402 19945 186 0,'-3'-12'426'16,"-3"1"9"-16,5-2-55 0,-6 4-87 0,2-5-60 0,1 5-46 15,-1 0-23-15,4 1-14 0,-3 1-8 0,1-1-5 0,-2 3-12 16,3 0-16-16,-1 3-15 0,-1-3-17 0,-1 5-11 0,2 0-11 0,3 0-9 16,-2 5-8-16,-2 2-8 0,4 4-8 0,-1 1-8 0,-3 2-6 15,4 7-2-15,-3 2-2 0,3 1 3 0,-5 0 2 0,3 4 4 16,-1 8 1-16,-2 1 1 0,-1 1 1 0,0 2 0 0,-3 1 2 0,4 1 2 15,-3 3 0-15,2-1 0 0,-2 0 1 0,3 1 2 0,0 0-2 0,0 0 1 16,-2-4-2-16,5 1 0 0,-1-2-1 0,3-3-1 0,3-3-1 16,-1 2-4-16,5-6-6 0,1-3-3 0,-1-2-3 0,5-7-8 15,1 0-7-15,4-6-13 0,2 0-14 0,0-5-13 0,3-2-13 0,5-1-17 16,1-8-16-16,2-1-21 0,3-2-23 0,-2-5-34 0,4 0-40 16,-2-7-59-16,-3-3-66 0,-2-4-60 0,-1-3-56 0,-5-1-18 0,-1-2-2 15</inkml:trace>
  <inkml:trace contextRef="#ctx0" brushRef="#br0" timeOffset="85950.7303">21066 20153 10 0,'-5'0'350'0,"2"0"-6"16,3 0-73-16,0 0-107 0,3 2-57 0,2-1-35 0,4-1-18 0,3 4-9 15,6-3-10-15,1 2-10 0,7 2-11 0,3-1-11 0,1-1-17 16,11-2-17-16,0 2-28 0,3-3-33 0,6 1-38 0,-1-1-38 0,8 0-63 15,-3 0-69-15,1 0-38 0</inkml:trace>
  <inkml:trace contextRef="#ctx0" brushRef="#br0" timeOffset="86428.8535">23176 20092 209 0,'-6'-7'382'0,"3"3"-66"15,-2-4-100-15,5 4-61 0,0-1-42 0,5-1-23 0,0 1-16 0,2 1-9 16,3-1-8-16,4-1-12 0,5 1-16 0,1 1-16 0,2-1-19 16,6-2-15-16,2 3-15 0,-1 0-17 0,7 0-19 0,0 3-22 15,3-6-22-15,-3 7-25 0,1-1-28 0,-3-3-52 0,2 4-65 0,-7 0-42 16</inkml:trace>
  <inkml:trace contextRef="#ctx0" brushRef="#br0" timeOffset="86660.4574">23087 20090 253 0,'-10'0'199'0,"-4"0"-30"15,5 0-19-15,4 0-11 0,-3 0-10 0,4 0-11 0,-1 0-12 0,0 2-14 16,2 1-13-16,3 2-12 0,-2 0-10 0,2 5-10 0,0-4-5 15,0 9-6-15,2 2-4 0,-2-1 0 0,3 8-1 0,2-3 2 0,-1 5 2 16,-3 5 4-16,3-2 4 0,1 4 0 0,-2 1-3 0,1 3-1 16,-3 0-1-16,-1 3-4 0,4-1 0 0,-2 1-1 0,-2-1-2 15,0 5-5-15,-2-4-7 0,-2-2-7 0,4 0-11 0,-1 3-17 0,-6-1-19 16,5-5-21-16,-1 5-23 0,-1-7-28 0,-1 0-31 0,5-3-35 16,-1 0-37-16,-3-7-41 0,4 0-43 0,0-1-44 0,4-5-40 0</inkml:trace>
  <inkml:trace contextRef="#ctx0" brushRef="#br0" timeOffset="86817.1687">22925 20693 124 0,'0'-10'291'0,"0"2"-84"0,7-3-49 0,-2 3-29 16,3 3-20-16,3-3-15 0,6 5-13 0,1-2-16 0,8-2-13 16,1 2-11-16,6 2-13 0,6-2-10 0,3 0-11 0,8 0-13 15,3-1-13-15,1 0-14 0,8 0-17 0,1-1-19 0,0-3-21 0,0 4-21 16,4-6-24-16,-3 4-24 0,1-4-32 0,-5 4-39 0,0-4-40 15</inkml:trace>
  <inkml:trace contextRef="#ctx0" brushRef="#br0" timeOffset="87013.2996">24287 20168 37 0,'-15'-13'333'16,"1"-1"-68"-16,4 5-38 0,-3-2-24 0,1 2-12 0,-2 2-5 15,7 0-11-15,-5-1-12 0,4 3-16 0,-1 1-20 0,-1-2-18 0,1 6-18 16,4 0-17-16,-3 0-15 0,3 6-15 0,-4 0-13 0,4 2-12 15,0 2-10-15,-7 5-10 0,7 1-7 0,-4 8-4 0,1-3-2 0,3 7 1 16,-4 2 3-16,7 2 0 0,-4 2 0 0,0 3-3 0,3 2-5 16,3 4-9-16,-2-1-10 0,2-1-15 0,0 4-16 0,2 0-19 15,1 1-18-15,3 0-26 0,0-1-35 0,1 0-62 0,5-4-78 0,-2-2-48 16,4 4-32-16,0-6-12 0</inkml:trace>
  <inkml:trace contextRef="#ctx0" brushRef="#br0" timeOffset="87403.5333">24514 20565 27 0,'4'-21'372'0,"1"1"-2"0,3 0-79 0,1 2-116 0,-1 3-65 16,1 1-36-16,1 1-19 0,0 4-7 0,2 2-9 0,-2-1-7 16,4 3-9-16,0 1-6 0,-2 2-7 0,1 4-4 0,-2 2-3 0,4 1-1 15,-5 3 1-15,0-1 0 0,2 4 3 0,-3 1 3 0,-1 4 4 16,-2-2 3-16,-1 5 3 0,-2 1 2 0,-1 0 2 0,-2-2 1 0,-2 4 1 15,-1-2 2-15,-1 0 3 0,-1 0 1 0,3 0 3 0,-6-3 3 16,1-2 1-16,0 2 3 0,0-4 0 0,2-3 3 0,0 3 2 0,2-6 4 16,-2 1 4-16,3 0 4 0,-1-4 3 0,3-3 2 0,0-1-2 15,0 0-3-15,3-1-5 0,2-6-7 0,0 1-6 0,0-5-6 16,4-5-9-16,1 6-8 0,-1-8-9 0,4 0-10 0,1 0-7 16,1-6-8-16,1 0-4 0,-3-4-5 0,8 4-1 0,-6 0 1 0,4-3 2 15,-4-5 3-15,0 9 3 0,-1-5 3 0,0 3 5 0,-1 4 5 0,-4 1 3 16,-1 0 6-16,1 3-1 0,-4 1-1 0,0 6-3 0,-1-3-2 15,-1 6-2-15,-3-1 1 0,0 4-1 0,0 4 1 0,-3 4-2 0,-1 0 0 16,-1 4-2-16,3 1-2 0,-4 6 1 0,0 5 2 0,-2 0 3 16,3 4 6-16,0 3 2 0,0 3 6 0,-2 3 0 0,2 0-2 0,0 7-8 15,-1-7-9-15,0 3-11 0,4 4-13 0,-2-3-12 0,4 4-14 16,0-3-22-16,0 1-27 0,6-3-42 0,-3 0-48 0,6 3-74 16,1-8-87-16,2 2-45 0,1-5-21 0</inkml:trace>
  <inkml:trace contextRef="#ctx0" brushRef="#br0" timeOffset="87610.5065">25628 20693 138 0,'-10'-5'434'0,"-1"-7"0"0,3 7-2 16,-1-2-87-16,1 2-133 0,3 2-77 0,0 3-53 0,-2 0-26 15,5 3-16-15,-1 2-6 0,-3 2-6 0,3 5-7 0,3-4-8 0,-2 7-4 16,-1 2-1-16,3-1 3 0,0 11 3 0,0-6 2 0,0 4 0 15,0 5-4-15,3-1-5 0,-3 2-13 0,2 2-14 0,-2 0-19 16,0-2-21-16,3 5-30 0,1-4-37 0,-2 1-60 0,-2 1-73 0,5-2-61 16,-2 1-60-16,1-4-27 0,1-3-14 0</inkml:trace>
  <inkml:trace contextRef="#ctx0" brushRef="#br0" timeOffset="88104.001">25942 20429 104 0,'-6'-18'451'15,"3"3"8"-15,-2 0 5 0,3 1-85 0,-1 2-129 0,-1 2-69 0,4 0-38 16,-1 3-22-16,-3-1-11 0,4 5-12 0,-1-1-13 0,1 3-17 16,0 1-15-16,0 0-15 0,-4 1-13 0,4 4-11 0,0-1-11 15,0 7-7-15,4 1-8 0,-3 3-1 0,3 1-2 0,1 4 3 0,3 0 2 16,-3 4 3-16,7-1 5 0,-5 2 3 0,5-1 1 0,-2 4 0 15,4-3-2-15,3-3-1 0,0 3-2 0,-1-2-4 0,1-3-2 0,5 0-3 16,-4-4-4-16,1-1-4 0,3-3-5 0,1-1-3 0,-3-4-1 16,1 0-2-16,1-4 1 0,0-2-1 0,-2-1 3 0,1-1 2 0,1-6 4 15,-2 2 3-15,-1-6 3 0,0-1 5 0,1-3 4 0,-6 2 5 16,1-6 5-16,-1-2 6 0,0 0 6 0,-6-4 6 0,4 1 5 16,-3-2 6-16,-3-2 5 0,1-3 5 0,0 1 8 0,-3 1 3 0,1 0 2 15,0-3 3-15,-2 4 5 0,2 5 3 0,-5-1-1 0,4 2-3 16,-1 2-7-16,-3 3-8 0,0 2-9 0,0 5-7 0,0 0-8 0,0 5-2 15,-3 5-4-15,-1 0-4 0,4 5-3 0,-1 5-4 0,-3 3-8 16,1 4-4-16,-2 4-4 0,3 7 3 0,-1 2 6 0,-3 2 7 16,1 6 6-16,-2 3 5 0,2 1 4 0,4 3 1 0,-8 3-1 0,2-2 0 15,0 3 1-15,1 3 0 0,-1-4 2 0,-2 5 1 0,3-3 2 16,0 3-2-16,1-4-2 0,0 2-4 0,0-2-2 0,-2 1-2 0,0 1-3 16,1-5-2-16,-3-3-2 0,4 4-1 0,-4-8-3 0,3-1 0 15,-6 1-3-15,3-8 0 0,-1 1-2 0,-2-3-2 0,2-4-1 16,-7-2-4-16,3-3-4 0,0-2-6 0,1-8-7 0,-4 6-8 0,-2-5-9 15,2-6-14-15,-2-1-12 0,2-4-22 0,-3-3-24 0,3-2-39 16,-1-3-47-16,5-4-91 0,-4 0-113 0,7-2-56 0,-1-3-30 0,3-4-10 16,3-2-4-16</inkml:trace>
  <inkml:trace contextRef="#ctx0" brushRef="#br0" timeOffset="88346.4751">26835 20524 200 0,'-2'-12'457'16,"-1"4"-6"-16,1 0-13 0,-4 0-96 0,6 3-139 0,-2 1-77 16,-2 1-44-16,4 1-21 0,0 2-13 0,-3 2-7 0,3 3-6 0,-2 2-11 15,-1 4-10-15,3-3-5 0,0 9-1 0,0-1 1 0,0 8 0 16,0-6 0-16,0 10-1 0,0-2-6 0,3 8-10 0,-1-5-13 15,-2 6-19-15,3-2-25 0,-3 6-32 0,6-5-47 0,-3 4-54 0,0 2-77 16,-1-7-91-16,3 3-44 0,2-1-20 0,-2-3-10 0</inkml:trace>
  <inkml:trace contextRef="#ctx0" brushRef="#br0" timeOffset="88779.4268">27454 20330 144 0,'-13'-12'447'0,"-1"-1"10"16,4 4 8-16,-2-3-81 0,3 0-125 0,4 4-77 0,-3-4-52 0,2 4-28 16,3-2-13-16,1 2-5 0,-1-2 2 0,3 3-6 0,-2-3-9 15,2 4-12-15,0-6-10 0,0 4-10 0,0-4-7 0,2 4-7 0,-2-4-3 16,5 3-5-16,-2-3-4 0,1 2-4 0,1-2-4 0,0-1-3 15,4-2-3-15,-4 3 0 0,3-2-3 0,1-1 2 0,-1-4-1 0,1 1-1 16,-2 2 1-16,1-3 0 0,4 3 0 0,-5-8 1 0,0 5 1 16,1-5 1-16,-3 3 1 0,1 1 0 0,-1-3 0 0,0 3 2 15,-2 0 0-15,2 4 1 0,-1 1 2 0,-1 0 0 0,-1 3-2 0,-2-1-2 16,3 7-3-16,-3-1-3 0,0 2-3 0,0-2-1 0,0 7 0 16,0 4 3-16,-3 4 1 0,3-1 2 0,-2 4 3 0,2 6 3 15,-3 3-1-15,-1 4 1 0,4 8 4 0,-1-1 4 0,-3 4 4 0,4 3 6 16,-3 6 4-16,3-2 1 0,-2 4-1 0,-1 2-1 0,1-1 1 15,2 2 0-15,-3 0-1 0,-1 1 0 0,4-4-2 0,0 0 2 0,0 2 0 16,0-6 0-16,4 4-2 0,-1-3 1 0,2-8-1 0,0 3-1 16,7-3-3-16,-2-2-7 0,4-8-6 0,3 0-11 0,-2-4-11 0,6 0-15 15,1-2-16-15,2-7-21 0,2 0-22 0,3-6-28 0,-2-3-30 16,3-3-43-16,5-3-49 0,-3-3-78 0,0-5-95 0,3-1-53 16,-7-2-30-16,0-6-12 0,-6-7 0 0</inkml:trace>
  <inkml:trace contextRef="#ctx0" brushRef="#br0" timeOffset="88951.7723">27268 20132 357 0,'-17'-4'437'0,"4"1"2"0,1-1-75 0,7 3-111 0,-1-3-77 16,3 4-62-16,3 0-33 0,7-1-21 0,-2 1-10 0,5 0-7 0,9 0-11 15,1 0-16-15,4 0-16 0,12 0-17 0,0 0-19 0,12 0-22 16,3 0-28-16,5 0-38 0,7-3-45 0,0 1-49 0,6 2-69 15,-1-5-77-15,3 3-40 0,1-3-20 0</inkml:trace>
  <inkml:trace contextRef="#ctx0" brushRef="#br0" timeOffset="89201.6357">28491 19583 254 0,'-10'-12'468'15,"-2"-1"10"-15,3 1-44 0,4 3-70 0,-3-2-75 0,3 3-77 0,1-1-42 16,4 3-26-16,-1 1-18 0,1 1-13 0,0 2-19 0,1-1-16 16,3 3-19-16,1 3-16 0,2-1-14 0,-1 2-11 0,6 7-9 15,2 3-6-15,3 1-4 0,-2 5-4 0,8 2-1 0,-1 3 1 0,3 8 1 16,-1-2 2-16,3 10 1 0,1-6 0 0,-1 10 1 0,2 3-1 16,-9-1 0-16,3 9-2 0,-3-5 2 0,-5 6 2 0,-1-1-3 0,-5 3-3 15,-4 3-9-15,-5 4-10 0,0-3-14 0,-7 5-16 0,-5-5-22 16,-2 6-24-16,-4-2-44 0,-5 0-54 0,-2-1-85 0,-8 4-98 0,3-4-52 15,-6 2-29-15,-2-5-10 0,-1-1-4 0</inkml:trace>
  <inkml:trace contextRef="#ctx0" brushRef="#br0" timeOffset="91688.1397">16069 21435 83 0,'0'0'82'0,"0"0"-9"0,-1 0 0 0,-3 3 3 0,4-3 2 0,0 0 1 15,0 0-1-15,0 0-2 0,0 0-2 0,0 0-2 0,0 3-1 16,0-3-3-16,0 0-3 0,0 0-3 0,0 0-5 0,0 0-5 16,0 0-6-16,0 0-2 0,0 0-1 0,0 0-2 0,0 0 1 0,0 0 0 15,0 0-1-15,0 0 0 0,0 0-2 0,0 0-2 0,-3 0-2 16,3 0-3-16,0 0-5 0,0 0-4 0,0 2-4 0,0-2-3 16,0 0-6-16,0 0-2 0,-2 3-1 0,2-3-3 0,0 0 0 0,0 0-2 15,0 0 0-15,0 0-1 0,0 0-2 0,-3 0 1 0,3 0-1 0,0 0 0 16,0 0-1-16,0 0 0 0,0 0-1 0,0 0 1 0,0 0-1 15,0 0-1-15,0 0 0 0,0 0 0 0,0 0 1 0,0 0-1 16,0 0-1-16,0 0-2 0,0 0 1 0,0 0-2 0,0 0-1 0,0 0-3 16,0 0-1-16,0 0-3 0,0 0-1 0,0 0-2 0,0 0-2 15,0 0-3-15,0 0-3 0,0 0-2 0,0 0-3 0,0 0-1 0,0 0-4 16,0 0-4-16,0 0-2 0,0 0-2 0,-2 0-3 0,-1 0-4 16,3 2-2-16,0-2-2 0,-4 0-1 0,4 3-4 0,-1 0-2 15,-3-3-7-15,4 2-6 0,0-2-9 0,0 0-7 0,0 0-8 0,-3 2-9 16,1 3-9-16,2-5-11 0,-3 2-15 0</inkml:trace>
  <inkml:trace contextRef="#ctx0" brushRef="#br0" timeOffset="93445.4786">19490 21441 20 0,'0'0'241'0,"0"0"-74"0,0 0-41 0,0 0-25 16,0 0-9-16,0 0-2 0,-5 0-2 0,5 0 0 0,0 0-3 15,-3 0-7-15,3 0-6 0,0 0-6 0,0 0-7 0,-5 2-3 0,5-2-5 16,0 0-6-16,0 0-4 0,0 0-7 0,0 0-3 0,0 0-4 16,0 0-4-16,0 0-1 0,0 0-3 0,0 0-1 0,0 0 0 0,0 0 2 15,0 0 3-15,0 0 0 0,0 0 2 0,0 0 3 0,0 0 0 16,0 0 2-16,0 0-1 0,0 3 1 0,0-3 1 0,0 0-1 16,-2 0 1-16,2 0 2 0,0 0 0 0,0 0 0 0,-3 2 0 0,3-2-1 15,0 0-2-15,0 0-1 0,0 0-1 0,0 0-2 0,0 0-1 16,0 0-3-16,0 0 0 0,0 0-3 0,0 0-1 0,0 0-2 0,0 0-2 15,0 0-1-15,0 0-2 0,0 0 0 0,0 0-1 0,0 0-1 16,0 0 0-16,0 0-1 0,0 0 0 0,0 0-1 0,0 0-2 0,0 0 1 16,0 0 0-16,0 0-1 0,0 0 0 0,0 0-1 0,0 0 0 15,0 0-1-15,0 0-1 0,0 0-1 0,0 0 1 0,0 0-1 16,0 0 0-16,0 0 0 0,0 0 0 0,0 0-2 0,0 0 0 0,0 0-1 16,0 0-1-16,0 0 1 0,0 0 0 0,0 0 1 0,0 0 0 15,0 0 1-15,0 0 0 0,0 0-2 0,0 0 1 0,0 0 0 0,0 0 0 16,0 0 0-16,0 0 1 0,0 0 1 0,0 0 0 0,0 0 0 15,0 0 0-15,0 0-2 0,0 0 1 0,0 0 1 0,0 0-1 0,0 0 2 16,0 0-1-16,0 0 1 0,0 0-1 0,0 0 0 0,0 0 0 16,0 0-2-16,0 0 0 0,0 0 1 0,0 0 0 0,0 0 0 15,0 0 0-15,0 0 0 0,0 0-1 0,0 0 1 0,0 0-1 16,0 0 0-16,0 0 0 0,0 0 1 0,0 0 0 0,0 0 1 0,0 0 0 16,0 0-1-16,0 0 0 0,0 0 0 0,0 0 0 0,0 0 0 15,0 0 1-15,0 0 0 0,0 0 0 0,0 0 0 0,0 0 2 0,0 0-2 16,0 0 1-16,0 0 0 0,0 0 0 0,0 0 2 0,0 0-1 15,0 0 1-15,0 0-1 0,0 0 0 0,0 0 1 0,0 0-1 0,0 0 0 16,0 0 1-16,0 0 0 0,0 0 1 0,0 0-1 0,0 0 2 16,0 0 0-16,0 0-1 0,0 0 2 0,0 0-1 0,0 0 0 15,0 0 2-15,0 0 0 0,0 0 1 0,0 0 0 0,0 0 0 0,0 0-1 16,0 0 1-16,0 0-1 0,0 0 0 0,0 0 1 0,0 0 0 16,0 0 1-16,0 0 0 0,0 0 0 0,0 0 0 0,0 0 0 0,3 0 0 15,-3 0 1-15,2 0 0 0,-2 0 0 0,0 0 0 0,0 0 2 16,0 0-1-16,0 0-1 0,0 0-1 0,0 0 1 0,0 0-2 0,0 0 0 15,0 0 0-15,0 0 0 0,0 0-2 0,0 0 1 0,0 0 0 16,0 0-1-16,0 0 0 0,0 0-1 0,0 0 0 0,5 0 0 16,-5 0-1-16,0 0 1 0,0 0 1 0,0-2-2 0,0 2 1 0,0 0 1 15,0 0 1-15,0 0-2 0,0 0 1 0,0 0 0 0,0 0 0 16,0 0-1-16,0 0 1 0,0 0 0 0,0 0 0 0,0 0-2 0,0 0 0 16,0 0-6-16,0 0-5 0,0 0-10 0,0 0-12 0,0 0-17 15,0 0-19-15,0 0-23 0,-5 0-23 0,5 2-29 0,-2-2-35 16,2 0-43-16,0 0-48 0,0 0-66 0,7 6-72 0,0-4-33 0,-1 0-14 15</inkml:trace>
  <inkml:trace contextRef="#ctx0" brushRef="#br0" timeOffset="101476.0854">4514 13743 74 0,'-15'-6'134'0,"1"1"1"0,2 1 1 16,-2 0 1-16,6-1 1 0,3-1-4 0,-4 5-5 0,4-3-11 16,2 1-13-16,-2 2-11 0,1 1-12 0,3 0-12 0,1 0-12 0,0 0-9 15,0 0-11-15,0 0-7 0,0 1-4 0,0 2-2 0,0 6-2 0,1-2-1 16,3 2 1-16,-1 3 1 0,2 3 3 0,0 0 3 0,0 5 2 15,4 0 5-15,-4 5 5 0,7-1 3 0,-3 1 4 0,-1-2 2 0,2 5 0 16,-1 0-2-16,1-3 0 0,2 2-1 0,2-4 1 0,-1 2 3 0,1-2 2 16,3-5 1-16,-2 2 2 0,7-3 3 0,1-3 7 0,4 1 4 15,4-3 4-15,1 0 5 0,9-8 1 0,3 0 0 0,9-4-2 0,5-4-3 16,5 0-4-16,9-9-4 0,5-2-7 0,4-5-5 0,8-5-11 16,5-6-5-16,7-1-4 0,4-6-4 0,4-2-8 0,4-1-5 0,6-1-5 15,-1-3-3-15,6-3-3 0,-1 6-2 0,2-1-3 0,-2-4-1 0,-2 9 1 16,-5 0 1-16,1-3 4 0,-6 6-2 0,-7 0-8 0,-5 3-1 15,-5 4-4-15,-5 2 1 0,-8 1-3 0,-7 3 0 0,-3 2-3 0,-9 0 2 16,-3 4 0-16,-9 3 1 0,-6 1 1 0,-3-1 4 0,-5 5 5 16,-9-1 4-16,-1 1 7 0,-4 1 5 0,-5 6 5 0,-3-4 5 0,-4-2 5 15,0 6 4-15,-1-3 4 0,-6 4 4 0,2-3 2 0,0 3 0 0,-5 0 1 16,0 0-2-16,0 0-2 0,0 0-2 0,0 0-4 0,0 0-3 16,0 0-5-16,0 0-4 0,0 0-7 0,0 0-9 0,-1 3-11 0,1-3-11 15,0 0-15-15,0 0-17 0,-4 0-19 0,4 4-21 0,0-4-20 16,-2 1-23-16,-1-1-19 0,3 7-25 0,-3-6-25 0,1 4-32 0,-1 1-36 15,-3 3-43-15,-2 0-46 0,-1-1-55 0,1 5-57 0,-6-1-18 0,1 1-2 16</inkml:trace>
  <inkml:trace contextRef="#ctx0" brushRef="#br0" timeOffset="102030.6949">4584 14175 123 0,'-9'-4'352'0,"1"-4"-30"0,3 4-62 16,-2-1-79-16,2 0-32 0,3 2-12 0,-1 0-4 0,-2-2-3 0,1 5-8 15,4-1-11-15,-2 1-15 0,2 0-18 0,0 0-13 0,-3 0-17 0,3 1-10 16,-3 2-7-16,3-1-8 0,0 4-5 0,3 1-4 0,-3-3-3 16,5 3-2-16,-1 6-1 0,1-1 2 0,0 3 3 0,3-2 7 15,-3 2 4-15,4 4 8 0,0-3 6 0,-1 4 5 0,2 0 4 0,2-4 3 16,2 5 0-16,-4-4 1 0,4 0-1 0,-2-2 2 0,1 0 0 0,1-4 2 16,0 6 2-16,3-9 6 0,-2 4 6 0,5-5 2 0,1 1 6 15,5-2 3-15,1-3 0 0,5-1 1 0,7-2 0 0,6-2-1 16,4-6-3-16,4 0-1 0,7-4-3 0,6-3-6 0,6-3-5 0,5-1-9 15,5-3-13-15,3-4-6 0,9-6-5 0,1 0-5 0,7-2-4 0,2-3-4 16,4-3-3-16,4-2-1 0,4 0-4 0,0-3 0 0,2 1 0 16,-2-3 0-16,0 3-2 0,-4-3 3 0,-2 1 3 0,-5 3-2 0,-4 0-3 15,-7-1-3-15,-9 5 0 0,-3 2-1 0,-7 0-1 0,-7 6 0 0,-6 2 1 16,-8 2 2-16,-8 6-1 0,-7-2 2 0,-3 4 0 0,-5 6 2 16,-7 0 2-16,-2 1 1 0,-3 4 1 0,-2-2 2 0,-7 6-1 0,2-4 3 15,-4 3 1-15,-2 2-1 0,2 2 0 0,-3-4 0 0,0 5-1 0,-1-2 0 16,-4 2-3-16,0 0 0 0,0 0-2 0,0 0-1 0,0 0-1 15,0 0-3-15,0 0 0 0,0 0-2 0,0 0-1 0,0 0-2 0,0 0-2 16,0 0-4-16,0 0-4 0,0 0-7 0,0 0-7 0,1-4-10 16,-1 4-11-16,0 0-14 0,4 0-13 0,-4 0-16 0,0-1-15 0,0 1-17 15,0 0-16-15,5 0-15 0,-2 0-14 0,1 0-19 0,-3 1-16 16,5-1-25-16,-3 4-26 0,2-2-29 0,0 3-26 0,2-4-53 0,-2 6-66 16,0-3-30-16,0 1-11 0,2-1 3 0</inkml:trace>
  <inkml:trace contextRef="#ctx0" brushRef="#br0" timeOffset="119234.1975">28128 19510 289 0,'12'0'269'0,"-2"4"-87"0,4 0-53 16,3 4-35-16,1 3-19 0,1 2-9 0,-2 0 1 0,5 7 5 0,4 2 5 16,-6 3 9-16,3 6 0 0,4 1 0 0,-5 2-6 0,4 1-7 15,-2 9-6-15,-4-2-6 0,-1 4-7 0,-2 2-8 0,-2 2-6 0,-1-2-8 16,-6 4-2-16,1 4-2 0,-6-2-4 0,-3 0-2 0,-3 3-5 15,-6-3-5-15,1 7-6 0,-6-8-7 0,-5 6-13 0,-3-2-12 0,-2-3-20 16,-6 1-21-16,-3 2-31 0,-3-3-36 0,-6 0-57 0,-1 1-68 16,-1-3-56-16,-4 1-50 0,-1-1-23 0</inkml:trace>
  <inkml:trace contextRef="#ctx0" brushRef="#br0" timeOffset="139155.1921">30440 22074 165 0,'-5'-5'355'0,"3"2"-2"0,-4 1-82 0,1-2-119 15,3 1-75-15,-5 0-50 0,5 3-28 0,-1-2-15 0,3 2-8 16,0 0-8-16,0 0-11 0,0 0-12 0,0 0-28 0,0 0-34 0,0 0-63 16,5 2-79-16,-2 4-41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5:21:45.9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9093 17650 362 0,'-5'-3'367'0,"-4"3"-69"0,1 3-101 15,3 2-62-15,-4 3-42 0,4 3-19 0,-4 2-10 0,1 3-5 16,-2 1-2-16,-2 5-4 0,-2 1-8 0,0 3-3 0,1 5-3 0,-1-1 2 15,0 0 0-15,-3 3 0 0,4 1-2 0,-3 0-3 0,-1-3-4 16,4 1-3-16,-4 1-2 0,3-3 0 0,0-3-2 0,1-1-2 16,-1 2 0-16,0-5 0 0,4-4 3 0,-2 1 5 0,4-6 5 0,-1 1 6 15,4-2 11-15,0-2 7 0,0-2 5 0,2-3 1 0,1-5 1 0,-2 3 0 16,4-4 0-16,0-4-1 0,0-3 0 0,4 1 0 0,-2-8-3 16,3 1-5-16,-2-7-5 0,6 2-10 0,-1-5-12 0,2-4-7 15,2-4-8-15,2-2-4 0,1-5-1 0,2 1-2 0,2-3 0 16,2-2-3-16,-1 0-3 0,2 1-2 0,0-4-3 0,0 0 0 0,1 4-1 15,-1 1-2-15,2-3 1 0,-2 10-4 0,0-2-2 0,0 6-4 16,0 2-2-16,-3 3-1 0,-2 4-1 0,2 8 2 0,-5 0 0 0,3 7 1 16,-4 3 3-16,4 4 1 0,-3 8 2 0,0 3 3 0,-1 4 3 15,1 4 4-15,0 7 3 0,3 2 4 0,-4 4 2 0,1 3 1 0,-4 6 3 16,4 1-2-16,-2 4 1 0,-2-2-2 0,2 3-2 0,-2 2-3 16,-1-3-3-16,1 1-5 0,2 1-6 0,-4-4-7 0,3 2-5 0,-3-3-7 15,1-3-7-15,-1-2-6 0,1-3-9 0,-3-6-8 0,3 0-9 16,-4-3-12-16,4-5-13 0,-3-3-13 0,1-2-12 0,2-3-12 15,-6-2-12-15,2-5-19 0,0 0-20 0,4-4-29 0,-4-1-33 0,-1-3-59 16,1-4-74-16,0 0-32 0,-2-8-10 0</inkml:trace>
  <inkml:trace contextRef="#ctx0" brushRef="#br0" timeOffset="194.1583">8510 18053 214 0,'-11'-7'346'0,"3"6"-54"0,4-3-68 0,4 2-79 0,4-3-40 16,1 4-23-16,4-2-12 0,4-2-8 0,1 1-9 0,8 1-13 15,5-1-10-15,1 4-9 0,7-1-8 0,5 1-7 0,4-7-5 16,2 6-7-16,3-2-7 0,6 1-11 0,3-1-15 0,-2 1-17 16,1-3-22-16,4 3-24 0,-1-1-31 0,-2 3-35 0,0-2-62 0,-4-1-78 15,2 1-36-15</inkml:trace>
  <inkml:trace contextRef="#ctx0" brushRef="#br0" timeOffset="424.9327">9942 17783 436 0,'-5'-12'461'0,"0"6"-34"0,0-4-61 16,0 0-63-16,-2 1-67 0,2-2-37 0,3 4-21 0,-1-3-16 0,-1 0-13 15,-1 3-19-15,5-2-22 0,-3 2-19 0,3 0-20 0,0 2-16 16,3 4-15-16,0-2-12 0,3 3-12 0,-1 3-9 0,3 2-11 0,2-2-6 15,2 9-6-15,2 1-2 0,5 0-2 0,1 4 3 0,-1 6 3 16,3 0 3-16,-3 5-1 0,3 4 1 0,-3-2-2 0,-2 7-4 16,0 3-5-16,-3 0-8 0,-4 0-12 0,-2 4-12 0,-2 1-15 0,-3-3-16 15,-3 6-15-15,-3-8-16 0,-3 4-16 0,-2 1-20 0,-2 0-25 0,-4-4-35 16,-3 5-40-16,0-7-66 0,-2 4-77 0,-3-7-33 0,0-1-9 16</inkml:trace>
  <inkml:trace contextRef="#ctx0" brushRef="#br0" timeOffset="751.1614">8114 17471 148 0,'-5'-16'426'0,"1"-3"-50"0,-1 6-83 0,2 2-65 0,1-1-55 0,-3 7-30 16,2 1-17-16,-2 1-8 0,-1 6-3 0,0 1-7 0,1 9-10 15,-1 2-13-15,3 9-13 0,-7 0-12 0,5 8-13 0,-2 4-4 0,0 8-4 16,0 2 1-16,-1 7 0 0,3 3 0 0,-4 5-3 0,4 1-3 16,0 6-6-16,1-2-4 0,3 1-2 0,1 0-6 0,1 2-6 0,3-2-7 15,1 2-7-15,3-2-10 0,6-3-10 0,0-1-13 0,8-5-14 0,3 0-18 16,3-2-18-16,4-4-30 0,4-4-36 0,5-4-80 0,0-4-100 15,7 0-59-15,3-7-41 0,2-3-17 0,1-5-7 0</inkml:trace>
  <inkml:trace contextRef="#ctx0" brushRef="#br0" timeOffset="2017.5666">11973 17663 79 0,'-7'-16'142'16,"-1"4"1"-16,3 1 4 0,0 1 4 0,-1-3 2 0,-2 1 4 0,5 1 0 15,-3 0-1-15,1-2-3 0,0 2-5 0,-2 3-5 0,2-3-6 16,4 2-5-16,-3 1-11 0,1 2-11 0,-2 0-14 0,3 1-16 16,-2 3-14-16,4-1-12 0,0 3-12 0,0 3-11 0,0 4-7 0,0 1-6 15,6 7-3-15,-1 5-5 0,2 1-5 0,-2 7-6 0,5 4-1 16,-2 3 1-16,6 6 2 0,0 2 0 0,-1 2 2 0,1 4 3 0,-2-3 0 16,2 5-2-16,3-5-3 0,-4 0-2 0,1 2-4 0,0-4-6 15,-4 0-1-15,3-3 0 0,-1-2-1 0,-1-3 1 0,-3 0 0 16,2-6 0-16,-1-1 1 0,-1-1 0 0,1-3 2 0,-1-2 1 0,-2-5 7 15,2 0 9-15,-3-6 11 0,0 1 12 0,2-5 9 0,-5 0 5 16,3-1 5-16,-2-6 3 0,1-1 3 0,-2 0 2 0,1-4 1 0,2-8 2 16,-2 4 1-16,-1-7 0 0,2-2-5 0,1-3-5 0,0-4-10 15,-2-1-10-15,2-6-8 0,0 1-7 0,2-4-6 0,-2-2-5 0,0-5-5 16,4-1-5-16,-4-3-2 0,4 2-6 0,1-1-4 0,-2-8-6 16,1 9-1-16,-1-5-4 0,3 5-4 0,-3 2-3 0,1-4-4 0,-1 9-3 15,3 4-4-15,-3 1-6 0,-3 3-6 0,4 4-8 0,-6 8-7 16,2-2-5-16,0 6-6 0,-1 2-6 0,-4 6-5 0,3 1-6 15,-3 3-9-15,2 0-11 0,-2 6-18 0,3 0-19 0,-1 5-24 0,-2-2-26 16,3 6-62-16,-3 0-82 0,4 1-35 0,-2 2-13 0</inkml:trace>
  <inkml:trace contextRef="#ctx0" brushRef="#br0" timeOffset="2215.4091">11835 18014 236 0,'-3'-1'382'0,"-2"-2"-60"15,5-1-92-15,0 4-66 0,0 0-53 0,0-1-31 0,5 1-20 0,-2 0-14 16,7 0-9-16,-1 0-11 0,8 0-12 0,0 0-7 0,2 1-5 16,5-1-4-16,6 0-1 0,1 0-5 0,6 0-6 0,3 0-8 0,6 0-13 15,1-1-17-15,3-2-20 0,1 1-30 0,5-1-36 0,-1 3-71 16,3-2-88-16,0-3-43 0,-4 3-25 0</inkml:trace>
  <inkml:trace contextRef="#ctx0" brushRef="#br0" timeOffset="2651.0522">13061 18039 351 0,'-3'-6'429'16,"1"-2"4"-16,-1 1-77 0,3 2-119 0,0-2-75 0,0 1-51 0,3 1-29 15,6-2-16-15,-1 2-11 0,2-3-10 0,1 4-11 0,6-1-13 16,-4 2-8-16,6 0-10 0,2 3-5 0,1 3-5 0,-4 0 0 16,5 3 2-16,-5 2-1 0,5 2 2 0,-5 0-1 0,-4 3 1 0,0 0-2 15,1 2 0-15,-8 6 2 0,1-4-2 0,-4 6 1 0,-4-4-1 16,-4 2-1-16,-4 6 2 0,-2-3-2 0,-4-2-2 0,-3 3 0 0,1-4 1 16,-4 4 1-16,-2-2 2 0,3-1 2 0,-3-4 3 0,3 1 5 15,2-3 5-15,0-3 8 0,3 0 10 0,1 1 7 0,3-5 5 0,1-5 5 16,0 3 7-16,4-6 2 0,2-1 2 0,3-1 1 0,0-7-1 15,0 1-1-15,3-6-3 0,2 1-3 0,4-7-5 0,5 2-4 16,-1-5-7-16,4-3-5 0,2 1-5 0,8-4-5 0,-1-1-3 0,1-1-4 16,4-2-2-16,-2-4 0 0,5 5 0 0,-7-1-1 0,4-1 1 15,-2 1 0-15,-3 3 0 0,-4-1 2 0,0 4 2 0,-3 3 3 16,-6-1 1-16,1 6 0 0,0 3 0 0,-6 0-3 0,-3 7 1 0,0-4-4 16,-1 5-2-16,-4 6-1 0,0 1 0 0,0 0-2 0,-4 4-2 15,-1 5-3-15,0 3-5 0,0 1-4 0,-4 4-2 0,1 3 0 0,-1 5-2 16,1 3 2-16,-2 1-1 0,-1 3 1 0,0 3 1 0,2 1 0 15,0 5-3-15,-1-6-6 0,5 4-7 0,-2 0-9 0,6-2-10 0,-3 0-11 16,4 0-11-16,4-2-12 0,1-4-11 0,3 1-14 0,2-3-15 16,8-3-24-16,-1-3-29 0,1-1-41 0,10-2-46 0,-1-1-68 15,0-9-74-15,9-2-34 0,-2 0-13 0</inkml:trace>
  <inkml:trace contextRef="#ctx0" brushRef="#br0" timeOffset="2917.9198">14736 17501 200 0,'-9'-18'462'0,"-4"0"12"16,4 1 10-16,2 4-91 0,-1-3-136 0,-1 4-73 0,4 0-39 15,-2 5-22-15,2 1-14 0,0 3-10 0,2 1-5 0,-4 4-13 0,-2 3-16 16,1 5-13-16,-1 4-16 0,1 6-11 0,-1 7-8 0,-1 1-7 15,1 7-5-15,-4 6-3 0,-1 7-1 0,2-1 2 0,2 7 2 16,-4 0 1-16,6 6-1 0,-2-1 0 0,-2 3-3 0,3 1-6 0,4 4-10 16,0-6-12-16,1 2-12 0,3-3-19 0,1 3-21 0,1-7-23 15,3 1-24-15,1 0-34 0,9-6-39 0,3-1-82 0,0-5-105 0,2-1-56 16,4-4-30-16,8-5-12 0,0-6 1 0</inkml:trace>
  <inkml:trace contextRef="#ctx0" brushRef="#br0" timeOffset="4268.0606">15217 18084 28 0,'-11'-2'399'16,"0"-1"-54"-16,0 3-86 0,3-1-53 0,3-3-35 0,-4 4-21 15,4 0-15-15,2 0-14 0,1 0-11 0,2 0-13 0,0 0-17 0,0 0-17 16,2 0-16-16,6-1-12 0,-3 1-10 0,7-4-8 0,2 4-8 0,3 0-2 16,3 0-1-16,6 0 1 0,1-3 1 0,9 3 0 0,0-1 2 15,8-2 0-15,-3 3 0 0,9-1 1 0,-4-2 1 0,3-1-1 16,1 3-2-16,-3-6-1 0,-1 6-3 0,-1-3-1 0,-4 2-3 0,0-3-1 16,-2 4-1-16,-7-2 1 0,-1-2-1 0,0 1 2 0,-8 1 1 15,-2-1 5-15,-2 3 3 0,-2-2 7 0,-4-1 8 0,-2 4 7 0,-3-1 10 16,-3-2 7-16,4 3 9 0,-4 0 5 0,-2 0 5 0,-3 0 5 15,0 0 3-15,0 0 0 0,0 0 1 0,0 0-4 0,0 0-3 16,0 0-7-16,0 0-9 0,0 0-10 0,0 0-11 0,0 0-9 16,0 0-9-16,0 0-9 0,0 0-7 0,0 0-4 0,0 4-6 0,0 0-1 15,0-1 0-15,0 2-3 0,0-2-2 0,0 6 0 0,0-5 0 0,0 3 3 16,0 5 1-16,0 0 4 0,0 1 2 0,0 0 0 0,0 3 0 16,0-2 1-16,0 2 2 0,0 4 1 0,-3 0-1 0,3 1 2 15,-2-1 1-15,-1-1-1 0,3 4-1 0,-4-2-1 0,3 6-4 0,-3-4-7 16,4 0-6-16,-5 0-11 0,2 1-9 0,1 0-15 0,-1 1-16 15,-3-2-21-15,3-1-20 0,1 0-29 0,-1 1-30 0,0-2-44 16,-3 2-50-16,5-4-69 0,-3 2-80 0,1-1-36 0,3 0-15 0</inkml:trace>
  <inkml:trace contextRef="#ctx0" brushRef="#br0" timeOffset="5084.6404">16815 17855 54 0,'-14'-8'302'0,"5"3"-81"0,-1-1-41 0,2 2-18 15,-3-1-9-15,5 4-4 0,-1-6-2 0,0 6-5 0,2-3-11 0,1 0-15 16,3 1-15-16,-3 2-14 0,4 1-13 0,0 0-11 0,0-7-10 16,0 7-10-16,4-1-9 0,-3-3-9 0,3 4-6 0,1-3-4 15,4 2-4-15,-1-3-5 0,2 4-2 0,2-1 0 0,2-1-1 0,3 2-1 16,-2-4 2-16,6 3-1 0,-3 1 2 0,1-4 0 0,3 1 1 16,1 3-1-16,-5 0 1 0,5 0 0 0,-1 0-1 0,-4 0 1 0,0 0 0 15,0 0-2-15,-1 0 1 0,0 0-2 0,-1 0 0 0,-3 0 2 16,1 0-2-16,-2 0 1 0,-2 0 1 0,2 0 4 0,-3 0 6 0,-3 0 5 15,1 0 7-15,-2 0 5 0,1 0 5 0,-3 0 5 0,-1 0 8 16,-2 0 5-16,0 0 5 0,0 0 3 0,0 0 3 0,0 0 4 16,0 0-2-16,0 0-1 0,0 0-6 0,0 0-7 0,0 0-8 0,0 3-7 15,-2 1-6-15,-1 1-9 0,3-3-6 0,-6 3-5 0,3-1-5 16,1 8-5-16,-1-4-4 0,-1 4-2 0,4-2-2 0,-5 9 1 0,5-2-1 16,-1 1 1-16,-3 7-1 0,4 2 2 0,-3-1 0 0,3 3 2 15,0 4-1-15,0-1 1 0,3 2-1 0,-3 4-3 0,4-2 0 16,-3 4-2-16,-1-2 1 0,5 0 1 0,-1 2 0 0,-4 0 3 0,5-1 2 15,-5 0 2-15,3-3 1 0,1 1 2 0,-2-1 2 0,-2 0-1 16,3-4 3-16,-1-1 3 0,-2 2 1 0,0-5 5 0,0-3 1 0,0-2-1 16,0 0 1-16,-2-3 2 0,-1-3-1 0,-3 0 1 0,1-4 0 15,-2-1-2-15,-3 1 0 0,2-5 0 0,-6 0 0 0,0 0-2 16,-3-5-7-16,2-2-9 0,-5-1-12 0,-1-1-14 0,1-2-14 0,-3-1-15 16,0-4-19-16,-3-1-21 0,4 1-23 0,-2-2-27 0,2 0-36 15,0-3-40-15,3 1-68 0,-3 1-81 0,5-4-60 0,3 2-48 0,0 1-18 16,1-3-3-16</inkml:trace>
  <inkml:trace contextRef="#ctx0" brushRef="#br0" timeOffset="5273.815">16571 18381 122 0,'0'0'403'0,"0"0"2"0,1-4-74 16,3 4-112-16,1 0-70 0,4 0-50 0,4-1-29 0,6-2-17 15,3 3-5-15,4-2-1 0,4-1-3 0,4 1-4 0,6 0-6 0,4-1-8 16,2-2-14-16,4 0-15 0,2 0-21 0,6-2-24 0,-3 2-32 16,0-3-35-16,3 3-38 0,-4 4-43 0,-1-5-67 0,-4 5-83 15,1-3-41-15,-6 4-21 0</inkml:trace>
  <inkml:trace contextRef="#ctx0" brushRef="#br0" timeOffset="6073.2008">17502 18320 272 0,'-10'-3'268'0,"1"0"-41"0,1-2-28 0,2 4-11 16,1-2-5-16,0-2-4 0,2 2-5 0,-1 0-10 0,3 3-14 0,-3-1-17 15,4 1-20-15,0 0-19 0,0 0-19 0,4-4-12 0,-3 4-10 16,6-3-9-16,0 3-11 0,2-1-10 0,4-3-8 0,4 4-6 15,2-1-4-15,3-2-4 0,6 3 0 0,-1-4 0 0,3 4 0 0,6 0 1 16,-3-4 1-16,1 1-1 0,-2 3-1 0,2-1-2 0,-1-3 1 16,-3 4 0-16,-1-1 1 0,-1 1-2 0,-3-3 0 0,-3 3-2 0,-3 0 0 15,0 0 1-15,-4 0 2 0,-4 0 1 0,-1 0 0 0,-2 0 2 16,1 0 3-16,-4 3 2 0,-2-3 1 0,-3 1 2 0,0 3 2 0,-3 0 2 16,-2 0 3-16,0 4 3 0,-4 0 1 0,-4 3 1 0,-1 3-1 15,-3-2 1-15,-2 5-1 0,0 1-1 0,-6-2 0 0,-3 8-1 0,1-1 0 16,-4 2 0-16,1-1 1 0,-3 0-2 0,3 4 0 0,1-4-1 15,-5 1-1-15,6 2-1 0,-2-4-1 0,2 1 0 0,6-1-2 16,-2-2 1-16,2-3-1 0,5-1 0 0,3 0-3 0,1-5-2 0,3 4-4 16,1-7-1-16,4 5-1 0,1-5 0 0,4-2 1 0,6-2 1 15,-1 3-2-15,3-3-4 0,4-1-4 0,7-1-6 0,0-1-10 0,3-2-11 16,9 0-15-16,-4 0-13 0,9 0-16 0,-4-5-21 0,7 3-23 16,-3 0-32-16,5-3-37 0,-5 1-64 0,5-1-75 0,-5-2-59 15,5 3-52-15,-6 0-23 0,1-1-6 0</inkml:trace>
  <inkml:trace contextRef="#ctx0" brushRef="#br0" timeOffset="6445.0688">18808 17963 304 0,'-8'-13'425'0,"3"5"-67"15,-4-5-101-15,4 2-55 0,-4 2-27 0,4 1-13 0,0-3-5 0,2 7-6 16,-2-4-6-16,-1 4-13 0,1 2-20 0,-1 2-15 0,0 0-15 15,1 0-11-15,2 5-8 0,-2 0-8 0,0 7-5 0,-4 3-8 0,4 2-4 16,-3 6-6-16,2 0-4 0,-2 7-1 0,-4 2 0 0,5 8 1 16,-1-1 4-16,-1 5 1 0,1 6 0 0,-1-4 1 0,4 9 0 0,-4-4-4 15,4 2-2-15,-3 2-6 0,6 3-8 0,-1-5-10 0,3 1-14 16,0 5-16-16,5-8-17 0,0 2-21 0,3-2-22 0,1-5-27 16,5 2-34-16,4-6-63 0,3-2-79 0,3-2-79 0,1-7-79 0,4-4-35 15,2-2-17-15,0-9 0 0</inkml:trace>
  <inkml:trace contextRef="#ctx0" brushRef="#br0" timeOffset="7151.2981">19269 18412 177 0,'-17'-2'413'16,"6"1"-13"-16,-1-3-65 0,2 3-90 0,2-2-50 0,-1 3-32 15,1-4-17-15,4 3-8 0,-1 1-13 0,0-4-14 0,5 1-18 0,0 3-15 16,0 0-14-16,0 0-14 0,5 0-9 0,0 0-12 0,4 0-9 16,-1 0-8-16,6 0-5 0,3 0-2 0,2 3-2 0,3 1-2 0,5-3 2 15,7 3 1-15,-1 0 3 0,4 1 1 0,2-3 0 0,2 3 0 16,0 2-1-16,2-2 1 0,-2-1 0 0,0-1 0 0,-5-2-2 15,3 6-4-15,-3-6 0 0,-7 3 0 0,1-3 1 0,-2 4-2 0,-6-2 1 16,0-1 3-16,-3 0 2 0,-1-2 6 0,-6 3 5 0,2-1 5 16,-4-2 6-16,-1 0 4 0,-1 0 7 0,1 0 7 0,-4 0 6 0,0 3 3 15,-2-3 4-15,1 0 2 0,-2 0 1 0,1 0 0 0,-1 3-5 16,-2-3-4-16,0 0-7 0,0 0-5 0,0 0-7 0,0 0-8 16,0 0-7-16,0 0-8 0,0 2-5 0,0 1-6 0,0-1-4 0,-2 2-3 15,-1 2 0-15,3-1-2 0,-2 1 0 0,-2 1 1 0,4 5 1 16,-3-3 4-16,3 3 3 0,-2 3 3 0,-1 2 0 0,-2-4 2 0,1 4-3 15,-1 1-6-15,4-2-11 0,-6 4-13 0,2 0-21 0,0 0-24 16,-4-2-29-16,4 2-33 0,0 0-57 0,-2-3-69 0,5 3-87 0,-1-1-96 16,-1 1-49-16,4-2-24 0,0-4-9 0,4-1-3 0</inkml:trace>
  <inkml:trace contextRef="#ctx0" brushRef="#br0" timeOffset="7534.9886">20553 18433 68 0,'0'-8'473'0,"-4"-1"13"0,4-2 13 0,-3 3-84 0,3 0-130 16,-2 3-70-16,-1-3-39 0,3 0-19 0,-2 4-10 0,-1-1-5 15,3 0-5-15,-4 2-12 0,4 1-17 0,-1-1-17 0,-3 0-20 0,4 3-15 16,0 3-12-16,-2 0-11 0,-1 2-10 0,3 2-8 0,0 0-7 16,0 2-7-16,-3 6-7 0,3 3 1 0,0 5 0 0,0-1 3 0,0 3 4 15,0 2 5-15,0 6 4 0,-2 1 5 0,-1 0 2 0,3 2 1 16,-2 0 0-16,2 4 2 0,-4-4 1 0,1 8 1 0,1-6-2 0,-1 3-3 15,3 4-5-15,-4-7-7 0,3 3-10 0,-3-1-13 0,4 1-15 16,-1-4-17-16,-3 0-20 0,4-3-21 0,-3 0-20 0,3-5-27 16,-2 3-30-16,2-4-47 0,0-7-53 0,0-1-83 0,0-3-95 0,0-4-44 15,2-1-20-15,-2-4-2 0,3-3 3 0</inkml:trace>
  <inkml:trace contextRef="#ctx0" brushRef="#br0" timeOffset="8267.5817">20456 18450 219 0,'3'-14'387'16,"-1"-1"-79"-16,1-1-118 0,0 0-61 0,-1 4-36 0,5 1-15 0,-2-1-9 16,0-3-1-16,4 2-1 0,-4 4-1 0,7-3-7 0,-7 1-5 15,3 3-8-15,-1-1-5 0,0 1-4 0,0 0-6 0,0 4-4 0,1-1-4 16,-3 1-4-16,0 1-2 0,1 1-1 0,-1 2-5 0,2-3-3 15,-6 3-3-15,4 0 0 0,-1 0-1 0,-1 0 1 0,-1 3-2 16,1-3 1-16,2 2-2 0,-1-2-1 0,-2 5-1 0,-2-3 1 0,3-1-1 16,0 6 1-16,-1-6 0 0,1 3 3 0,-1-3-2 0,-2 6-1 15,4-3 0-15,-1-1-1 0,-1-2 0 0,1 4 1 0,1-2 2 16,-4 1 0-16,1-3-1 0,-1-1-1 0,5 3 1 0,-5 0 0 0,4-3 1 16,-4 0 1-16,0 0 0 0,0 0 2 0,0 0 0 0,0 0 2 0,0 0-1 15,0 0 0-15,0 0 0 0,0 0 0 0,0 0 2 0,0 0 2 16,0 0 0-16,0 0 0 0,5 0 0 0,-5 0-1 0,0 0 2 15,0 0-1-15,0 0 0 0,0 0 0 0,3 0 0 0,-1 0-1 0,1 0 0 16,3 0 0-16,-3 0-1 0,-1 0-1 0,4 0-1 0,0 0-4 16,-1 0-1-16,3 0 0 0,-3 0 0 0,4 0-2 0,3 0 0 0,-2 0-2 15,0 0 1-15,-1 0 0 0,4 0 0 0,-1 0 0 0,2 1 0 16,-4 3-1-16,4 0-1 0,-2 0 3 0,1-3 1 0,-2 5 2 16,2-1-1-16,1-1-1 0,-2 4 0 0,-2-3-1 0,-1 2-1 0,3-2 0 15,-6 2-1-15,6-2-1 0,-7 2 2 0,4-3 4 0,-4 4-1 16,0-4 0-16,-1 4 3 0,-4 0 2 0,3-3 7 0,-3 2 5 0,-3 0 5 15,3-1 3-15,-4 1 3 0,-1 0 4 0,0-1 2 0,0-1 0 16,0 2 0-16,-7-2-1 0,2 6-2 0,-2-5 2 0,1 2-3 0,-2 0-5 16,-1-1-6-16,1-1-5 0,-5 6-4 0,1-5-2 0,4 1-2 15,-4 0-2-15,1 0 0 0,-1 0-1 0,4 1 1 0,-1-4-1 16,0 3 1-16,1 0-1 0,1-1-1 0,2-2 1 0,1 3-1 0,1-6 1 16,-1 3-1-16,4-2 3 0,0 1-2 0,-4-1 1 0,8-2-1 15,-3 3-1-15,1-3 1 0,3-1-1 0,0 0 2 0,0 0 0 16,0 0 1-16,0 0-1 0,0 0-3 0,7 0-1 0,-6-1 0 0,4-3-5 0,4 3 0 15,-4-2 0-15,4-2-3 0,2 1-1 0,0-1-3 0,2-1-3 16,8-1-4-16,-6 3-1 0,4-7-3 0,-2 3 1 0,5 4-1 16,0-2 1-16,-3-1-1 0,3-1 0 0,0 4 0 0,-3 0-2 0,3 0 2 15,0 3-1-15,-3 1 2 0,-2 1 0 0,2 3 1 0,-2-1 2 16,0 1 1-16,-1 4 1 0,-3 0 3 0,-1 0 0 0,2 2 0 0,-4 5 1 16,-3-2 2-16,0-3 4 0,-4 3 1 0,-3 2 3 0,0 4 2 15,0-5 3-15,-3 3 1 0,-4 1 2 0,-2 0 1 0,-3-1 2 0,-1 0 1 16,-3-1 2-16,-1 0-1 0,0 1 0 0,-5 0 0 0,3-1-3 15,-3-2-3-15,-2 1 0 0,2 1-5 0,-3-3-5 0,2-1-12 16,1 3-13-16,-2-5-23 0,2-2-26 0,0 3-46 0,5-7-53 0,-2 1-87 16,5-3-98-16,1 1-51 0,4-3-27 0,1-3-13 0</inkml:trace>
  <inkml:trace contextRef="#ctx0" brushRef="#br0" timeOffset="8687.1036">21583 17988 195 0,'-2'-16'431'0,"-1"2"-34"0,-2-1-59 0,1 1-58 15,2 0-55-15,-1 1-28 0,0 1-15 0,1 4-6 0,-2 0-5 16,4 0-8-16,-1 1-9 0,-3 0-12 0,4-1-14 0,-3 6-16 16,3-4-17-16,0 2-16 0,0 3-16 0,0 1-15 0,0 0-11 0,0 0-10 15,3 1-9-15,2-1-6 0,4 4-6 0,0 4-4 0,1 3-3 16,2-2-1-16,5 5-3 0,-2 3 2 0,4 3 1 0,1 7 1 0,2-1 3 15,-3 3 1-15,0 4 3 0,1 3-2 0,-1 0 1 0,-2 3-3 16,-6 4-2-16,-1-1-1 0,-2 1 1 0,1 5 1 0,-4-4 1 16,2 5 1-16,-7-1-3 0,0-1-4 0,0 0-5 0,-7 2-5 0,2-2-8 15,-4 1-8-15,4-5-11 0,-5 5-11 0,-2-4-15 0,-5-1-18 16,2-5-23-16,-6 5-31 0,-3-6-33 0,2 2-56 0,-5-2-66 0,1-2-71 16,-1-6-73-16,-2 5-33 0,0-9-14 0,2-4-1 0</inkml:trace>
  <inkml:trace contextRef="#ctx0" brushRef="#br0" timeOffset="10701.4212">22942 18165 29 0,'0'-3'99'0,"-4"-2"2"0,4 5 5 16,0-3 3-16,0-1-1 0,0 3-2 0,0-6-4 0,0 6-3 0,0-3-2 15,0 3-3-15,0 1-3 0,0-2-3 0,0 2-1 0,0-4-1 16,0 4 0-16,0-1-3 0,0-2-4 0,0 3-7 0,0 0-5 0,-1-2-1 15,1 2-4-15,0 0-3 0,0 0-3 0,0 0 0 0,0 0-6 16,0 0-3-16,0 0-2 0,0 0-3 0,0 0-5 0,0 0-3 0,0 0-4 16,0 0-2-16,0 0-2 0,0 0-3 0,0 0-4 0,0 0-3 15,0 0-4-15,0 0-3 0,0 0-2 0,0 0-2 0,0 0 0 16,0 0-2-16,0 0 0 0,0 0-3 0,-4 2-2 0,4-2 1 0,0 3 2 16,0-2 3-16,0 5 1 0,0-5 2 0,0 7 3 0,4 1 2 15,-3-2 1-15,3 2 2 0,1 2 2 0,0 5 1 0,2-3 3 16,1 4 1-16,-2 1 2 0,2 3 1 0,-1 2 0 0,5 2-2 0,-2 0 2 15,-1 2 0-15,3-1 1 0,-2 6 1 0,2-1 1 0,-5-2 1 16,6 4 1-16,-1-1 2 0,-2 0 0 0,2 1 0 0,-1-3 2 16,-3 2 2-16,2 0 0 0,6-2-1 0,-10-4-2 0,3 2 0 0,0 0 0 15,2-4-2-15,-5 0-1 0,-1-1-1 0,3-3-2 0,-3 0-3 16,0-4 1-16,1-1 1 0,-3-3 1 0,2 1 2 0,-1-3 5 0,-1-4 5 16,-1 6 9-16,-2-8 9 0,3 0 8 0,-1 1 6 0,1-5 4 15,-3 0 3-15,5 0 2 0,-1-5 0 0,-3-2-1 0,3-2-4 0,1-1-3 16,-2-5-6-16,2-2-6 0,1-3-8 0,-3-5-12 0,7-4-11 15,-3-1-8-15,0-5-7 0,5-3-1 0,-2-2-3 0,2 0-2 16,-2-4 0-16,7-4-2 0,-3 1 2 0,0 3 1 0,3-3 1 0,-2 2 2 16,2-3 1-16,-3 5 2 0,3 1 0 0,0 2-1 0,-4 0-3 15,3 5-1-15,-3 0-2 0,1 4-1 0,0 3 1 0,-2 2-1 0,-2 0-3 16,2 5-1-16,-4 0 0 0,-1 7-1 0,2-3-1 0,-3 5-2 16,0 1 0-16,-1 2-1 0,-2-2-3 0,-1 6-1 0,1-3 0 0,-1 4-3 15,-2 0-3-15,0 3-1 0,0 1-2 0,0 0 0 0,0 0-3 16,0 0-3-16,0 0 0 0,0 0-2 0,0 0 0 0,-2 1 0 15,-1 3 2-15,3 0 0 0,-2 1-2 0,-1-2 2 0,3 2-1 0,-4 2 3 16,4 1 0-16,-1-3 1 0,-3 2-1 0,4-2-1 0,0 3-3 16,0-3 0-16,0 2-2 0,0 1-4 0,0-3-5 0,0 2-7 15,0-2-6-15,0 1-7 0,0 1-7 0,0-6-8 0,0 3-10 0,0 3-11 16,-2-2-13-16,2-2-10 0,0 2-14 0,0-4-16 0,0 1-16 16,0 3-21-16,0-1-23 0,0-4-33 0,0 0-32 0,2 4-70 0,-2 3-87 15,4-3-38-15,-3-3-14 0,-1 6 0 0</inkml:trace>
  <inkml:trace contextRef="#ctx0" brushRef="#br0" timeOffset="12534.9494">24734 18082 28 0,'4'-9'153'0,"-4"-2"-14"0,3 2-3 0,-1-3 4 15,-2 5 5-15,3-2 2 0,-1-2 1 0,-2 2-4 0,0-1-5 0,0 3-8 16,3-1-12-16,-3 0-11 0,0 2-11 0,0 0-10 0,0 1-9 16,0 0-12-16,0 4-8 0,0 1-11 0,0 0-8 0,4 1-7 15,-3 4-10-15,3 6-6 0,-1-2-8 0,2 4-3 0,0 1-2 0,1 9-1 16,2-2 0-16,-3 7 1 0,4 2-1 0,3 2 2 0,-6 2 2 16,6 3-1-16,-1 1-3 0,-3 2 0 0,1 0 1 0,-1-1 1 15,1 2-1-15,-2-1 1 0,1-1-2 0,4 2 0 0,-7-5 0 0,4 1 2 16,-4-3 1-16,3-1 2 0,-3-1 1 0,1-4 0 0,0-5 1 15,0 4 1-15,-1-7 0 0,0 0 4 0,0-4 4 0,-2-3 10 0,2-3 11 16,-1-1 8-16,-1-4 7 0,-1 1 3 0,3-2 0 0,-5-4 1 16,3-2 2-16,1-3-1 0,-4-3-1 0,2 0-1 0,-2-3-1 15,5-2-8-15,-2-7-6 0,0-3-10 0,-1-4-9 0,3 1-6 0,-1-4-5 16,1-4-2-16,2-5-1 0,-2 4-1 0,0-9 0 0,0-1 0 16,4 4 1-16,-4-2 2 0,3-5 1 0,-3 3 3 0,2-1 1 0,0-2-3 15,-4 8 0-15,6-7-4 0,-4 8-3 0,0 2 0 0,2 2-3 16,0 2-3-16,-4 5-4 0,2 4-6 0,0 0-9 0,-1 4-7 15,-4 5-7-15,3 2-5 0,-1 8-5 0,-2 0-5 0,3 2-7 0,-3 3-12 16,2 3-10-16,1 3-16 0,3 2-16 0,0 1-19 0,-4 6-21 16,3 1-25-16,4 1-27 0,-4 3-45 0,3 0-53 0,1 2-55 0,-1-1-57 15,1 3-25-15</inkml:trace>
  <inkml:trace contextRef="#ctx0" brushRef="#br0" timeOffset="12771.0348">24463 18433 32 0,'5'-3'259'15,"0"2"-94"-15,4-4-60 0,4 2-44 0,1-1-25 0,3-1-16 0,5 3-4 16,2 1 1-16,3-3-2 0,4 0-1 0,5 4-7 0,3-4-13 16,4 3-18-16,5-3-23 0,3 1-31 0,0 3-34 0,5 0-65 0,2-4-76 15</inkml:trace>
  <inkml:trace contextRef="#ctx0" brushRef="#br0" timeOffset="13334.9341">26035 18305 367 0,'-5'-8'349'0,"0"0"-71"0,-2 4-62 0,6-4-56 0,-3 4-30 16,-1-3-14-16,2 2-9 0,3 4-7 0,-2-2-8 0,-1-1-8 15,3 4-13-15,0 0-15 0,0 0-12 0,-2 0-9 0,-2 7-8 0,1-6-6 16,3 7-5-16,-2 0-6 0,-1 1-3 0,3 5-3 0,0 0-1 15,0 1 2-15,0-1 2 0,0 4 3 0,0 2 2 0,3 0 3 16,-1 0 1-16,-2-1-1 0,7 1 3 0,-5-2 1 0,3 1-1 0,2-3-1 16,-1 4 0-16,1-4 1 0,2 3 1 0,1-9 2 0,0 3 1 15,2-1 3-15,2-1 2 0,-1-2 2 0,1-1 1 0,0-2 2 0,4-2-3 16,-1-1-1-16,2-3-1 0,-2-3 1 0,2-1-1 0,3-1-2 16,-1-3 0-16,-6 3-1 0,4-6-3 0,3 1-1 0,-5-2 0 15,0 0 1-15,-2-2-2 0,2-5 1 0,-3 3 0 0,0-2 2 0,-2-2 0 16,-2 0 1-16,4-2-1 0,-6 1 1 0,1-6 1 0,-4 3 2 15,3 0 1-15,-3 0 1 0,0-1 2 0,-1 2 0 0,-1-1-1 0,-1 3-3 16,-2 4-3-16,3 0-5 0,-3 3-5 0,0 0-4 0,0 5-3 16,0 5-4-16,-3 1-3 0,3 6-2 0,-2 2-5 0,-1 10-6 0,-1 5-4 15,-1-2-3-15,4 10-2 0,-6 6 3 0,2 3 4 0,0 5 6 16,-4 6 7-16,4 1 5 0,-4 3 4 0,1 4 2 0,-1-1 3 0,1 5 1 16,1-1 5-16,-5 1 3 0,2-4 3 0,1 4 2 0,-3-3-1 15,2-2 0-15,-2 3-2 0,2-7-1 0,1 4-3 0,-1-8-5 0,-2 2 1 16,2-4-2-16,-2 0 0 0,2-5 0 0,0-3-1 0,-6-3-1 15,6-3 1-15,-7 0 2 0,3-6 0 0,1-3 2 0,-1-5-1 16,-3-1 1-16,-2-3 1 0,1-2-2 0,-1-3 2 0,-3-5-1 0,-4-3-2 16,4-3-1-16,-2-2-2 0,-3-6-2 0,1-5-4 0,-1 3-3 15,1-7-5-15,6 1-8 0,-6-4-6 0,4-5-7 0,5-3-9 0,2 1-9 16,3-5-13-16,1-1-14 0,6 1-14 0,5-1-18 0,2-1-19 16,10-1-21-16,2 0-23 0,4 2-23 0,5-3-25 0,9 3-24 15,2 3-34-15,4-3-39 0,3 1-55 0,3 5-66 0,4 0-25 0,-2 1-5 16</inkml:trace>
  <inkml:trace contextRef="#ctx0" brushRef="#br0" timeOffset="13901.7246">27014 17930 37 0,'0'-4'96'15,"-1"0"0"-15,1-3 1 0,-4 2 1 0,4 1 0 0,-3-1-2 0,3-1 0 16,-2 1 0-16,-1 4 0 0,3-6 2 0,0 3-1 0,-2 0-1 15,2-1-2-15,0 0-2 0,0 0 2 0,0 1 1 0,-4-2 1 16,4 4 0-16,-3-1-2 0,3 1 1 0,0-4-2 0,-2 4-2 0,-1 0-1 16,3-3-3-16,0 5-3 0,-3-1-3 0,3 1-3 0,0 0-3 15,0 0-5-15,0 0-5 0,0 0-5 0,0 0-7 0,0 0-5 16,0 0-4-16,0 0-5 0,0 0-4 0,0 0-3 0,0 0-3 0,0 0-4 16,0 0-5-16,-2 0-3 0,-2 0-4 0,4 0-2 0,-1 0 1 15,-3 0-3-15,4 0-1 0,-3 1-3 0,3-1-1 0,0 0-2 0,0 0-1 16,-2 4-1-16,2-4-2 0,0 0-1 0,0 0 2 0,-3 1 1 15,3-1 1-15,0 0 1 0,0 0-4 0,0 0 2 0,0 0 2 0,0 0-1 16,0 0 0-16,-2 2 0 0,2-2 2 0,0 0 1 0,0 0-1 16,0 0-1-16,0 0 2 0,0 2-2 0,-3-2-1 0,-1 3-1 15,4 0 1-15,0-1-1 0,-1 3 0 0,-3 1 1 0,4-2 2 16,-3 1-2-16,1 3-2 0,-1 1-1 0,1 0 2 0,-1 7 2 0,-1-4 0 16,-1 8 2-16,3-3 2 0,-5 6 2 0,2-1 1 0,4 4 2 15,-6 6 3-15,2-1-2 0,0 1 0 0,-1 4 1 0,0 4-1 0,1 0 3 16,-1 3 0-16,1 2 3 0,-2-2 2 0,6 5-1 0,-3-2 0 15,3 0-1-15,-3 2-4 0,4-1-6 0,0-2-8 0,4-1-10 0,-3 2-12 16,4-8-14-16,4 1-16 0,0-3-19 0,-1-4-21 0,2 1-27 16,6-4-31-16,-3-2-41 0,6-5-49 0,3-1-83 0,0-5-101 0,2 0-48 15,4-3-20-15,-3-5-2 0</inkml:trace>
  <inkml:trace contextRef="#ctx0" brushRef="#br0" timeOffset="14406.3136">28247 18065 360 0,'0'-7'407'0,"0"2"-75"0,-3-2-116 0,-1 6-64 0,4-3-39 16,-5 4-18-16,4 0-10 0,-6 0-2 0,2 5 0 0,0 2-8 16,-4 2-10-16,-1 2-10 0,-4-2-10 0,-1 5-6 0,1 1-3 0,-5 3 0 15,1 2 2-15,-1 1 2 0,-7 2 4 0,-1-1 0 0,0 3-3 16,-1 0-2-16,-2-1-2 0,-1 4-2 0,-1-6-5 0,1 3-4 0,0-4-4 15,-5 4-4-15,7-2 0 0,-5-1-3 0,5 1 1 0,-1-6-2 0,-1 1-4 16,7 1 0-16,-7-3 1 0,6-3-1 0,1 0-1 0,-2-1 0 16,8-1 1-16,-1-7 0 0,-2 1 3 0,8-3-1 0,-1 1 1 0,0-3-3 15,1-3 0-15,4 1-3 0,-4-3-3 0,4-2-3 0,4-3-3 16,-4 0-5-16,4-3-4 0,4 0-5 0,-3-6-3 0,1-2-2 0,3 3-2 16,3-2-3-16,1-1-2 0,1-4-3 0,3 2-4 0,-1-2 1 15,2 3 1-15,4-1 2 0,1 5-1 0,3-2 3 0,-3 0 1 16,3 7 2-16,1 1 1 0,-1 1 1 0,-1 4-1 0,1 3 2 0,2 4 3 15,-2 0 2-15,1 1 1 0,3 4 0 0,1 6 2 0,-3-1 0 16,0 3 3-16,3 7-4 0,0-1-4 0,-3 2-8 0,3 4-10 16,-3 0-11-16,1 3-12 0,-1 1-19 0,0 0-21 0,1 1-33 0,1-1-37 15,-1 2-73-15,2-5-91 0,0 4-44 0,-3-6-24 0</inkml:trace>
  <inkml:trace contextRef="#ctx0" brushRef="#br0" timeOffset="14800.0305">28645 17869 292 0,'-2'-10'397'0,"2"-2"-21"0,0 1-71 16,0 2-97-16,0 0-54 0,0 1-35 0,2 1-17 0,-2-2-11 15,3 6-7-15,2-2-3 0,0 5-9 0,-1 4-10 0,4 0-13 0,1 1-11 16,1 6-10-16,2 5-8 0,3 0-5 0,-1 3-4 0,3 2 0 15,-3 7 0-15,3 5 2 0,0-4 2 0,-2 5 1 0,-1 5 0 16,-2 0-3-16,-2 3-2 0,-5 1-4 0,3 1 0 0,-4 0-1 0,-2 4 1 16,-2-4-5-16,-6 3-7 0,5 1-5 0,-11-5-8 0,3 3-10 15,1-1-12-15,-2 1-16 0,-1 1-16 0,-2-5-21 0,-4 0-25 0,3-1-41 16,0-1-45-16,-3 0-75 0,4-4-86 0,-4-1-40 0,1-3-18 16</inkml:trace>
  <inkml:trace contextRef="#ctx0" brushRef="#br0" timeOffset="15185.1719">29289 17511 415 0,'2'-8'420'16,"1"0"3"-16,1 1-92 0,-3 2-138 0,5 0-73 0,-3 0-40 0,5 3-19 16,1 2-12-16,1 2 1 0,4 3 4 0,0 2 2 0,6 3 2 15,-1 5 1-15,-1 5-2 0,8 2 1 0,-2 5 0 0,-2 6 3 0,4 1 1 16,-4 7 0-16,-2-3-3 0,-3 7-3 0,2 3-4 0,-2-2-3 15,-7 4-7-15,-1 2-7 0,-1-4-8 0,-4 4-5 0,-4 1-7 0,-4 2-2 16,-1-2-4-16,-3 1-8 0,-6 2-10 0,4-4-11 0,-11 8-13 16,6-8-15-16,-5 7-15 0,-2-5-22 0,1 3-24 0,-5-3-35 15,3 2-40-15,-3-4-88 0,0 3-106 0,-1 1-55 0,0-6-28 0,0 3-10 16</inkml:trace>
  <inkml:trace contextRef="#ctx0" brushRef="#br0" timeOffset="16302.588">12764 20236 374 0,'-3'-12'424'0,"-2"-1"-70"16,0 4-115-16,1 0-57 0,-1-3-29 0,2 4-14 0,-2-1-6 0,3 1-3 16,-1 1-1-16,3-1-8 0,-4 3-14 0,4 1-17 0,0 1-21 15,0 3-13-15,0 0-16 0,0 0-8 0,0 0-9 0,4 3-6 0,-1 1-5 16,2 8-5-16,4-4-5 0,-1 9-3 0,2-1-2 0,1 4 1 16,2 5-1-16,3 1 8 0,-1 6 7 0,2-2 5 0,2 6 6 0,-2 2 1 15,5 1 1-15,-3 0-1 0,0-1-2 0,-2 2 2 0,5 1 0 16,-3-3 0-16,-2 2 1 0,1-5 1 0,1-2 0 0,-2 3-1 0,0-4-3 15,-3-2-3-15,0-4-4 0,-1 6-2 0,-3-9 0 0,2-2-1 16,-1-1 0-16,-3-3 2 0,-3-6-1 0,4 4 4 0,-4-3 4 16,2-4 7-16,-2 1 8 0,-2-5 5 0,-1-1 4 0,3-3 3 0,-2-3 0 15,-3 2 0-15,4-6 1 0,-2-2-3 0,-2-3-2 0,3-7-5 16,-1 2-3-16,-2-5-4 0,3-3-8 0,-3-3-9 0,3-8-12 16,-1 0-6-16,2-5-2 0,1-2 0 0,-2 0 0 0,-1-5 2 0,1-1 1 15,2 1-1-15,0-4 3 0,2-1 2 0,-2 3 0 0,1 1-1 16,-1 2 0-16,-2-1 0 0,2 7-3 0,0 3-4 0,2-2-6 0,-2 10-11 15,0 0-10-15,-1 6-13 0,-3 0-14 0,3 8-11 0,-2-1-11 16,1 6-10-16,-3 4-10 0,5 2-10 0,-1 5-13 0,1 0-16 0,-2 7-16 16,2 1-25-16,0 0-29 0,0 9-38 0,4 3-47 0,-1-4-56 15,1 8-61-15,-1-1-25 0,3 1-9 0</inkml:trace>
  <inkml:trace contextRef="#ctx0" brushRef="#br0" timeOffset="16523.9982">12585 20684 139 0,'-8'-1'388'0,"3"-6"-56"0,0 6-82 0,1-3-74 0,3 3-69 0,1 1-37 16,1-3-22-16,3 0-8 0,1 3-3 0,3 0-6 0,3 0-6 15,6 0-6-15,1 0-6 0,4 0-2 0,6 0 2 0,2 0 2 0,3 0 1 16,6 0-4-16,7-1-6 0,-2-3-12 0,9 1-13 0,2 2-23 16,-1-3-28-16,4 0-36 0,0 0-37 0,6-3-74 0,-1 2-89 15,0 1-49-15,-5-1-24 0</inkml:trace>
  <inkml:trace contextRef="#ctx0" brushRef="#br0" timeOffset="17019.2955">13881 20640 184 0,'-6'-9'432'0,"1"0"6"0,-1 2-66 0,3-1-102 0,-2 0-73 0,5 2-60 16,0-5-32-16,0 4-21 0,0 0-11 0,5-1-6 0,-2 0-11 16,3 3-14-16,2-3-14 0,1 0-13 0,1 4-9 0,2 1-8 0,3-2-4 15,-3 5-2-15,5 0-1 0,-2 0-1 0,-1 1 1 0,7 3 1 16,-6 3 0-16,2-3 2 0,-3 8 1 0,3 0 5 0,-4-1 2 15,-2 1 1-15,2 5 1 0,-4-1 4 0,-1 0 1 0,1 4 0 0,-4 4 1 16,0-6 0-16,-5 2 2 0,0 3 1 0,0 0 2 0,-5-2-1 16,0 2 2-16,-4-3 0 0,4 2 1 0,-3-5 2 0,-1 3 2 0,1-4 4 15,-1 4 2-15,4-8 1 0,-4-1 5 0,4 1 3 0,-3-1 5 16,6-5 7-16,-1 0 6 0,-1-1 5 0,4 0 4 0,0-5 1 16,0 0-1-16,0 0-3 0,0-5-4 0,0 0-5 0,4-3-4 0,-4-1-2 15,5-4-7-15,-2-2-5 0,2 2-9 0,4-9-9 0,-4 1-8 16,3-2-10-16,3 0-5 0,1 0-5 0,1-4-2 0,4-5-3 0,-1 6 0 15,-3-6 2-15,4 2 1 0,-3 2 3 0,5-1 0 0,-6 2 1 16,3 3 2-16,-3 0 3 0,-2 1 1 0,2 5 1 0,-4 1-1 0,-4 0 1 16,3 5 1-16,-3 1 1 0,-1 5-2 0,-2-2-5 0,-2 2-3 15,0 6 0-15,0 0 0 0,0 2-1 0,-6 3 1 0,5 3 0 0,-6 3 1 16,2 3 5-16,-4 3 2 0,4 3 5 0,-3 5 3 0,-1 3 1 16,-1 1 4-16,1 2 4 0,1 1 1 0,3 7 3 0,-4-5 1 0,4 0 1 15,-3 3 1-15,2-1-2 0,3-2-3 0,1-1-1 0,-1 0-7 16,3 0-9-16,3-4-8 0,-1 0-12 0,7-4-16 0,-4 2-18 15,3-6-20-15,4-2-25 0,2-3-38 0,1 4-43 0,7-8-92 0,0 0-118 16,6-4-59-16,-1-4-31 0,4 0-10 0,5-8-4 0</inkml:trace>
  <inkml:trace contextRef="#ctx0" brushRef="#br0" timeOffset="17369.7248">16023 20103 231 0,'-12'-18'446'0,"-1"3"12"0,3 2 11 0,-2-4-84 0,1 6-135 15,-2-5-70-15,4 7-40 0,1-3-22 0,-1 7-11 0,-1-3-6 0,5 3-4 16,-4 2-5-16,4 1-6 0,-7 4-11 0,4 3-12 0,1 3-11 16,-2 0-9-16,-3 10-9 0,4 4-7 0,-6 4-6 0,1 3-9 0,-1 5 0 15,0 9 4-15,1 2 3 0,-1 3 4 0,0 7 4 0,1 0 3 0,1 6 2 16,-2-1 0-16,4 4 1 0,1 0-2 0,1 3-1 0,3-4-4 16,-4 3-5-16,9-3-6 0,0 3-13 0,0-5-18 0,5 1-18 15,4-4-20-15,-1 2-22 0,6-9-27 0,0 2-34 0,6-7-39 0,4-1-90 16,-2-5-114-16,5-3-67 0,6-10-43 0,-2 5-20 0,1-11-5 15,2-2 3-15</inkml:trace>
  <inkml:trace contextRef="#ctx0" brushRef="#br0" timeOffset="25640.962">17255 20423 290 0,'0'-19'237'16,"0"3"-40"-16,0 3-20 0,0-2-10 0,0 2-1 0,0 1-2 0,0-1 2 15,0 8-5-15,0-7-10 0,0 6-13 0,0-5-16 0,0 7-17 16,0-1-20-16,0 2-14 0,0-2-13 0,0 5-9 0,0 0-8 16,0 5-6-16,5-1-5 0,-2 4-8 0,2 3-6 0,2 3-3 0,0 3 1 15,1 3 3-15,1 5 3 0,1 1 4 0,2 8 5 0,-2 0 5 16,4 1 2-16,-2 8 2 0,2-5 1 0,-4 4-1 0,3 2 0 0,-1 1-1 16,-1-2 0-16,2 4-2 0,-1-6-4 0,-2 2-3 0,-1-3-2 15,3-4-3-15,-5 0-4 0,1 0-2 0,1-4-4 0,-1-5 0 0,1-1-4 16,-4 1 1-16,3-7 3 0,-2-2 5 0,-1-3 6 0,-2-2 8 15,2-1 9-15,0-6 6 0,2 1 7 0,-5-2 4 0,3-4 0 0,-2-1 2 16,6-1-1-16,-4-4 1 0,0-3-2 0,2-4-1 0,0-3-6 16,0-3-6-16,-1 0-7 0,3-6-11 0,-1-4-11 0,1 2-8 15,1-6-9-15,-1-2-6 0,-1-6-4 0,1 0-3 0,1-3-3 0,2-1 1 16,-2-3 1-16,-1 2 3 0,3-1 1 0,-2 0 2 0,-2-2 1 16,3 1 2-16,-3 2 3 0,1 2 1 0,1 3 0 0,2-1 4 0,-4 5-1 15,1 3 0-15,-2 4 1 0,1 0-4 0,-3 2-6 0,4 6-8 16,-6 1-9-16,2 6-11 0,1 1-11 0,-3 4-10 0,0-2-10 15,-1 6-6-15,-2 1-7 0,5 0-7 0,-5 4-10 0,0 4-11 0,4 0-14 16,-1 5-15-16,-1-2-18 0,1 6-26 0,2-2-33 0,-1 1-53 16,-3 6-63-16,3-1-57 0,1 3-52 0,-2 1-21 0,-1-1-9 0</inkml:trace>
  <inkml:trace contextRef="#ctx0" brushRef="#br0" timeOffset="25866.4979">16914 20782 104 0,'-6'4'321'0,"3"-3"-48"0,1-1-67 15,2 7-78-15,2-7-44 0,1 5-29 0,3-4-14 0,2 2-7 0,6 0-5 16,-1-3-2-16,8 1-3 0,3 3-4 0,3-4-10 0,4 1-12 15,4-1-20-15,3 0-26 0,6 0-29 0,4 0-36 0,-2 0-71 0,9-1-90 16,-2-3-46-16</inkml:trace>
  <inkml:trace contextRef="#ctx0" brushRef="#br0" timeOffset="26437.203">18094 20780 236 0,'-9'-1'324'0,"4"1"-76"0,2-4-54 15,-3 4-46-15,5 0-24 0,-3 0-15 0,1 0-7 0,3-3-7 16,0 3-8-16,0 0-13 0,0 0-11 0,0 0-12 0,0 0-10 16,0 0-7-16,0 0-6 0,0 0-5 0,0 0-8 0,0-1-6 0,0 1-5 15,0-4-6-15,0 3-3 0,0-6-2 0,0 7-1 0,0-4 1 16,0 0-2-16,0 0 0 0,0 3-2 0,0-6 1 0,0 6 0 0,0-1 0 15,0 0 3-15,0-3 4 0,0 2 4 0,0 0 6 0,0 1 4 16,0-3 5-16,0 5 4 0,0 0 3 0,0-3 1 0,0 1 3 16,0 2 3-16,0-2-1 0,3-1 0 0,-3 3 0 0,0 0-2 0,0 0-3 15,4-2-4-15,-3 2-3 0,3-3-2 0,-2 3-5 0,4-2-2 16,1 2-4-16,2 0-2 0,-1 0-2 0,1-3-1 0,4 0 0 0,-2 3-1 16,4 0 0-16,0-2 1 0,2 0 1 0,0 2-2 0,-1-1 1 15,6 1-1-15,-3-4-1 0,-2 3-1 0,2 1 2 0,3-7-1 16,-5 7-1-16,0-1 0 0,-2-3-1 0,2 3 1 0,0 1-3 0,-3-3 0 15,0 0 1-15,-4 3-1 0,3 0 0 0,-1 0 0 0,-3 0 1 16,-2 0 0-16,1 3 3 0,-1 0 4 0,-5-2 4 0,3 3 7 0,-5 0 4 16,0 5 6-16,0-6 5 0,0 5 4 0,-5 2 5 0,3 2 5 15,-6 1 4-15,-1 0 3 0,-3 6 4 0,2-3 0 0,-7 5 1 0,3-1-3 16,-5 2 0-16,2 0-3 0,-5 2-3 0,0 3-4 0,-2-6-1 16,2 4-5-16,0-2-1 0,-2 4-5 0,-2-6-3 0,4 4-3 15,0-2 0-15,-2-1-2 0,4-4-1 0,1 2-2 0,0-1-2 0,0-3-2 16,2 0-2-16,5-2-2 0,-1-1-1 0,3-1-2 0,1-4 0 15,-1 0-1-15,3 4 0 0,2-7-2 0,0 2-2 0,1-2-1 0,3-1-2 16,-3 3 0-16,4-3 1 0,4-3 2 0,-3 6 0 0,3-6 2 16,1 3 2-16,0-3-1 0,7 4 1 0,2-2-4 0,-1-1-8 15,4 0-5-15,2 1-6 0,3-3-12 0,2 0-10 0,2 0-19 0,4 0-18 16,-1-3-26-16,2 1-27 0,3-3-40 0,0 0-44 0,2 4-80 16,3-4-99-16,-3-2-47 0,0 2-21 0,3-2-6 0</inkml:trace>
  <inkml:trace contextRef="#ctx0" brushRef="#br0" timeOffset="27387.3512">19439 20512 93 0,'-3'-21'217'0,"-1"4"-12"0,3-3-3 0,-3 2 2 16,3 5 3-16,-3-2 3 0,1 2-6 0,-2-1-13 0,1 5-14 16,2 1-17-16,-6 7-19 0,5-4-18 0,-3 5-16 0,-2 2-16 0,3 2-16 15,-4 7-16-15,1 1-12 0,1 5-9 0,-5 7-7 0,2 0-8 16,-2 5-1-16,3 2-2 0,-1 9 1 0,0 1 3 0,1 6 2 16,2 1 1-16,2 0 2 0,0 7 0 0,2-1 3 0,3-1 2 0,0 2-5 15,3-1-9-15,2 3-10 0,4-4-12 0,-1 1-13 0,3-4-13 0,1-1-17 16,1-2-16-16,1-2-16 0,5-2-17 0,-2-7-18 0,1-1-21 15,5-2-24-15,-1-1-28 0,3-6-24 0,3-4-24 0,-1-2-31 16,0-4-34-16,4 0-41 0,-2-5-44 0,2-5-15 0</inkml:trace>
  <inkml:trace contextRef="#ctx0" brushRef="#br0" timeOffset="27622.8387">20128 20787 82 0,'-7'-16'407'0,"-1"-4"-50"0,-1 3-81 0,1-1-51 16,-1 6-35-16,4-3-24 0,-3 5-19 0,2 1-12 0,-2 2-11 15,3 0-15-15,0 6-14 0,-2 1-13 0,2 1-14 0,0 7-9 16,1 3-11-16,-1 3-6 0,0 3-8 0,2 8-7 0,-3 3-7 0,3 4 0 16,1 2 1-16,-1 3 2 0,1 4 3 0,-1 4 1 0,3 1 0 15,-4 6-2-15,4-4-3 0,-5 4-4 0,5 1-4 0,-1-3-10 16,1 3-10-16,-4-3-12 0,1 0-15 0,3-4-18 0,-2 0-19 0,2 1-23 15,0-9-27-15,0 0-31 0,0-2-33 0,2-1-41 0,-2-5-46 16,3-3-58-16,1-3-66 0,-3-1-28 0,4-3-10 0</inkml:trace>
  <inkml:trace contextRef="#ctx0" brushRef="#br0" timeOffset="28070.1306">20121 20739 1 0,'2'-23'351'0,"7"-4"-58"0,-1 2-88 0,-3 4-60 15,5-6-45-15,-1 6-25 0,3 1-16 0,-2 0-6 0,4 4-2 16,-1 1-3-16,1-2 0 0,0 9-5 0,3-3-7 0,-4 6-8 0,8 3-7 16,-11 0-6-16,4 4-2 0,-1 0-2 0,1 3-1 0,-2 6 1 0,-2-3 1 15,0 9 1-15,-3-6 3 0,-5 6 3 0,1 1 5 0,-3-1 3 16,-3 6 2-16,-2-2 5 0,-4 3 3 0,-1-3 2 0,-7 4 2 0,3-3-2 15,-4 2-2-15,-1 1 0 0,-7 2-1 0,4-9-1 0,-2 5-1 16,-1-4-4-16,1 0-3 0,-2 1-2 0,2 0-1 0,2-3-4 0,2-6-1 16,-3 2-2-16,8-2-3 0,1 2 1 0,1-5-1 0,1-1-3 15,3 1-3-15,3-3-4 0,-1-2-3 0,5-2-3 0,2-1-1 16,0 0-1-16,2 0 0 0,5-1-3 0,-1-2-2 0,6-1-2 0,-1-1-2 16,2 1-1-16,4-3-4 0,5 2-1 0,-3-3 1 0,3 3 1 15,4 0 1-15,-2 3 1 0,3 0 1 0,0-1-1 0,-1 3-1 0,-2 0 2 16,1 3 1-16,-1-1 2 0,-2 2 0 0,-1 2 1 0,-1-1 3 15,1 1 0-15,-6 5-1 0,2-2 2 0,0 2 1 0,-3-2 4 16,-4 5 3-16,-1-1 4 0,-4-3 3 0,2 3 4 0,-6-1 5 0,3 4 4 16,-4-4 3-16,-4 2 0 0,-1 1 4 0,-3 1 1 0,-1-4 3 15,-4 0 1-15,-1 1 1 0,-1-1 0 0,-3 1-2 0,0-4-6 0,-3 0-7 16,-1 2-13-16,3-3-17 0,-3 1-21 0,-2-5-20 0,2 4-34 16,2-1-35-16,-1-3-62 0,-1-3-75 0,2 2-64 0,1 1-58 15,2-4-29-15,1 0-16 0</inkml:trace>
  <inkml:trace contextRef="#ctx0" brushRef="#br0" timeOffset="28338.0372">20877 20416 229 0,'3'-12'420'0,"-1"3"-61"16,3 1-93-16,-2 1-70 0,1 2-61 0,-2 2-35 0,3-1-23 0,3 4-13 16,-1 7-6-16,0-2-8 0,5 3-11 0,1 4-5 0,1 4-4 15,0 3-1-15,-1 3 3 0,4 4 1 0,2 3 1 0,-5 7 4 0,3-2 1 16,-4 6 1-16,-2 5 2 0,-3-1-3 0,1 4-1 0,-4 4-9 16,-5-1-10-16,-2 5-15 0,-5-4-16 0,1 5-22 0,-10 0-23 15,1 1-32-15,-4-1-36 0,-7-2-41 0,4 3-48 0,-5-1-72 0,0-5-83 16,-4-2-41-16,4 1-20 0</inkml:trace>
  <inkml:trace contextRef="#ctx0" brushRef="#br0" timeOffset="31021.0907">22035 20743 127 0,'1'-7'309'16,"-1"5"-83"-16,0-3-48 0,4-1-31 0,-4 4-14 0,0-3-9 0,0 2-6 15,0 1-2-15,0 2-6 0,0-2-9 0,0 2-13 0,0 0-15 0,0 0-12 16,0 0-10-16,0 0-9 0,0 0-2 0,0 0-4 0,5 2 0 15,-2 0-1-15,1 6-1 0,-3 0 1 0,5-1-1 0,2 8 0 16,-3 0-2-16,4 1 1 0,-1 5 1 0,1 1 1 0,1 3 2 0,2 0 1 16,-2 7 0-16,-1-3-2 0,3 3-3 0,-2 2-3 0,0-1-4 15,-1 2-3-15,3-3-3 0,-4 3-3 0,-1-2-4 0,1-2-1 0,1 1-2 16,-4-3-1-16,4 2-1 0,-4-7-2 0,2 0 0 0,-2-1-3 16,0-1 0-16,0-2 0 0,2-5 3 0,-6-1 1 0,3-1 5 15,-2-3 6-15,1 0 9 0,0-2 9 0,-1-4 9 0,-2 1 9 0,3-2 5 16,-1-3 5-16,2 0 3 0,-1 0 0 0,-1-7 2 0,3 2 0 15,-2-3-2-15,1-2-3 0,-3-2-4 0,3-4-7 0,1-2-7 16,0-4-10-16,-2-3-10 0,6 1-9 0,-4-5-8 0,0-1-6 0,2-3-4 16,-5 0-1-16,3-5-3 0,2 2-2 0,-2-6-3 0,0 2-1 15,0-1-1-15,0-2-2 0,-2 2-1 0,3-3 0 0,0 3-2 0,0 2 0 16,-5-1 1-16,3 3 3 0,1 2-1 0,-2 3 2 0,-1 1 2 16,1 5 0-16,1 1-1 0,-3 5-1 0,-1 3-1 0,4 1-5 0,-1 4-5 15,-3-1-5-15,0 6-5 0,0-1-6 0,0 4-7 0,0 4-6 0,0 0-5 16,0 0-6-16,0 3-8 0,2 2-8 0,-2 3-9 0,3 0-11 15,-1 4-12-15,-2-1-15 0,3 5-17 0,1-2-21 0,-2 1-24 16,1 2-30-16,-1 2-33 0,1 1-61 0,1-1-71 0,-3 1-35 0,3-2-12 16</inkml:trace>
  <inkml:trace contextRef="#ctx0" brushRef="#br0" timeOffset="31919.4792">23767 20716 131 0,'0'-17'338'0,"0"1"-72"0,0 0-43 15,0 0-33-15,0 1-19 0,0 1-14 0,0 2-11 0,0-1-10 0,0 3-15 16,0 3-16-16,0 2-17 0,0-2-16 0,0 4-15 0,0 3-11 16,0 0-9-16,2 3-7 0,1 4-6 0,1 0-2 0,1 8-2 15,0 0-2-15,7 8 0 0,-2 1 1 0,0 5 5 0,2 1 4 0,-1 4 5 16,2 5 3-16,1-1 1 0,0 3 1 0,1 0-1 0,-5 1-2 0,0 3-4 15,2-2-2-15,-1-1-6 0,0-2-1 0,-2 2-3 0,-2-6-2 16,1 1-3-16,1-1-3 0,-1-4-2 0,-2-3-2 0,2-2 0 16,-3-3 0-16,2-4 3 0,0-1 7 0,0-3 9 0,-6-3 10 0,3-4 12 15,-3-1 13-15,3-1 10 0,1-4 7 0,-2-3 7 0,-1 0 2 16,1 0 2-16,3-3 2 0,0-4 1 0,0-1-2 0,-1-7-6 16,3 2-5-16,1-4-10 0,-2-3-10 0,-1-5-13 0,3-1-13 0,-2-2-12 15,1-2-10-15,1-5-5 0,-4-1-5 0,3 0-3 0,-2-8-4 16,2 0-3-16,1 4-3 0,-4-8-3 0,3 1-3 0,-3-1-2 0,4 0-1 15,-4 2-2-15,4 0-1 0,-4 1-1 0,1 3-4 0,0 1-2 16,-1 5-5-16,0 4-8 0,2 4-8 0,-6 1-11 0,4 6-11 16,-1 3-10-16,-4 6-10 0,3 1-10 0,-1 5-12 0,-2 3-14 0,0 3-14 15,0 3-18-15,0 3-20 0,3 2-29 0,-1 2-35 0,-2 5-70 16,3 1-89-16,-3 4-38 0,4 1-11 0,-4 1-1 0</inkml:trace>
  <inkml:trace contextRef="#ctx0" brushRef="#br0" timeOffset="32142.808">23378 20935 24 0,'-1'0'357'0,"-3"-4"-41"0,4 4-61 15,0 0-67-15,5 0-71 0,4 0-39 0,0 4-23 0,4-4-10 0,6 1-3 16,3 2-2-16,0-1 1 0,9 3 0 0,1-3 3 0,8 1-2 15,1-1-5-15,5 4-6 0,5-4-7 0,0 1-9 0,7-3-12 0,0 2-13 16,0-2-15-16,2 0-15 0,1 0-19 0,-1-2-23 0,-2 2-26 16,0-3-28-16,-4 1-29 0,1 2-54 0,-2-3-65 0,-4 0-45 15</inkml:trace>
  <inkml:trace contextRef="#ctx0" brushRef="#br0" timeOffset="32654.7097">24935 20837 289 0,'0'-2'341'0,"0"2"-86"0,-3-3-51 16,3 0-37-16,0 3-21 0,0 0-13 0,0 0-11 0,-2 0-9 16,2 0-13-16,0 0-13 0,0 0-14 0,-3 0-14 0,3 3-11 0,-5 0-9 15,5 2-6-15,-4 2-7 0,3 0-6 0,-3 2-5 0,4 3-4 16,-5 4-1-16,5 0 0 0,-3 0 0 0,3 2 2 0,-2 2 1 0,2 0 2 16,0-3 1-16,0 3-2 0,2 0 0 0,-2 1-2 0,3-5-1 15,2 1-1-15,0 0-1 0,-1 0 0 0,4-1 2 0,-3-4-1 0,7 4 1 16,-5-8 4-16,5 2 1 0,2-2 2 0,-4-3 3 0,4 0 0 15,-1 0 2-15,3-5 1 0,-1 0 1 0,4 0 1 0,-2-5 1 16,0-2 1-16,2-1 2 0,-1-1 2 0,3-2-1 0,-2-2 2 0,-1-2 1 16,-1-2 1-16,-3 0 1 0,3 0 1 0,-3-5 1 0,1-1 1 15,-3 2 1-15,-2-7-1 0,-1 3 1 0,-1 0-2 0,-3-1 0 16,4-1-1-16,-4-1 1 0,2 1 0 0,-5-1-4 0,3 3 0 0,-5-3-2 16,3 5-2-16,-3 3-3 0,4 0-3 0,-4 3-4 0,0 2-4 15,0 2-6-15,0 2-2 0,0 2-4 0,-4 5-3 0,4 4-1 0,0 1-1 16,-3 7-1-16,1 3 0 0,-1 6-1 0,-3 3 1 0,3 5 1 0,-2 4 3 15,2 8 4-15,-3 0 4 0,1 8 5 0,-3 5 2 0,3-1 2 16,-4 6 0-16,4 1 0 0,-3 3-2 0,-1-2-1 0,-1 6-2 16,-2-3-1-16,3-2-3 0,-1 3-2 0,0-6-3 0,-4-1-1 15,-1 1-3-15,5-3-2 0,-1 0-2 0,-4-5-1 0,5 1-2 0,-4-7-2 16,-3 2 0-16,3-3-1 0,1-4 2 0,-1-4 0 0,1 0 2 16,-5-1 2-16,5-8 3 0,-3 0 2 0,3-5 2 0,-4 2 1 0,0-7 2 15,1 0 2-15,-1-6 1 0,0 0 1 0,2-7 1 0,-2 0-3 16,0-7-3-16,3 0-1 0,-3-6-6 0,2 0-5 0,1-7-4 15,0 2-6-15,3-7-5 0,0-2-6 0,-1-2-8 0,4-4-10 0,3 1-11 16,3-3-13-16,-1-1-12 0,6-2-16 0,-1 1-14 0,6 0-18 16,4 0-20-16,2 0-20 0,-1 3-25 0,6-1-30 0,5 2-59 0,2 2-71 15,1 0-52-15,5 2-41 0,-1 1-13 0</inkml:trace>
  <inkml:trace contextRef="#ctx0" brushRef="#br0" timeOffset="33275.9776">25884 20560 145 0,'0'-5'146'15,"0"1"1"-15,0 0 4 0,-2 1 1 0,-1-2 0 0,3-2-4 16,-2 6-4-16,2-5-5 0,-4 1-9 0,1 4-5 0,3-6-5 0,-2 2-4 16,-1 2-4-16,3-2-4 0,-2-2-4 0,2 6-4 0,-3-4-4 15,-1 2-5-15,4-1-3 0,-1 1-4 0,-3 1 0 0,1-3-5 16,3 2-1-16,-2 0-3 0,-1-2-1 0,3 4-1 0,-2-2-2 0,2 1-2 15,-3-4 0-15,3 4-2 0,-4-1-1 0,4 3-2 0,-2-1-2 16,-1 1-3-16,3 0-1 0,0-4-3 0,0 4-3 0,-2-1-4 0,2 1-4 16,0 0-5-16,0 0-3 0,0 0-4 0,0 0-5 0,0 0-5 15,0 0-4-15,0 0-5 0,0 0-6 0,-3 1-3 0,0 3-4 0,3-4-4 16,-6 1-1-16,3 4-2 0,1 3 0 0,-1-1 2 0,-2 6 0 16,1-1 1-16,-1 1 1 0,0 7 2 0,2 0 4 0,-2 5 1 15,-4-2 3-15,4 5 3 0,2 4 2 0,-3 4 3 0,1-1 2 0,0 6 2 16,0 0 0-16,-2 1 0 0,2 6 1 0,3-3 0 0,-4 1-1 15,0 4-1-15,3-1-3 0,3 1-6 0,-2-3-10 0,2 0-13 0,0-1-18 16,2-1-21-16,1-3-23 0,3-1-27 0,0-1-27 0,1-2-37 16,5-5-40-16,2 0-93 0,3-3-118 0,2-3-66 0,-1-2-39 15,5-4-15-15,4-1-3 0,0-8 6 0</inkml:trace>
  <inkml:trace contextRef="#ctx0" brushRef="#br0" timeOffset="33708.4848">26956 20664 144 0,'0'-5'427'15,"0"-3"5"-15,0 4-81 0,-1 0-126 0,-3 4-70 0,4-3-43 16,-3-1-22-16,3 4-10 0,-5 4-3 0,3-1 0 0,-5 1-4 0,2 4-6 15,0 1-4-15,-4 2-2 0,1 2-1 0,-1 3 0 0,-4 1 5 16,-1 1 1-16,0 9 4 0,-1-6 4 0,-2 4 2 0,0 3 3 0,-5-5-1 16,3 9-2-16,2-5-4 0,-5-3-3 0,1 0-5 0,1 4-4 15,-2-4-5-15,-1 0-6 0,5-3-4 0,-4-1-2 0,-1 0-5 16,5-4-5-16,1 3-4 0,-2-7-4 0,2 4-3 0,1-8-1 0,-1 2-2 16,4-2 1-16,2-3 0 0,0 0 1 0,-3-5-2 0,5 0 0 15,1 0-2-15,3-5-3 0,-4 0 0 0,4-3-4 0,3-2-1 0,-4-2-2 16,6-3-3-16,-2-2 0 0,-2-3-6 0,4 0-2 0,0-2-5 15,4-3-2-15,-2 0-3 0,4 1 0 0,-4-4-3 0,3 6-1 16,4 0 0-16,-4 3-1 0,3-1-2 0,1 3 0 0,3 4-2 0,-2 1 2 16,0 4 0-16,2 0 2 0,2 8 1 0,0 0 1 0,3 3 2 15,-2 5 3-15,2-1 0 0,2 5 2 0,3 4 1 0,-2 4-1 0,1 0-1 16,-1 0-4-16,-1 1-5 0,0 4-6 0,1 0-11 0,-4 0-11 16,4 3-15-16,-5-4-19 0,-1 0-23 0,0 0-24 0,-1 3-40 0,4-2-46 15,-3-2-90-15,3 1-109 0,-3-1-52 0,-1-2-21 0,1-2-8 16,3-2 0-16</inkml:trace>
  <inkml:trace contextRef="#ctx0" brushRef="#br0" timeOffset="34021.3833">27304 20416 294 0,'0'-12'458'0,"2"0"1"0,-2 0-75 0,3-1-112 0,-1 4-62 15,5-2-37-15,-5 2-19 0,3 1-10 0,-2 0-9 0,0 3-12 0,-1 0-11 16,3-2-15-16,-1 6-16 0,1-3-15 0,3 4-11 0,-3 4-11 16,4-3-7-16,3 7-4 0,2 1-5 0,-1 4-3 0,1 4-2 0,-1 3 3 15,5 4 2-15,-5 3 4 0,1 2 3 0,-1 0 3 0,-2 9 1 0,1-5 1 16,-4 8 0-16,-1-3 1 0,0 6-2 0,-5-3-1 0,-2 2-2 15,-2 1-3-15,-5 0-11 0,2 0-10 0,-4 1-18 0,-1 2-18 16,-2 1-21-16,-3-2-23 0,-6 0-28 0,3 2-25 0,-1-1-43 0,0 1-46 16,-7-4-98-16,4 0-122 0,-2 0-62 0,-1-4-30 0,1 0-12 15,2-4-1-15</inkml:trace>
  <inkml:trace contextRef="#ctx0" brushRef="#br0" timeOffset="35137.4272">28084 20180 223 0,'3'-4'448'0,"-3"-3"-37"0,3 2-61 0,-1 1-60 0,-2-1-59 0,3-1-36 16,1 2-24-16,-4 0-11 0,2-1-6 0,-2 2-9 0,3 2-11 15,-3 1-17-15,0 0-17 0,0 0-15 0,2 0-16 0,1 1-9 0,0 2-8 16,3 2-6-16,2 7-6 0,-1-5-5 0,1 9-3 0,1-3-3 0,3 7-1 16,-2 2 4-16,2 4 4 0,-5 9 6 0,5-2 9 0,-7 6 4 15,0 5 6-15,0 2 3 0,-5 4 4 0,-5 1 1 0,0 4 2 0,-5 2 1 16,-4-1 0-16,-6 7 1 0,4-2 0 0,-9 3-3 0,1-2-5 16,-5 3-4-16,0-3-7 0,-2 3-5 0,-1-5-8 0,-4 4-7 15,-3-6-8-15,-2 1-13 0,-4 0-16 0,1-2-21 0,-2-2-22 0,-3 0-28 16,-4-1-33-16,2-4-40 0,-7 3-47 0,0-6-102 0,0 2-132 15,-4-4-84-15,6 0-59 0,-5-4-27 0,3-3-13 0,3-3 0 16,2-5 8-16</inkml:trace>
  <inkml:trace contextRef="#ctx0" brushRef="#br0" timeOffset="36277.2909">22094 20597 63 0,'-5'-7'67'0,"2"2"4"0,-2 0 5 16,0 0 5-16,1-2 4 0,-1 3-1 0,3-1-1 0,-1-2 1 15,0 3-2-15,-3-4 1 0,5 3 0 0,-3 1 2 0,1-3-2 0,3 2 1 16,-5-2 1-16,5 2-3 0,-4-2-3 0,4-1-4 0,-1 4-4 15,-3-1-1-15,4-2-2 0,-1 5 1 0,-3-3-2 0,4-3 1 0,0 4-1 16,0-1 0-16,0-1-2 0,0 1-2 0,0 4-2 0,0-4-2 16,0-1-1-16,0 5-3 0,0-4-3 0,0 2-5 0,0 3-3 0,0 0-6 15,0 0-5-15,0 0-6 0,0 0-8 0,0 0-6 0,0 0-6 16,0 0-5-16,0 0-4 0,0 3-4 0,5 2-3 0,-1 2 1 16,1-1 2-16,3 5 1 0,-3 0 3 0,4 2 4 0,1 3 4 0,4 8 4 15,-2-1 5-15,1 2 4 0,1 1 2 0,0 4 3 0,3 1 0 16,-4 2 3-16,4-1 0 0,-3 3 0 0,0-4-1 0,-1 4-2 0,1 0-2 15,-4 0-1-15,4 0-2 0,0-4-2 0,-3 2-3 0,0-1-6 16,-3 0-9-16,4 1-12 0,-5-6-13 0,5 5-17 0,-4-3-18 0,1 1-29 16,-2-3-36-16,0 3-61 0,-1-2-76 0,-2-4-72 0,1 1-71 15,0-2-36-15,-2 1-18 0,-3-4-6 0</inkml:trace>
  <inkml:trace contextRef="#ctx0" brushRef="#br0" timeOffset="37192.1772">17026 20759 24 0,'-7'0'113'0,"0"0"0"15,2 0 4-15,0 0 3 0,2 4-1 0,-2-1 1 0,0-3 1 0,1 1-4 16,-1 3-4-16,2-4-2 0,1 1-5 0,-1 2-1 0,3-3-3 0,0 0-3 16,0 0-4-16,0 0-7 0,0 0-8 0,0 0-8 0,0 0-8 15,0 0-8-15,0 0-7 0,0 0-5 0,0 0-3 0,0 0-2 16,0 0-1-16,0 0 2 0,3 0-1 0,-1 0 3 0,4 0-1 16,0 0 3-16,2 0 4 0,-3 0 1 0,5 0 3 0,2 0 2 0,2 0 1 15,0 0 1-15,4 0 0 0,5 0 1 0,-1 0-3 0,5-3-4 16,4 2-4-16,1-4-4 0,4-2-5 0,5 3-4 0,3-4-6 0,4 0-4 15,-2 3-3-15,9-3-6 0,-3-2-4 0,6 0-2 0,-3 3-3 16,0-3-4-16,3-3-2 0,-4 7-3 0,-1-5 0 0,2 0-2 16,-6 3-1-16,-1-1 0 0,-2 1-2 0,-5 1-4 0,-2 3-3 0,-3-1-3 15,-9 3-3-15,0-4-6 0,-1 6-7 0,-4-2-8 0,-7 2-9 0,-1 0-7 16,-2 2-11-16,-3-2-13 0,-4 6-15 0,-4-4-27 0,3 3-31 16,-4-1-55-16,0 2-64 0,-4 0-67 0,4 2-69 0,-5-1-29 15,4 1-11-15</inkml:trace>
  <inkml:trace contextRef="#ctx0" brushRef="#br0" timeOffset="43350.2402">51215 10317 108 0,'0'-5'157'16,"0"1"-43"-16,0 3-25 0,-4-2-13 0,4 3-6 0,-3 0-4 0,3 0-1 16,0 0-2-16,0 0-6 0,0 0-8 0,0 0-8 0,0 0-12 15,0 0-8-15,0 0-8 0,0 0-3 0,0 0-1 0,0 0 0 0,0 0-2 16,0 0 0-16,0 0 2 0,0 0 0 0,0 0-1 0,0 0-1 0,0 0 1 16,0 0 0-16,0 0 0 0,0 0 1 0,0 0 0 0,0 0-1 15,0 0-2-15,0 0-2 0,0 0-3 0,0 0-3 0,0 0-2 16,0 0-1-16,0 0-3 0,0 0-1 0,0 0-3 0,0 0 0 0,0 0-1 15,0 0-2-15,0 0-1 0,0 0 0 0,0 0 2 0,0 0 0 0,0 0 2 16,0 0-2-16,0 0 1 0,0 0 1 0,0 0 1 0,0 0 1 16,0 0-1-16,0 0 1 0,0 0 1 0,0 0 2 0,0 0 2 0,0 0-1 15,0 0-1-15,0 0 0 0,0 0 0 0,0 0 0 0,0 0 0 0,0 0 0 16,0 0 2-16,3-1-1 0,1-2 3 0,-4 3-1 0,0 0 0 16,0 0-1-16,0 0 0 0,0 0-1 0,1 0-1 0,-1 0 1 0,0 0-3 15,4 0-3-15,-4 0-1 0,2 0-5 0,-2 0-7 0,3 0-10 16,-3 0-9-16,0 0-12 0,0 0-11 0,0 0-12 0,0 0-11 0,0 0-17 15,0 0-20-15</inkml:trace>
  <inkml:trace contextRef="#ctx0" brushRef="#br0" timeOffset="81641.1381">34502 17213 273 0,'-1'-1'390'0,"-6"1"6"0,2 1-72 16,1 2-112-16,3 5-69 0,-3-2-48 0,4 7-26 0,-1 4-18 0,1-1-9 16,-4 7 0-16,1 5 1 0,3-1 2 0,-2 6 1 0,-1-1 0 15,3 5-4-15,-2-3-9 0,2 3-5 0,0 3-4 0,0-3-4 16,-4 1-2-16,1-5-3 0,3 5-4 0,0-6-1 0,0-3 0 0,0 3 2 15,0-6 2-15,0-2 1 0,0-2 1 0,0-5-1 0,0 3 3 16,0-5 3-16,0 1 2 0,0-4 7 0,0-2 7 0,0-3 9 0,0 1 11 16,0-3 8-16,0 0 7 0,0-3 4 0,0-2-1 0,0 0 1 15,0 0-2-15,-2-5-1 0,-1 0-2 0,3-2-3 0,-2-5-1 16,2-4-9-16,-7 0-8 0,6-4-11 0,-3-5-10 0,1-3-9 0,-2-2-9 16,3-7-7-16,-1-2-3 0,-1-3-3 0,-1-3-2 0,3 1-3 15,-4-2-2-15,6-8-2 0,0 8-2 0,0-4-1 0,0 1-2 0,6 6-2 16,-4-2-1-16,10 2-1 0,-5 3-1 0,1 4-1 0,6 3-1 15,0 5 0-15,-1 2 0 0,4 5 2 0,0 1 1 0,2 5 0 0,0 3 2 16,3 7 2-16,-1 1 2 0,-1 4 3 0,6 4 1 0,-4 1 2 16,-3 6 1-16,3 2 3 0,-3 2 2 0,1 1 4 0,-6 4 1 15,-1 2 1-15,1-1 0 0,-6 8 0 0,1-1 3 0,-7-2 3 0,-2 2 6 16,-2 1 3-16,-5 0 4 0,2 4 2 0,-5-3 6 0,-2 2 1 16,-2-3 1-16,-3 3 2 0,2-2 2 0,-6-2 1 0,3-2 3 0,-1 2-1 15,0-3 1-15,-1-3-3 0,4-2-2 0,-1-4-2 0,4-1-2 16,1 2 1-16,-2-9-1 0,7 4 0 0,0-6 0 0,2-1-1 15,4-3-2-15,1-2 0 0,0 0-5 0,0-4 0 0,1-4-4 0,4 2-2 16,2-5-3-16,0-5-4 0,7 4-3 0,1-5-7 0,0 2-7 16,2-2-5-16,2 2-3 0,0 0-6 0,3 3-1 0,-1 3-1 0,1-2-1 15,-2 6 1-15,2 5-1 0,4 0 1 0,-4 4 0 0,0 3 1 16,0 2-2-16,-1 2 3 0,-1 0 4 0,-1 7 2 0,0-1-2 16,1 1 2-16,-6 3 1 0,0-1 2 0,-4 4-1 0,-2-3 3 0,1 1 3 15,-7 2 1-15,-2 1 3 0,0 2 1 0,-7-4 0 0,-2 2 1 16,-4 2 1-16,-1-2 2 0,-8-1 3 0,-4-2 1 0,2 3 0 0,-3-4 1 15,-7 2-3-15,-2 2-10 0,0-4-12 0,1-1-16 0,-6-3-21 16,5 0-28-16,-2-1-31 0,-1-4-62 0,3 0-80 0,6-4-84 0,1-4-89 16,1 0-46-16,6-8-23 0,0 0-11 0,8-7-4 0</inkml:trace>
  <inkml:trace contextRef="#ctx0" brushRef="#br0" timeOffset="81929.3454">35215 17127 37 0,'2'-16'434'0,"5"-1"13"0,-6 7-28 0,5-6-44 0,-3 4-77 15,0 0-90-15,-1 5-53 0,-2-1-34 0,7 2-21 0,-5 3-11 0,1 0-12 16,2 3-11-16,0 6-15 0,7-1-14 0,-3 3-10 0,4 4-11 15,1 4-6-15,1 4-4 0,2-2 0 0,0 10 1 0,2 1 5 0,-2 4 2 16,-1 3 3-16,1 4 3 0,0 3 2 0,-4 3 0 0,-2 0 1 16,-3 6-3-16,-3-4-5 0,0 7-6 0,-5-4-10 0,-1-1-11 0,-4 2-14 15,-2-4-16-15,-4 3-22 0,-2-2-21 0,-4-6-27 0,-2 4-30 16,0-3-46-16,-6-3-54 0,3 3-72 0,-1-6-82 0,-4 0-39 16,3-2-16-16,-3 0-5 0</inkml:trace>
  <inkml:trace contextRef="#ctx0" brushRef="#br0" timeOffset="82226.7251">33645 16961 279 0,'-9'-1'410'16,"4"2"13"-16,-4 4-57 0,1 5-91 0,-1 5-62 0,-1 5-50 0,0 5-27 15,-2 7-16-15,2 7-11 0,-2 2-8 0,-2 12-4 0,6-1-2 16,-1 7-4-16,2 3-5 0,-1 3-8 0,4 3-10 0,3 3-10 16,1-2-12-16,1 4-13 0,4-2-13 0,4-1-17 0,5 3-19 0,3-7-20 15,1 0-22-15,8-3-28 0,5-2-27 0,3-6-45 0,5 0-49 16,7-9-81-16,5-3-98 0,0-2-49 0,7-6-26 0,2-8-11 15,1-2-1-15</inkml:trace>
  <inkml:trace contextRef="#ctx0" brushRef="#br0" timeOffset="86979.4097">36793 17264 216 0,'-5'-16'402'0,"3"-2"9"0,-2 1-59 0,1 5-91 16,1 3-63-16,-1-2-51 0,3 3-30 0,-2 3-20 0,2 4-10 15,0 1-7-15,0 1-9 0,0 7-13 0,2 3-12 0,3 3-14 0,2 3-9 16,-2 6-6-16,3 4-2 0,-1 2-1 0,2 6 1 0,-1 0 3 0,4 5 0 16,2 1-1-16,-7-1-2 0,5 2-3 0,-2 0-1 0,-2-2-2 15,4-5-2-15,-1 8-3 0,1-10 0 0,-2-1-2 0,-2-1-1 16,1 1-2-16,-1-6 0 0,-1-1 0 0,2-4 0 0,-4-1 2 15,3-1 3-15,1-5 5 0,-4-2 6 0,2 1 6 0,-2-3 7 0,0-5 7 16,0 0 6-16,0-3 2 0,2-2 3 0,-2 0 2 0,0-5 2 16,4-2 0-16,-1-5 0 0,1-4-2 0,-1-4-1 0,-1-4-2 0,5-4-6 15,-2-6-8-15,2-3-7 0,-1-5-11 0,2-3-5 0,-1-5-5 16,-2-1-4-16,4-2-4 0,-2-6-5 0,2 7-4 0,-4-4-4 16,2 4-6-16,-5 1-6 0,5 3-10 0,-2 7-14 0,-2-2-15 0,1 9-11 15,-1 4-11-15,1 6-13 0,-4 4-11 0,0 5-16 0,0 3-14 16,2 7-20-16,-5 4-24 0,1 2-34 0,-1 11-36 0,5-4-55 0,-6 8-65 15,3 1-25-15,-2 3-5 0</inkml:trace>
  <inkml:trace contextRef="#ctx0" brushRef="#br0" timeOffset="87199.2047">36522 17572 205 0,'-12'0'412'0,"1"-1"1"0,6-3-1 0,-2 4-63 16,7 0-95-16,4-1-74 0,1-2-65 0,7 3-38 0,2-4-23 15,1 3-13-15,10-5-8 0,3 5-9 0,4-3-12 0,4 0-10 16,7 0-15-16,-2 3-10 0,5-6-13 0,6 3-17 0,0 0-18 0,4-1-26 16,2-2-27-16,-2 2-32 0,2 0-36 0,0-3-65 0,3 3-77 0,-1 0-41 15,-2 0-22-15,-3 0-6 0</inkml:trace>
  <inkml:trace contextRef="#ctx0" brushRef="#br0" timeOffset="87605.8513">37679 17631 313 0,'-3'-5'396'16,"0"3"3"-16,3-3-72 0,0 3-108 0,0-3-62 0,3 0-40 15,0-1-24-15,3 4-13 0,-1 0-11 0,0 0-13 0,3-4-12 0,-3 6-14 16,7-2-8-16,-3 2-9 0,-1 2-5 0,-1-2-4 0,2 6 1 15,3-4-1-15,-5 5 1 0,-1 1-2 0,3-1 2 0,-2 3 0 0,0 3 2 16,-6-5 1-16,4 5 0 0,-1-1-1 0,-1 3 1 0,-3-3 1 16,0-1 2-16,-3 1 2 0,-1 1 3 0,-1-1 1 0,4 3 1 15,-6-2 2-15,0-5 0 0,0 5 1 0,5-2 0 0,-4-3 2 0,4 0 1 16,-2-2 3-16,3-2 3 0,1-1 2 0,0 0 3 0,0-3 0 16,0 0-1-16,0 0-3 0,1-6 0 0,5 2-4 0,2-1-2 0,1-4 1 15,3-3-3-15,1-3-4 0,-3-2-4 0,7-2-4 0,-1 0-3 16,6-4-4-16,-2-3-3 0,-1-2-3 0,3 0-1 0,-3-2 0 0,3 4 2 15,-3-5 5-15,2 5 1 0,-8 1 5 0,1 3 6 0,-4-1 7 16,2 3 4-16,-5 4 2 0,1-2 1 0,-1 6 0 0,-5 1-2 16,3 5-1-16,-5 0 0 0,0 6 0 0,0 0 1 0,-2 6 0 0,-3-2-1 15,-2 6-2-15,-1 5-3 0,1 3-4 0,-5 5-3 0,-2 2-3 16,4 0 1-16,-2 5 0 0,-1 2 1 0,2 0 1 0,-2 3 1 16,1-3 0-16,2 4-3 0,1-5-3 0,4-2-4 0,-2-1-7 0,2 0-8 15,5 0-9-15,0-10-12 0,5 4-15 0,2-6-17 0,1 3-20 16,-1-5-31-16,7-3-35 0,6 0-62 0,3-5-73 0,-1 0-72 0,5-6-66 15,2 0-34-15,5-6-13 0,2-3-3 0</inkml:trace>
  <inkml:trace contextRef="#ctx0" brushRef="#br0" timeOffset="87958.9576">39458 16731 447 0,'-3'-18'469'0,"3"-2"17"0,-2-1-66 0,-1 6-107 0,1-1-68 0,-5 4-46 15,5 3-28-15,-1 4-20 0,0 2-15 0,-3 3-11 0,5 3-11 16,-6 5-11-16,2 4-12 0,0 5-12 0,0 8-12 0,-7 4-8 0,3 5-5 16,2 7-2-16,-5 8 2 0,4 3 1 0,-1 7 3 0,2 6 3 15,-4 6 0-15,2 0-3 0,7 5-5 0,-3-1-6 0,5 5-7 0,0-3-10 16,2 2-11-16,3-5-13 0,4-1-15 0,4-5-16 0,1 1-20 16,6-7-20-16,-1-1-25 0,5-8-27 0,5-2-32 0,0-3-35 0,2-6-80 15,1-1-103-15,4-5-73 0,0-6-58 0,3-7-26 0,-2-3-7 16,3-1 4-16</inkml:trace>
  <inkml:trace contextRef="#ctx0" brushRef="#br0" timeOffset="89193.7428">39746 17369 289 0,'-1'-2'336'0,"-3"2"-65"16,1 0-44-16,-2 0-30 0,3 0-25 0,2 0-20 0,0 0-17 0,-3 2-15 15,3-2-17-15,0 0-13 0,0 0-12 0,3 2-11 0,-1-2-6 16,3 3-6-16,2 0-3 0,1-3-4 0,6 2-2 0,-1-2 0 0,3 3-1 15,6-3-1-15,4 0 0 0,1-3-2 0,3 3-2 0,6-2-1 16,2-4-3-16,3 0-4 0,7 0-4 0,-4-4-5 0,2 3-5 16,0-3-5-16,3 1-3 0,1-3-4 0,-1 0-1 0,-1 1-1 0,-4-1-1 15,-3 0 0-15,-3 3-1 0,-2 2 0 0,-2 0-1 0,-7-1 2 0,-3 1 1 16,-2 5 5-16,-5-4 5 0,-3 1 1 0,-4 5 3 0,-3-1 0 16,-2 1 1-16,0 0-1 0,-2 1 2 0,-3 2 1 0,0 2 3 15,-3 0 3-15,-2 4 2 0,0-1 0 0,-2 4-1 0,2 4-4 16,-4 1-3-16,4-1-3 0,-3 7-1 0,-1-1 1 0,2 0 0 0,-5 2 2 15,4 4-1-15,1 4-2 0,-1-6-3 0,-1 3-4 0,1 0-3 16,-1 4-4-16,0-4-5 0,4 1-4 0,-3 2-5 0,-2-1-7 0,1-2-9 16,1-2-9-16,-1 2-14 0,-1 2-14 0,-2-5-16 0,5 2-16 15,-7-2-30-15,-1-1-34 0,5 3-57 0,0-3-70 0,1-3-65 16,-3 1-61-16,2-2-28 0,-2-2-10 0,7-6 0 0</inkml:trace>
  <inkml:trace contextRef="#ctx0" brushRef="#br0" timeOffset="91043.831">41653 17056 28 0,'0'-8'110'0,"2"4"-3"0,-2 1-1 0,0-2-5 0,3-2-7 16,-3 2-8-16,0 4-10 0,0-2-7 0,0 0-8 0,0 2-7 0,0-3-8 15,0 4-8-15,0 0-5 0,0 0-6 0,0 0-5 0,0 0-5 16,0 0-5-16,0 0-3 0,0 0-3 0,0 0-1 0,0 0 0 16,0 0 1-16,0 0 2 0,0 0 0 0,0 0-1 0,0 0 2 0,0 0-1 15,0 0 2-15,0 0 2 0,0 0 0 0,0 0 0 0,0 0 1 16,0 0 0-16,0 0 0 0,0 0-4 0,0 0-1 0,0 0-3 0,0 0-1 16,0 0-2-16,0 0-1 0,0 0 0 0,0 0-2 0,0 0-1 15,0 0-2-15,0 0-1 0,0 0-4 0,0 0-6 0,0 0-4 16,0 0-4-16,0 0-1 0,0 0-3 0,0 0-4 0,0 0-1 0,0 0-4 15,0 0-5-15,0 0-2 0,0 0 0 0,0 0-1 0,0 0 1 16,0 0 4-16,0 0 3 0,0 0 3 0,0 0 1 0,0 0 3 0,0 0 4 16,0 0 2-16,0 0-1 0,0 0 3 0,0 0 3 0,0 0-1 15,0 0-2-15,0 0 0 0,0 0 0 0,0 0-1 0,0 0 1 0,0 0 1 16,0 0 1-16,0 0 1 0,0 0 0 0,0 0 2 0,0 0 2 16,0 0 4-16,0 0 5 0,0 0 1 0,0 0 4 0,0 0 4 15,0 0 1-15,0 0 2 0,0 0 1 0,0 0 2 0,0 0 1 0,0 0 0 16,0 0-2-16,0 0 2 0,0 0 0 0,0 0 0 0,0 0-1 15,0 0 0-15,0 0-2 0,0 0-1 0,0 0-3 0,0 0 1 0,0 0-1 16,0 0 0-16,0 0-1 0,0 0 1 0,0 0-1 0,0 0-1 16,0 0 0-16,0 0 1 0,0 0-2 0,0 0 1 0,0 0 1 15,0 0 2-15,0 0-1 0,0 0 0 0,0 0-2 0,0 0 0 0,0 0 2 16,0 0-1-16,0 0 3 0,0 0-1 0,0 0 2 0,0 0-1 16,-3 0-2-16,3 0-2 0,0 0 0 0,0-1-4 0,0-2 2 0,0 1 2 15,0-1 0-15,0 0 2 0,0 1 1 0,0-1 3 0,0 2 2 16,0-5 3-16,0 4 4 0,0-1 5 0,0 3 5 0,0-5 5 15,0 3 8-15,0-1 5 0,0 1 4 0,0 2 4 0,0-5 4 0,0 4 2 16,0 1 2-16,0-4-1 0,0 3 2 0,0-6 0 0,0 6 0 16,0-2 0-16,0-1 2 0,0 0 0 0,0 4 0 0,0-1 1 0,0-6 1 15,0 7-1-15,0-1 0 0,0-3-1 0,0 4-1 0,0 0-2 16,0 0-4-16,0 0-6 0,0 0-6 0,0 0-7 0,0 0-6 0,0 0-5 16,0 4-5-16,0 0-1 0,3 5-3 0,0-1-2 0,-1 8 0 15,3 1-1-15,2 3-1 0,2 3 1 0,-3 12 2 0,3-5 3 0,3 8 5 16,2 3 2-16,-4 7 2 0,3-1 0 0,1 4 1 0,0-3-3 15,-1 4-4-15,1 2-1 0,1-4-3 0,-1 2-2 0,-4-5-3 16,0-2-1-16,6 1-3 0,-6-6-3 0,4-2-2 0,-2 2-1 0,-6-10-1 16,3-1-1-16,3-1 0 0,-5 0 1 0,-1-6 0 0,3-5 7 15,-7 0 9-15,3-1 11 0,3-4 9 0,-3-3 8 0,-1-3 7 0,-1-1 4 16,-1-2 2-16,5-3 2 0,-5-3 0 0,1-2 0 0,-1-2-1 16,4-6-2-16,-4 1 0 0,2-8-6 0,-3-2-8 0,6-6-12 15,-7-5-12-15,2-3-11 0,3-4-9 0,-2-4-8 0,1-6-6 0,-3 0-6 16,6-9-5-16,-2 6-3 0,1-7-2 0,-1 2-5 0,3-3-3 15,-3 4-5-15,7 3-3 0,-3 4-4 0,-2 4-4 0,1 1-5 0,4 8-5 16,-3 4-4-16,-3 4-3 0,3 5-4 0,-1 8-4 0,1 3-5 16,-1 4-8-16,3 4-8 0,1 5-10 0,-2 2-17 0,2 6-20 0,-5 1-28 15,6 3-30-15,-1 4-61 0,-2 4-73 0,4 0-37 0,-2 1-13 16</inkml:trace>
  <inkml:trace contextRef="#ctx0" brushRef="#br0" timeOffset="91274.5168">41562 17510 61 0,'-11'-3'401'0,"2"3"1"0,1-1-2 0,2-2-75 0,5 3-112 0,1-2-70 16,0 2-49-16,0 0-27 0,5-6-19 0,3 4-11 0,6-1-9 15,0 1-9-15,8-3-9 0,2 3-11 0,10-1-10 0,2-2-8 16,6 0-6-16,8 0-9 0,6-2-11 0,0 2-15 0,9-3-19 0,0 1-23 16,6-1-28-16,4-1-32 0,-1 2-36 0,3-2-57 0,1 1-68 15,-1 1-29-15,-4 1-14 0</inkml:trace>
  <inkml:trace contextRef="#ctx0" brushRef="#br0" timeOffset="91551.8764">43073 17473 178 0,'-10'-8'422'0,"0"3"13"0,1-4 9 16,1 1-63-16,3 4-99 0,-2-4-65 0,2 0-47 0,3 4-28 16,-5 0-16-16,6 1-13 0,1 3-11 0,-4-4-15 0,4 4-16 15,-1 4-14-15,1-2-12 0,0 3-10 0,0 4-10 0,1 5-7 0,3 0-5 16,-3 3-4-16,3 5-2 0,1 2-1 0,0 8-2 0,2 0 2 15,-2-1 3-15,3 2 1 0,-2 7 1 0,-1-2 0 0,0 2-3 0,2 1-1 16,-2-3-2-16,0 4-3 0,0 1-4 0,-2-4-6 0,1 3-9 16,1-2-9-16,-3-1-9 0,-2-2-10 0,3 2-10 0,-3-1-13 15,0-4-15-15,0-2-17 0,-3-1-17 0,3-2-25 0,-2-2-25 0,2-6-38 16,-4 3-39-16,3-8-66 0,1 3-78 0,-4-5-34 0,1-4-12 16,3-3-1-16</inkml:trace>
  <inkml:trace contextRef="#ctx0" brushRef="#br0" timeOffset="91951.9039">43113 17344 23 0,'8'-28'349'16,"2"-4"3"-16,4 6-66 0,-2-2-102 0,2 5-59 0,-1-3-38 16,4 4-21-16,-1 3-10 0,1 3-6 0,1-1-7 0,3 4-8 15,-2 4-10-15,-1 1-8 0,1 3-7 0,2 1-4 0,1 4-4 0,-7 4 1 16,6 1-1-16,-8 3 2 0,3 1 6 0,-4 4 4 0,-2 2 3 15,-5-2 2-15,2 5 1 0,-6 2 4 0,-1 3 2 0,-1-1 3 16,-8 1 2-16,1 0 4 0,-3 4 4 0,-6-2 2 0,0 1 3 0,-1-1 1 16,-1-1-1-16,-7 0 1 0,4 4 1 0,-2-6 0 0,-1 1 1 0,2-1 1 15,1-2-1-15,0-3 0 0,3 2-1 0,4-6 2 0,-2 0-2 16,3-4-1-16,2 2-1 0,4-6-4 0,1 0-1 0,4-3-4 16,3-2-5-16,0 0-7 0,3-5-5 0,-1 0-5 0,6 0-8 0,4-3-6 15,2-1-6-15,0 0-6 0,1-2-7 0,5-2-4 0,2 1-4 16,-1 4-4-16,5-1-1 0,1 3-2 0,-2 0 1 0,3 3 1 15,-4-1 3-15,1 4 2 0,-3 7 2 0,2-6 3 0,-5 7 3 0,1 3 2 16,3-2 1-16,-8 7 2 0,-1-4 1 0,-1 2 4 0,3 1 2 16,-10 3 4-16,3-1 2 0,-4-1 4 0,2 4 1 0,-7 0 1 0,0-2 3 15,-7 2 1-15,2-3 2 0,-5 4 1 0,-2-1 2 0,-2-1-1 16,0 2-1-16,-3-3-6 0,-3-1-8 0,-1-1-12 0,-1 3-12 0,-2-5-15 16,2 1-17-16,-3-2-28 0,4-1-33 0,-1-1-60 0,0-5-76 15,1 0-59-15,1-1-53 0,3-3-25 0,0 1-13 0</inkml:trace>
  <inkml:trace contextRef="#ctx0" brushRef="#br0" timeOffset="92250.0477">44020 17094 401 0,'-2'-10'422'0,"-5"-2"10"0,6 4-70 0,-4-4-111 15,1 4-62-15,1 1-38 0,1 2-22 0,-5 1-12 0,5 0-10 16,-1 3-9-16,1 1-12 0,-4 1-14 0,4 4-14 0,-2 7-13 16,-1-2-11-16,2 4-11 0,1 5-6 0,-5 2-8 0,6 4-3 0,-3 4-2 15,3 7 0-15,1-1 1 0,0 6-2 0,0 0-6 0,0 4-7 16,1-2-9-16,4 8-10 0,2-4-10 0,2-1-15 0,-4 2-15 0,3-5-21 15,-1 4-24-15,5-6-33 0,2-2-39 0,-4-2-58 0,4 0-66 16,3-7-50-16,-4-1-41 0,8-1-15 0,-2-2-3 0</inkml:trace>
  <inkml:trace contextRef="#ctx0" brushRef="#br0" timeOffset="92498.5955">44714 17388 390 0,'-7'-21'436'0,"-1"3"12"0,2 0 11 16,-2-1-70-16,3 3-112 0,-4-4-66 0,3 8-45 0,-1 1-24 0,5-1-16 16,-5 1-13-16,2 5-10 0,3 0-13 0,-4 1-16 0,4 0-13 15,2 5-14-15,0 5-12 0,-4 0-11 0,3 5-9 0,1 3-8 16,0 4-5-16,0 4-4 0,0 7-1 0,0 2-1 0,0 4 2 16,0 7 4-16,0 2 3 0,0-3 2 0,-4 4-2 0,1 1 0 0,3 2-6 15,-2-3-6-15,-5 4-8 0,2-5-6 0,4 5-10 0,-8-3-9 16,4-3-11-16,-4 0-9 0,4-2-16 0,-2-5-17 0,2 5-21 0,0-7-23 15,0-3-23-15,2 3-23 0,-1-6-40 0,4-1-47 0,0-3-61 16,0-5-66-16,0-1-29 0,7-2-11 0,-5-6 1 0</inkml:trace>
  <inkml:trace contextRef="#ctx0" brushRef="#br0" timeOffset="92910.9638">44670 17320 175 0,'-4'-24'370'0,"3"3"6"15,1 1-67-15,0 6-101 0,0-3-60 0,5 0-41 0,0 2-25 16,0 3-15-16,7 0-8 0,-5 0-9 0,8 3-9 0,0 1-10 16,6 1-9-16,-6 5-12 0,7-4-7 0,-3 6-6 0,7 0-2 0,-4 3 0 15,0 2 1-15,2-2 2 0,-5 9 3 0,1-6 2 0,-5 8 1 16,6-1 3-16,-11 2 1 0,2-2 0 0,-5 5 1 0,1-1 3 0,-4 0 3 16,-1-1 3-16,-3 5 2 0,-7 1 3 0,6-4 2 0,-8-1 0 15,-3 3 1-15,2 0 2 0,0-2 1 0,-7 1 0 0,3-2 3 16,-3 0-1-16,0 1 2 0,2-6 1 0,1 0 0 0,-3 0 2 0,3-1 0 15,1-3 1-15,-1-3 2 0,2 3 0 0,5-7 1 0,0 5 0 16,-1-6-1-16,3 0-3 0,3 0-3 0,2-4-2 0,0 2-4 0,0-3-4 16,2 1-5-16,3-1-5 0,3-2-8 0,1 3-6 0,3 0-4 15,3-1-6-15,-1-2-2 0,3 6-4 0,0-2-3 0,5 3-2 0,-7 0 0 16,8 0-1-16,-5 4 1 0,5 3 1 0,-1-1 0 0,-2 5 2 16,-4 1 2-16,4 0 3 0,-1 1 1 0,-6 2 3 0,1-1 1 15,3 4 2-15,-7-2 2 0,-1 3 0 0,-1 1 2 0,1 0 2 0,-7-1 3 16,1-1 1-16,-3 1 2 0,-3-3-1 0,1 4 2 0,-5 1 2 15,-1-1 0-15,1-3 0 0,-7 0 0 0,0 0-1 0,-3 0-2 0,0-2-6 16,2 1-10-16,-7-4-12 0,1 0-17 0,-1-2-25 0,3-2-36 16,-3-1-46-16,0-2-82 0,7-2-99 0,-7-1-51 0,1-4-26 15,6-1-15-15,1-5-6 0</inkml:trace>
  <inkml:trace contextRef="#ctx0" brushRef="#br0" timeOffset="93177.7382">45563 17006 115 0,'9'-8'404'16,"-1"4"4"-16,-1-4-32 0,5 5-46 0,-3 1-76 0,-3 2-87 0,3 2-47 15,3 1-25-15,-2 5-12 0,4-2-5 0,-1 6-6 0,1 0-8 16,0 8-7-16,1 0-5 0,-1 1-3 0,-1 5-1 0,1-2-5 15,-4 9-2-15,2 0-4 0,-5 1-3 0,1 3-4 0,-1 3-3 0,-5 2-4 16,1-2-6-16,-3 5-7 0,-5-1-8 0,-2-3-10 0,-1 7-10 0,-6-6-12 16,1 3-14-16,-3-1-19 0,-4 1-22 0,-2-3-19 0,-6 0-22 15,4-2-46-15,-3-2-57 0,0 2-70 0,-2 0-78 0,0-5-36 16,2-2-15-16,1-2-3 0</inkml:trace>
  <inkml:trace contextRef="#ctx0" brushRef="#br0" timeOffset="94412.7662">46498 17207 4 0,'3'-11'140'0,"-3"2"10"0,2-2 11 0,1 3 6 15,1-1 3-15,-4-2-1 0,1 2-1 0,3 2-5 0,-4-1-5 16,1 1-6-16,-1-3-7 0,0 3-7 0,0-1-7 0,0 1-8 15,0-1-3-15,0 3-7 0,0-2-6 0,0-1-5 0,0 3-5 0,0 1-3 16,0-1-6-16,0-1-2 0,4 1-4 0,-4 1-4 0,0 0-4 16,0 3-4-16,0-5-6 0,0 5-3 0,0-3-6 0,0 4-4 15,0 0-3-15,0 0-4 0,0 0-5 0,0 0-3 0,0 0-5 0,0 0 0 16,0 0-3-16,0 0-2 0,0 0-4 0,0 0 0 0,0 0-2 0,0 0-1 16,0 0-1-16,0 0-1 0,0 0-2 0,0 0-2 0,0 0-1 15,0 0 0-15,0 0-3 0,0 0-1 0,0 0-2 0,0 0 1 16,0 0-1-16,0 0 0 0,0 0 0 0,0 0 1 0,0 0-2 0,0 0 2 15,0 0 0-15,0 0 0 0,0 0-1 0,0 0 2 0,0 0 2 16,0 0 1-16,0 0-2 0,0 0 0 0,0 0-2 0,0 0 0 0,0 0 0 16,0 0-1-16,0 0-2 0,0 0-1 0,0 0-3 0,0 0-1 15,0 0-1-15,0 0-2 0,0 0-3 0,0 0 0 0,0 4 0 16,0-3 2-16,0 5 0 0,3 0 3 0,-3 6 3 0,2-2 0 0,1 3 3 16,-1 3 1-16,5 1 3 0,-2 3 2 0,4 2 4 0,-4 3 0 15,3 3 2-15,-3 4 1 0,4-3 1 0,-1 6-1 0,1 0-1 16,-2 1-3-16,1-1 1 0,1 6-2 0,-1-5-1 0,1 0-1 0,-1 0-1 15,3 0-2-15,-3-3 0 0,1-2-2 0,-1 0 0 0,-1-3-1 16,5-5 1-16,-3 0 1 0,-3-5-1 0,6 2 0 0,-3 0 0 0,-1-7 1 16,-1 0 2-16,2-3 4 0,-1-3 6 0,-3-1 6 0,4-2 4 15,-1-2 3-15,3 1 4 0,-3-3 2 0,4-3 3 0,-3-2-1 16,4-2 2-16,1-3 0 0,1-2 1 0,2-5-2 0,2-2-1 0,1-6-6 16,3-1-4-16,-3-3-7 0,2-7-5 0,0-4-5 0,4 0-5 15,-7-8-4-15,0 2-4 0,3-7-3 0,0-1-4 0,-3 0-2 0,3-3-4 16,-2 0-1-16,-4 3-5 0,4-1 1 0,-6 3 0 0,1 3-1 15,-1 4-1-15,-2 2-4 0,-2 7-6 0,-2 3-8 0,-2 4-10 0,2 4-13 16,-3 8-13-16,2 2-9 0,-5 3-8 0,-2 7-11 0,3 2-9 16,-3 6-16-16,0 2-17 0,0 7-23 0,2 3-24 0,-2 6-39 15,3 0-47-15,1 2-71 0,-3 6-85 0,6 1-36 0,-2 6-9 0,-3-6-3 16,5 4 5-16</inkml:trace>
  <inkml:trace contextRef="#ctx0" brushRef="#br0" timeOffset="95395.4463">42884 17276 118 0,'-14'-4'215'16,"-3"3"-23"-16,2-6-11 0,1 3-2 0,1-1 0 0,-1 3 2 0,1 0 1 16,1-1 0-16,-2-2-4 0,4 3-8 0,1 2-7 0,-3-3-8 15,4 0-7-15,3 3-9 0,-4-2-8 0,4-1-13 0,3 3-11 0,-5-2-12 16,7 2-10-16,0 0-11 0,0 0-11 0,0 0-10 0,7 0-8 15,-5 0-7-15,6 2-6 0,3-2-6 0,1 3-4 0,5-1-1 16,1 1-1-16,6 0-1 0,5-1 0 0,4 3 0 0,-1-2 1 16,7-1 0-16,-1 0 1 0,10-2-1 0,-7 3-2 0,5-3-3 0,1 0-3 15,-2 0-4-15,1-3-4 0,-2 3-3 0,0-2-3 0,-1 2-2 16,-4-5-2-16,0 3 0 0,-6-1 2 0,-1 1 1 0,-4-4 0 0,-3 4 3 16,-1-1 3-16,-4 1 2 0,-4 0 4 0,-3 2 5 0,1-2 3 15,-2 2 4-15,-3-3 5 0,-1 0 3 0,-6 3 3 0,3 0 0 0,-5 0 1 16,0 0-1-16,0 0 1 0,0 0-1 0,-2 6-3 0,-1-4 0 15,1 2-2-15,-1 4-2 0,-2 0-3 0,-1 1-1 0,-2 7-2 16,-6-4-1-16,2 4-1 0,-1 5-1 0,-4 1 1 0,1 1 0 0,-2 0 0 16,-5 4 1-16,1 5-1 0,-3-3 0 0,1 1 0 0,-4 2-2 0,-1 1 0 15,2-3-1-15,0 0-2 0,-4 2-2 0,2 0-2 0,-1 1-1 16,-1-3-1-16,-2-2 0 0,3 5-1 0,-1-5-2 0,-1-1-2 16,1 0-1-16,2 1-1 0,0-3-1 0,2-1-2 0,-1-2 0 0,5-1-1 15,-3-1 2-15,4 4-2 0,3-5 1 0,2-1-1 0,2-4 1 16,1 0-1-16,0-2 2 0,2 0 0 0,4-1-1 0,-1 1 2 0,3-5 0 15,-1-1 0-15,5 1 0 0,2-6 1 0,-3 4-2 0,3-5 0 16,0 0-2-16,3 0 1 0,-1 0-1 0,5 0 2 0,-1 0-1 16,6-5 1-16,-1 4 0 0,6-3-1 0,1 0 0 0,3-1-1 0,3-2-2 15,3 0-2-15,0-1-2 0,7 3-1 0,-1-3-3 0,-1-4-1 16,7 5-3-16,-1 1-2 0,1-2-4 0,0 1-1 0,-1 0-2 16,3-4-2-16,-2 4-3 0,0 2-2 0,-1-1-1 0,1-1 0 0,-3 2-1 15,1-3-1-15,-3 1-1 0,2 2-1 0,-3 3-1 0,-3-3-3 16,-1 1-5-16,0-1-5 0,-5 1-9 0,-2 1-10 0,-3 3-10 0,2-4-12 15,-6 4-9-15,-1-1-13 0,-1 1-14 0,-1 0-16 0,-3 0-21 16,-3 0-29-16,1 0-35 0,0 0-68 0,2 0-82 0,-3 1-38 16,-6-1-17-16,0 0-2 0</inkml:trace>
  <inkml:trace contextRef="#ctx0" brushRef="#br0" timeOffset="96199.2147">42802 17268 343 0,'-12'-8'399'0,"-1"3"-49"0,2-2-81 0,0 2-46 15,4-3-28-15,-2 3-14 0,4 1-7 0,-3 2-6 0,1-4-1 16,2 1-10-16,3 0-10 0,2 4-13 0,-4-2-12 0,1 0-7 16,3-2-8-16,0 5-7 0,0-1-7 0,3-2-9 0,1 3-12 0,-4-4-13 15,2 3-9-15,1 1-10 0,2-4-7 0,0 2-5 0,2 2-3 16,3-1-4-16,1-3-3 0,9 4-1 0,-5-3-4 0,6 2 0 0,3 1-1 16,3-4-1-16,4 4 1 0,1-1-1 0,4-2-1 0,0 3 0 15,3-5-1-15,2 2-2 0,0 0-3 0,0-2-1 0,1 4-3 16,-4-6-1-16,3 2-2 0,-2 2 0 0,0-2-2 0,-6 2 0 0,-3-2-1 15,-1 3-1-15,0-1 2 0,-5 0-1 0,-5 2 1 0,1-2 0 16,-4 3 1-16,-3-2-2 0,1 2 0 0,-2 0 0 0,-2 0-1 0,-1 2-1 16,-4-2 1-16,3 3 0 0,-3-2 3 0,2 5-1 0,-5-4 0 15,3 3 0-15,2 1 2 0,-5-1 1 0,1 0 2 0,0 3 2 0,-1 3 1 16,2-2 2-16,-4 4 2 0,1 1 2 0,-1-1 2 0,-1 3 1 16,1 1 2-16,-6-3 1 0,0 6 5 0,1 1 0 0,-6 3 2 15,-2-2 3-15,-1 3 0 0,-3 2 0 0,-2-2 0 0,-3 4 2 0,0-1-1 16,-5 2-1-16,-1-1 0 0,-1 3-3 0,0-2 0 0,-5 2-3 15,5-2-3-15,-5 2-3 0,2-3-2 0,-1-1-1 0,3 2-1 0,-4-2-2 16,5-2-1-16,1-2-3 0,-6 1-2 0,10 0 0 0,-6-2-1 16,2-2-1-16,3 1-1 0,-3-1 1 0,6-1 0 0,0-3 0 15,0-2 0-15,1 2-2 0,1-5 0 0,5 3 0 0,-6-2 0 0,8-4 2 16,-1 1 1-16,0-1-1 0,4-2 0 0,-4 1 0 0,2 1 0 16,4-6 0-16,1 5-1 0,0-3 1 0,-1 2 0 0,3-3 0 0,3 0 0 15,-5 1 0-15,2 2 0 0,3-6 0 0,2 3-2 0,-7-3 1 16,7-1 0-16,0 0 0 0,0 0-2 0,0 0 1 0,0 2 1 15,7-2-1-15,-2 0 4 0,4 0 1 0,-2 0-1 0,1 0 1 0,6-2 1 16,0 2 3-16,8-1 1 0,-2-3 1 0,4 3-1 0,3-6 1 16,4 2 0-16,1 1 0 0,4 0 0 0,0-4-2 0,3 1-3 0,2-1-1 15,0-1-3-15,0 1-1 0,3 1-2 0,1-2-1 0,-4 1-2 16,0 2-2-16,3-5-1 0,-5 4-1 0,2-3 1 0,-2 4-1 16,-5-5 0-16,2 3 0 0,-2 0 0 0,-3 1 1 0,-4 2 1 0,-3-3 0 15,-2 3 1-15,-3 2 1 0,2-1 0 0,-8 3 0 0,1-6 2 0,-6 7-1 16,-1-1 3-16,2 1 1 0,-2 0-1 0,-6 0 4 0,3 0 2 15,-4 0-1-15,0 0 0 0,0 1 0 0,-4 6 2 0,3-6 0 16,1 3 2-16,-4-4 1 0,1 7 1 0,1-2 1 0,-5-1 0 0,5 1-2 16,-3 2 1-16,-1 0-1 0,4 1 1 0,-3-3-1 0,-2 2 1 15,2-2-3-15,0-1-4 0,1 1-7 0,3-1-10 0,-6 1-13 16,2-2-14-16,3 0-20 0,-1 2-20 0,-1-5-27 0,2 2-25 0,2-2-36 16,-3 2-41-16,3-2-91 0,0 0-114 0,0 0-62 0,0 0-37 15,0 0-12-15,0 0-1 0,-2-2 8 0</inkml:trace>
  <inkml:trace contextRef="#ctx0" brushRef="#br0" timeOffset="97859.7905">48056 16805 34 0,'-5'-9'369'16,"0"1"-49"-16,0 1-76 0,0 2-40 0,-2-3-23 0,2 1-11 0,2 2-5 15,-3 0-7-15,6 0-9 0,-1-1-14 0,1 5-18 0,0-2-16 0,0-2-16 16,0 3-17-16,0-1-12 0,1 0-14 0,3 3-9 0,-2-2-9 15,4-1-9-15,3 3-5 0,-2-2-5 0,5 0-3 0,-2 1 0 0,4-3 1 16,6 1 1-16,-1-2 1 0,3 4 0 0,2-2 2 0,3-1 2 0,2-3 1 16,0 6 0-16,2-4 0 0,0 2 1 0,-1-2-2 0,-1 3 1 15,-2-2-1-15,1 3-1 0,-6-6-2 0,0 6 1 0,4-3 0 0,-11 3 0 16,0 1 0-16,-4-3 1 0,-1 0 1 0,-3 3-1 0,1 0 0 16,-6 3 0-16,1 0 0 0,-3-2 0 0,0 3 2 0,-3 0 3 0,1 5 4 15,-1-2 5-15,-2 2 0 0,-2 2 3 0,0 5 0 0,0-6 0 0,0 7 1 16,-1 4 2-16,-4 0 3 0,2 2 1 0,-2 5 2 0,2-2 0 15,-2 3-1-15,5 4-4 0,-2 2-3 0,-3 0-4 0,4-2 0 0,3 7-3 16,-4-2-2-16,4-1-1 0,3 0-1 0,-5 3-3 0,6-3 0 16,1 1-3-16,-4-2 0 0,3-1-3 0,1-3 1 0,-4 2 0 0,4-2 0 15,-3-2-3-15,3-2-2 0,0-3-2 0,-2-1-2 0,2-2-2 0,-3 1-4 16,-1-6-1-16,3 1-4 0,-3 2-1 0,2-5-4 0,-4-2-4 16,-1 0-5-16,0-3-5 0,0 0-6 0,-8-2-6 0,5-2-8 0,-4 2-8 15,-3-3-7-15,-2-2-10 0,-3-2-9 0,0-1-12 0,-2-1-12 16,-2-2-11-16,3 1-16 0,-6-3-18 0,0-1-23 0,1-3-22 0,1-1-35 15,-2-2-39-15,2-1-45 0,3-2-48 0,-2-1-19 0</inkml:trace>
  <inkml:trace contextRef="#ctx0" brushRef="#br0" timeOffset="98020.3903">47871 17196 7 0,'1'-4'342'16,"6"-1"-9"-16,0 1-59 0,1 2-86 0,4 1-51 0,2-3-35 0,-4 4-17 15,7 0-13-15,2 0-8 0,3 0-8 0,4 0-5 0,1 4-9 16,2-3-9-16,7 5-13 0,3-5-19 0,2 3-22 0,7 0-27 0,1 1-30 16,1 1-38-16,1-5-45 0,10 4-60 0,-3 0-73 0,0-2-37 15,2 0-21-15</inkml:trace>
  <inkml:trace contextRef="#ctx0" brushRef="#br0" timeOffset="98779.1595">49661 17218 271 0,'-7'-11'317'0,"7"-4"-70"0,-1 3-37 0,-3 0-26 0,1 0-8 15,1 3-2-15,-1-3 0 0,3 7 0 0,-2-3-10 0,2 3-11 0,-3-1-16 16,-1 2-18-16,4-1-15 0,-2 5-16 0,2-2-14 0,0 2-12 16,-3 2-10-16,1 3-10 0,2-1-8 0,-3 4-8 0,3 5-7 0,0-1-5 15,3 3-4-15,-3 6-1 0,5 0-1 0,-3 2-1 0,2-1 4 16,1 3 1-16,0 0 1 0,3 2 1 0,1-3-3 0,-1 0-1 0,1 0-2 16,1 1-1-16,2-2-1 0,-3-1-2 0,4-2 1 0,1-2-2 0,-4-2 0 15,2 0 2-15,2-4 0 0,-1-1 1 0,1-2 0 0,0-4 0 16,-1 1 1-16,1-5 0 0,0 3 1 0,-1-8 1 0,4 3-1 0,-3-5 1 15,0 1 0-15,3-4 0 0,-4-2 1 0,1-1-1 0,0-4 1 16,-1 4 1-16,-3-5 3 0,4 0 3 0,-2 0 1 0,-2-4 2 0,-1 0 1 16,-1-2 2-16,1-1 1 0,-8 1 3 0,6-1 3 0,-2-4 0 15,-3 4 2-15,-2-3 0 0,0-1 1 0,0 2-1 0,0-2 1 0,-2 1-1 16,2 2-2-16,-3 2 1 0,1-1 0 0,-5 5-2 0,6-2-3 16,-3 4-5-16,3 2-5 0,-6 3-6 0,5 2-3 0,-1 5-3 0,-1 4 0 15,3 1-3-15,-5 6 0 0,0 4-2 0,4 8 0 0,-3 0 0 0,-2 11 0 16,5 2-2-16,-1 7 2 0,0 4 3 0,-3 7 4 0,6 1 4 0,-1 3 1 15,1 2 0-15,-4 5-2 0,4-1-3 0,0-2-2 0,0 3-5 16,0-1-5-16,0-2-3 0,0-3-3 0,0 0-3 0,0-1-2 0,0-2-2 16,0-2-1-16,0-3-3 0,0 2 0 0,0-5-3 0,-3 2-2 15,3-2-1-15,-2-8 1 0,2-1 1 0,-5 1 3 0,2-5 3 16,-2 0 3-16,-1-6 4 0,0 0 0 0,-3-4 3 0,-5-5 2 0,4-1 2 16,-2-5 3-16,-1 2 3 0,-3-7 3 0,-4-2 2 0,4-2 3 0,-6-2 2 15,0-2-1-15,-3-1-1 0,4-6-4 0,-1-1-2 0,-5-1-4 0,4 0-5 16,1-2-8-16,0-5-10 0,3 2-10 0,-1 1-11 0,6-6-14 15,-1 5-14-15,3-6-21 0,3 1-21 0,4 2-28 0,2 2-30 0,3-4-54 16,3-2-62-16,2 1-61 0,7 0-61 0,4 1-26 0,1-2-9 16,2 1 1-16</inkml:trace>
  <inkml:trace contextRef="#ctx0" brushRef="#br0" timeOffset="99041.9804">50683 16748 37 0,'-7'-9'404'0,"0"-1"13"0,5-3-40 0,-6 3-68 0,3 1-57 16,-4 1-54-16,4 0-35 0,-2 4-23 0,5-1-15 0,-3 3-9 15,-1-3-13-15,0 5-14 0,1 0-15 0,0 0-14 0,-2 5-14 0,2-3-11 16,0 7-10-16,0 3-9 0,0 1-4 0,-4 4-4 0,3 3-3 0,4 5 2 15,-3 3 1-15,-2 1 2 0,2 5 3 0,3 0 5 0,-1 6 0 16,3 3 0-16,3 1-2 0,-1 4-3 0,1-5-9 0,2 5-8 0,4 1-11 16,-1-2-10-16,1 1-11 0,5-2-13 0,-4 0-20 0,7 1-21 0,-4-6-26 15,1 0-29-15,1 1-41 0,6-7-46 0,-6-1-68 0,6 1-73 16,1-3-33-16,0-6-12 0,-3-4-1 0</inkml:trace>
  <inkml:trace contextRef="#ctx0" brushRef="#br0" timeOffset="99310.8827">51186 17152 61 0,'-14'-4'430'0,"-1"3"11"0,1-6 7 0,0 6 6 0,1-3-71 0,4 1-112 15,-3 3-77-15,7-2-62 0,0 2-34 0,0-3-20 0,-2 0-12 16,7 3-5-16,0 0-8 0,0 0-9 0,7 0-9 0,-2 0-10 0,0 3-7 16,7 0-4-16,-2-3-3 0,7 2-1 0,2 1-1 0,3 1-1 0,2 1-7 15,4-2-7-15,6 2-12 0,1-4-13 0,1 5-17 0,2-5-20 16,3 3-24-16,3-1-27 0,4-2-38 0,-4-1-41 0,2 0-59 0,0 0-72 16,-1 0-53-16,-1 0-48 0,0-1-20 0,-3-2-4 0</inkml:trace>
  <inkml:trace contextRef="#ctx0" brushRef="#br0" timeOffset="99761.443">52593 16940 25 0,'1'-7'412'16,"3"2"17"-16,-4 2-12 0,1-2-25 0,-1-2-65 0,0 2-85 15,0 2-45-15,0-1-25 0,0 3-12 0,0-2-5 0,0-1-8 0,0 4-6 16,0 0-14-16,0 0-17 0,-1 0-17 0,-4 0-18 0,1 4-15 0,1-1-15 16,-2-2-11-16,1 3-5 0,-1 3-6 0,0 2-4 0,0 3-4 0,0 3-5 15,-2-2 0-15,-2 4 0 0,3 0 2 0,-3 5 0 0,-3 2 1 16,2-1 2-16,-2 2 1 0,-2 0 1 0,4 0-2 0,-4 3-1 0,1 0-3 0,-4-5-2 16,0 2-2-16,3 3 0 0,-1-3-3 0,-6-1 1 0,6 0-2 15,-6-1 2-15,6-2-1 0,-7 3 1 0,3-1-1 0,-1-3 2 0,1-4 0 16,-3 1 3-16,3-2 2 0,-3 1-1 0,0 0 1 0,3-4 2 0,-2-1 1 15,6-2 1-15,-4 2-1 0,2-6 2 0,0-1-3 0,4-2 0 16,-1 1-4-16,0-3-2 0,4-3-4 0,-2-2-4 0,4-1-4 0,-1-5-1 16,2-4-5-16,0 2-2 0,2-7-4 0,2 2-4 0,1-5-4 15,-1 1-2-15,3-6-1 0,3 3-1 0,-1-1-2 0,5-2 1 0,-6 3-2 16,8-2 1-16,0 2-1 0,-1 6 0 0,2-4-2 0,2 6 1 0,2 0 2 16,-4 4 0-16,4 3 2 0,-1 5 0 0,1 1 2 0,1 4 2 15,4 3 4-15,-5 2 3 0,3 3 3 0,2 4 4 0,-4 0 2 0,5 2 2 16,-4 3 0-16,1 3 0 0,2 0-7 0,-2 2-5 0,0 4-10 0,-2-2-12 15,0 0-15-15,4 0-18 0,-5 1-26 0,3 3-28 0,-4-5-48 0,3-1-60 16,1 0-76-16,0-2-81 0,-2-1-40 0,2 2-18 0,2-7-5 16,2 1 3-16</inkml:trace>
  <inkml:trace contextRef="#ctx0" brushRef="#br0" timeOffset="100128.2796">52925 16635 291 0,'0'-6'433'15,"-3"0"10"-15,-1 0 8 0,4 1-76 0,0 0-117 0,0 0-72 0,0 1-46 16,0 1-28-16,0-2-17 0,0 5-11 0,4 0-5 0,-4 0-8 16,3 0-8-16,2 3-12 0,4 2-13 0,-1 2-8 0,3 0-3 0,-1 4-1 15,3 1 0-15,8 5 4 0,-6 1 4 0,7 5 4 0,-1 2 4 0,1 0 3 16,-1 8 1-16,-1-4 0 0,-1 6 0 0,-2 0 2 0,2 2-1 0,-6 0-2 16,-3 2-2-16,2 1-5 0,-3 0-6 0,-4 2-6 0,-2-4-10 0,-6 9-14 15,0-7-16-15,-4 1-20 0,-2 6-21 0,-4-3-24 0,-1 1-24 0,-7-1-32 16,-1 1-35-16,4-3-58 0,-5-1-66 0,0 1-71 0,-3-1-69 15,2-1-33-15,-2-5-16 0,3 1 2 0,0-4 6 0</inkml:trace>
  <inkml:trace contextRef="#ctx0" brushRef="#br0" timeOffset="101061.8678">53542 16256 254 0,'7'-4'325'16,"-7"-2"-39"-16,2 1-47 0,-2 0-47 0,3 3-27 0,1-3-15 16,-4 0-8-16,2 3-1 0,-2-1-3 0,0 0-1 0,0 3-9 0,0 0-11 15,0 0-15-15,0 0-15 0,0 0-11 0,3 3-7 0,-1 0-8 16,4 2-6-16,0 2-3 0,2 0-4 0,-1 5-1 0,1 5-1 0,10 0-1 0,-5 6 0 15,4 5 1-15,-1-1 2 0,4 5 2 0,-5 4 3 0,2 0-1 16,0 3-1-16,-1 3-3 0,4 3-3 0,-6 1-2 0,0 6-4 0,-4-5-3 16,2 6-1-16,-7 1-2 0,3-1-1 0,-6 3-1 0,-2 0-3 0,-2 3-8 15,-10 0-11-15,4-2-17 0,-6 2-17 0,-1-1-20 0,-6 5-19 0,-6-7-26 16,3 4-27-16,-10 0-37 0,-2-4-42 0,-1 0-66 0,-4 2-80 0,-7-6-59 16,6 2-53-16,-10-4-21 0,1-1-7 0,2-1 4 0</inkml:trace>
  <inkml:trace contextRef="#ctx0" brushRef="#br0" timeOffset="147717.945">35638 11009 109 0,'-2'-9'148'0,"-1"0"-3"0,0 1 0 0,1 0 5 16,-5-3 1-16,5 5 2 0,-1-5-6 0,1 3-8 0,-1 0-7 15,-1 0-6-15,4 0-8 0,-1 1-7 0,-3 0-8 0,4-1-5 0,0 0-7 16,0 4-6-16,0-1-9 0,0 0-6 0,0 1-9 0,0 0-11 16,0 1-8-16,0 3-11 0,0 0-7 0,0 0-9 0,0 0-6 15,0 0-4-15,0 3-5 0,0 5-5 0,5 2-2 0,-1 2 2 0,1 5 2 16,0 4 3-16,4 3 3 0,-1 4 5 0,4 1 5 0,-5 6 3 15,7 0 5-15,-3-1 1 0,0 6 3 0,2-2 1 0,-1 2 1 0,-1 0 2 16,2-4-2-16,-4 4-3 0,3-4-4 0,-2 0-1 0,2-4-3 16,-5 3-3-16,1-2-1 0,1-6-2 0,3 1-2 0,-6-3-2 15,3-1 0-15,-4-2-2 0,4-5 2 0,-3-1 1 0,-4 3 2 0,3-6 3 16,2-5 5-16,-5 4 6 0,3-4 6 0,-2-3 8 0,1-2 3 16,1-1 2-16,-3-2 1 0,1-2 1 0,2-1 0 0,-2-2 1 0,1-3-2 15,-2-4-1-15,3-3-3 0,-2 2-4 0,1-7-5 0,-3-1-9 16,-1-3-8-16,4 1-8 0,-3-5-6 0,-1-3-3 0,4-1 0 15,-1-1-2-15,-1-2-2 0,1 2-3 0,1-5-1 0,-3 1-3 0,5 1 2 16,-3-2-1-16,2 1 3 0,0 0 1 0,2 3 1 0,-2 1 1 16,0 1 0-16,0 3 1 0,2 1-1 0,-5 3-1 0,3 3-2 0,2 2-3 15,-5 4-6-15,1 0-4 0,-1 7-8 0,1-2-6 0,0 4-7 16,-3 0-7-16,2 4-4 0,-2 1-5 0,0 2-6 0,4 2-9 16,-1 1-6-16,-3 2-7 0,5 2-7 0,-3 1-8 0,5 2-8 15,-6-2-9-15,3 4-14 0,-3 0-18 0,6 0-20 0,-2 4-24 0,0-3-29 16,1 3-34-16,0-4-45 0,-4 3-49 0,3 0-22 0</inkml:trace>
  <inkml:trace contextRef="#ctx0" brushRef="#br0" timeOffset="148013.3513">35347 11386 218 0,'-2'-6'361'16,"-2"1"-72"-16,1 1-107 0,3-1-59 0,0 2-36 0,3 2-19 0,1-3-7 15,-2 3-7-15,3-2-6 0,1-1-7 0,1 4-10 0,9-4-8 16,-3 1-9-16,3 2-2 0,6-6-1 0,0 6-1 0,5-3 0 0,1 3-3 15,7-5-5-15,1 5-6 0,3-3-9 0,-1 0-9 0,6 0-13 16,1 3-15-16,-1-2-14 0,2-1-21 0,-2 1-25 0,2 1-27 16,-1-1-26-16,-1 1-37 0,0-1-44 0,1 3-40 0</inkml:trace>
  <inkml:trace contextRef="#ctx0" brushRef="#br0" timeOffset="148488.2143">36549 11269 159 0,'5'-7'211'0,"0"0"-62"0,4-1-35 0,-1-1-23 0,2 2-12 15,2-2-8-15,-2 1-11 0,8 1-8 0,-5-1-10 0,1 0-8 16,-1 4-7-16,5 0-8 0,-1-1-6 0,-4 2-6 0,1 3-4 0,-4 0 0 16,4 0 1-16,-1 3 2 0,-1 2 0 0,-1 2 3 0,-3 1 3 15,-3 1-1-15,0 2 5 0,2 2 5 0,-5 2 4 0,-2 1 4 16,0-1 3-16,0 2 1 0,-2 3 1 0,-5-4 1 0,0 8-1 0,-1-4-1 15,-1 2-1-15,-1-2-3 0,-2-2-2 0,2 2-2 0,-4 4-3 16,2-8-4-16,2 4-3 0,-3-2-3 0,1-1 0 0,1-4 0 0,3 2 0 16,3-7 3-16,-4 4 0 0,4-4 0 0,2-3 0 0,-1-2-3 15,4 1-1-15,0-4-2 0,0 0-3 0,0-4 1 0,7-4-1 0,-5 1-3 16,3-2-2-16,2-2-5 0,0-2-3 0,1-2-3 0,4 1-4 16,-2-3-3-16,2-3-1 0,2 2-1 0,0-4-1 0,-1 2 0 15,4-1-2-15,-1 1 0 0,-3-3-2 0,4 6 1 0,0-3 1 0,-1 0 3 16,-3 4 1-16,1-5-1 0,0 4 0 0,1 0 2 0,-1 1 4 15,-1-1 2-15,-6 2 5 0,5 3 3 0,-4 3 8 0,1-4 6 0,-4 4 5 16,0 1 5-16,0 3 3 0,2-2 2 0,-7 2 2 0,2 2 3 16,-2-2 2-16,0 5 1 0,0 0-2 0,0 0-1 0,0 0-3 15,-2 0-2-15,-5 4-4 0,-1-3-5 0,3 4-4 0,0 2-4 0,-4 1-3 16,1 2 0-16,-1 2-2 0,2 1 0 0,-5-2-1 0,2 6 1 16,-2 5 0-16,2-3 2 0,-2 1-1 0,5 2 2 0,-1-1-1 0,1 2-1 15,0 1-1-15,0-3-3 0,2 1-6 0,3-1-4 0,-1 3-9 16,3-1-10-16,3-3-11 0,-1-1-13 0,3 1-19 0,2-3-21 15,0-1-31-15,1 1-32 0,1 3-63 0,3-5-78 0,1-2-39 0,1 0-17 16</inkml:trace>
  <inkml:trace contextRef="#ctx0" brushRef="#br0" timeOffset="149100.8582">37690 10808 47 0,'-5'-6'266'15,"-1"-2"-43"-15,0-1-42 0,1 1-20 0,3 0-10 0,-5 1-3 16,2 2 3-16,0-1-1 0,1 0-3 0,-1 1-10 0,2 4-12 15,-2-2-17-15,3-1-19 0,-5 4-16 0,5 0-14 0,-3 4-12 0,-1-1-9 16,0 2-8-16,3 3-9 0,-4 2-6 0,0 5-9 0,1 2-2 0,-6 4-4 16,3 3-1-16,1 4 1 0,-3 1 3 0,3 2 3 0,-1 5 4 15,2 1 3-15,-1 2 3 0,-1 1 2 0,1-1 1 0,3 4 0 16,0 2-4-16,1-5-6 0,1 0-10 0,3 3-9 0,0-2-12 0,0-3-10 16,3 0-12-16,2 3-13 0,0-4-13 0,4-3-17 0,-1-2-20 0,4 1-23 15,2-1-28-15,0-2-30 0,-1-2-31 0,6-4-35 0,0 1-43 16,1-3-48-16,1-5-19 0</inkml:trace>
  <inkml:trace contextRef="#ctx0" brushRef="#br0" timeOffset="151743.8582">38027 11170 66 0,'-5'0'125'0,"4"-2"-7"0,-3-1-3 0,1 3-3 0,1-2-6 16,2 2-10-16,0 0-11 0,0 0-11 0,0 0-11 0,0 0-11 0,0 0-9 16,0 0-8-16,2-2-5 0,-2 2-3 0,7-3-2 0,-6 1 0 15,3 2-1-15,1 0 2 0,0 0 0 0,3 0 1 0,1-3-1 16,1 3 0-16,2 0-3 0,5 0 0 0,-3-3-2 0,-1 1-2 0,3 2 1 16,6-3 1-16,-2 1-1 0,1 2-2 0,1-3-1 0,4 2-3 15,-3-2-2-15,3 0-1 0,1 1-1 0,1-1-2 0,-1-2 0 16,0 4 0-16,0-3 0 0,4 1 0 0,-4-1 0 0,-1 3-3 0,1-2 1 15,-1-2-2-15,-6 1 0 0,3 0-1 0,-3 1 0 0,-5 0 1 16,-1-2 0-16,0 5 2 0,-2-1-2 0,-4 1 1 0,1-3-2 16,-4 3 0-16,0 0-2 0,-2 0 1 0,-1 0 0 0,-2 0 2 0,0 0 0 15,0 0 1-15,0 0-1 0,0 0-1 0,0 0-1 0,0 0-5 0,0 0 1 16,0 0-1-16,0 0 0 0,0 0 2 0,0 0 0 0,0 3-1 16,0-3 0-16,-2 0-2 0,2 0 1 0,0 0-2 0,0 1 2 15,0-1 0-15,0 0 2 0,0 0 2 0,0 0 0 0,0 0 0 0,0 0-2 16,0 4 0-16,0-4 0 0,0 1 1 0,0 5 1 0,0-5 1 15,0 2 0-15,-3 2 2 0,-1 2-2 0,4-2 0 0,0-2 0 16,-1 6 2-16,-3-3 1 0,4 4 1 0,-1 0 1 0,1 2 2 0,0 1 0 16,0-1 1-16,0 4 0 0,0-4 0 0,0 3 0 0,0-1 0 15,0 3 2-15,0 0-2 0,-4-1 0 0,1-3-1 0,3 6 0 16,-2-5 1-16,2 1 0 0,-3 2-1 0,-1-1 0 0,4-2 0 0,-1-1 0 16,-3-1 0-16,4 0 0 0,-2 0-1 0,2 0-1 0,-3-4-2 15,0 4 0-15,3-5-4 0,-2-1-2 0,-1-1-3 0,3 1-2 0,0-2-3 16,0 1-6-16,0-2-6 0,0-3-12 0,0 0-13 0,0 0-15 15,0 0-14-15,0 0-24 0,0 0-26 0,0 0-29 0,0 0-33 0,0 0-53 16,0 0-63-16,0 0-33 0</inkml:trace>
  <inkml:trace contextRef="#ctx0" brushRef="#br0" timeOffset="153042.6909">39409 10975 3 0,'-4'-3'52'0,"4"2"3"15,0 1 4-15,0-7 1 0,0 6 0 0,0-3-1 0,0 3-1 16,0-5-1-16,0 5 0 0,0-3 0 0,0 0-3 0,0 0 1 0,0 3 3 15,0-2 2-15,0-1 2 0,0 0-1 0,0 3-2 0,0-2 2 16,0-2 1-16,0 2 1 0,0 1 1 0,0-3 2 0,0 5 3 0,-1-2 2 16,1 2 2-16,0-3-1 0,0 3-2 0,0 0-3 0,0 0 0 15,0 0-4-15,0 0-5 0,0 0-4 0,0 0-4 0,0 0-9 16,0 0-8-16,0 0-8 0,0 0-7 0,0 0-7 0,0 3-6 0,0 1-2 16,0 4-3-16,0 0-1 0,0 1-1 0,0 0 4 0,1 6 1 15,-1 4 1-15,4 2 1 0,-1 0 3 0,-1 6 4 0,3-3 5 16,-2 7 2-16,1 0 4 0,-3 4 0 0,5 0 1 0,-3 0-2 0,0 1-1 15,2 0-2-15,1 0-3 0,-1-2-4 0,2 4-2 0,-6-6 0 0,4 0-1 16,4 0-2-16,-1 0-1 0,-2-4-2 0,2-4-1 0,-3 1-1 16,2-2-1-16,-5-4 2 0,3-3 5 0,2 1 5 0,-2-6 10 15,0 1 12-15,-2-4 10 0,-1 0 10 0,5-3 6 0,-6-1 4 0,5-4 5 16,0 0 2-16,0-1 1 0,2-3 2 0,-3-3 1 0,0-2-1 16,4-2-3-16,-4-2-7 0,7-2-10 0,-5-3-11 0,1-2-10 0,1-5-10 15,-1 0-8-15,-3-3-4 0,4 2-7 0,-4-6-4 0,4-2-4 16,-4-2-3-16,3 2 0 0,-3-4-4 0,4-2-3 0,-1 4-3 0,-3-3 0 15,4 2-2-15,-4-2-2 0,2 3-1 0,-5 4-4 0,3 0-3 16,2 4-3-16,-6 1-3 0,3 6-5 0,-1 1-9 0,-1 1-10 0,1 6-13 16,-3 0-15-16,0 2-16 0,0 2-17 0,0 4-16 0,2 0-19 15,-2 3-23-15,0 2-24 0,0 0-29 0,7 2-41 0,-2 3-50 16,0 0-43-16,0 4-42 0,0 2-15 0</inkml:trace>
  <inkml:trace contextRef="#ctx0" brushRef="#br0" timeOffset="153297.5706">39158 11284 54 0,'-2'-3'325'0,"2"3"-61"15,0 0-92-15,0 0-56 0,2 0-38 0,1-1-22 0,2 1-11 16,1 0-5-16,6 0 0 0,-2-3-5 0,3 3-6 0,8 0-2 16,-6-3-3-16,11 1-3 0,-2 2-2 0,6-3-7 0,3 1-8 0,1-1-14 15,3 1-16-15,3-3-17 0,4 3-17 0,-1-1-22 0,-1-2-25 16,4 5-29-16,-1-1-32 0,1-3-54 0,1 4-64 0</inkml:trace>
  <inkml:trace contextRef="#ctx0" brushRef="#br0" timeOffset="153852.0287">40263 11272 302 0,'-5'-10'347'0,"3"0"-47"0,2 0-55 0,-3 2-59 16,-1 1-34-16,4 2-23 0,-1-3-12 0,-3 4-5 0,4 1-11 0,0 2-12 15,0 1-15-15,0 0-14 0,0 0-14 0,0 0-11 0,0 0-11 16,-1 1-8-16,1 3-7 0,0 3-7 0,0-3-3 0,0 5 1 0,0-2 1 16,0 2 2-16,1 3 1 0,-1 1 2 0,4-4 0 0,-3 4 1 15,-1-1 0-15,4 0 1 0,-1-1 1 0,-1 2-1 0,1-5 0 16,-1 4 1-16,5-4-2 0,-5-3-1 0,6 3 0 0,-3 0-1 0,2-3 1 16,0-1 1-16,0-1 2 0,-1-1 0 0,3-2 1 0,3 0 0 15,-2-2-1-15,4-1-2 0,-1-1-1 0,1-4 1 0,3 0 0 0,0 2 0 16,2-5-2-16,-2 2 0 0,-2-3-3 0,2-1-2 0,0-1-1 15,-1 1 0-15,-3 0-1 0,-1-2-1 0,-1-2 0 0,1 2 1 0,-2-1 1 16,-3-3 1-16,-1 2 1 0,1 2 0 0,-5-4 1 0,3 3 1 16,-1-1 3-16,-1 4 3 0,-3-3 1 0,2 4 0 0,-2-3-3 15,0 3-4-15,0 6-3 0,0-1-3 0,0 2 0 0,-2 5-2 0,2 0 2 16,-3 5 1-16,-1 4-1 0,2 2 1 0,-1 2 0 0,1 7-2 16,2 3 3-16,-3 7 1 0,-1 1 5 0,4 4 4 0,0 6 5 0,0 3 7 15,0-1 0-15,0 6 0 0,4-1 0 0,-1 0-3 0,-3 4-3 16,2-2-1-16,-2 1-2 0,3-2 0 0,-1-1-3 0,-2 2-3 15,4-7 0-15,-1 2-4 0,-3-3-3 0,0-5-2 0,0-2-4 0,-3-1-1 16,-1-5 1-16,2-4 2 0,-1 3 0 0,-2-5 3 0,0-4 1 16,-4-2 0-16,-3 0 1 0,5-3 1 0,-4-5 1 0,0 2 4 0,-2-6 2 15,-1-1-1-15,-3 1 0 0,0-5 0 0,2-1-3 0,-2-3-1 16,-1-4-6-16,-4 0-2 0,7-4-6 0,-6-3-5 0,6 1-6 16,-5-6-3-16,6 1-11 0,0-4-12 0,1-5-10 0,4 3-14 0,-1-1-19 15,5-1-23-15,5-3-28 0,0 2-33 0,5-1-42 0,5 2-45 16,4-1-51-16,3 0-52 0,2 0-23 0,8 3-9 0</inkml:trace>
  <inkml:trace contextRef="#ctx0" brushRef="#br0" timeOffset="154121.2011">41165 10964 69 0,'-2'-12'401'0,"-6"-1"-51"16,3 5-84-16,-2 0-53 0,2-2-38 0,3 5-20 0,-5-2-16 15,2 2-8-15,0 2-9 0,2 1-13 0,1 2-19 0,-5 0-19 0,2 0-19 16,0 5-17-16,0 2-15 0,0 0-9 0,-2 6-5 0,2-1-4 16,0 5-3-16,0 6 0 0,-2 1 2 0,2 1 2 0,3 2 5 15,-5 4 2-15,5 2 1 0,-1 2-4 0,3 1-2 0,0 0-5 0,3-1-6 16,-1 5-11-16,5-3-14 0,-5 0-15 0,6 0-15 0,1-3-21 15,-1 2-24-15,2 0-30 0,4-4-33 0,-2 0-39 0,2-1-42 0,-1-5-49 16,4-1-56-16,-1 0-24 0</inkml:trace>
  <inkml:trace contextRef="#ctx0" brushRef="#br0" timeOffset="154498.096">41888 11218 336 0,'-1'-12'408'16,"-3"-3"-61"-16,4 7-100 0,-2 0-59 0,2-2-40 0,-6 6-24 0,4-4-13 15,-2 3-8-15,3 2-4 0,-6 1-10 0,-2 2-12 0,4 2-17 16,-3 1-16-16,-2 5-11 0,-4-1-8 0,0 3-7 0,-3 0-4 0,2 1-3 16,-2 5-2-16,-2 0 0 0,-3 0 2 0,1 4 0 0,-1-1 2 15,2 2 3-15,-2-5 1 0,-4 4 2 0,2 0 2 0,-1-3 0 16,1 4-3-16,2-4-1 0,-4 0-2 0,4-1 1 0,0-3-1 0,3 2-2 15,0-2 1-15,2-1-2 0,0-1-1 0,3-5-2 0,1 2-2 16,6-3-5-16,0-2-4 0,-1-3-4 0,2 0-3 0,5 0-3 0,1-3-5 16,0-4-3-16,0-1-5 0,0-2-2 0,1-1-2 0,3-1-1 15,-2-3-3-15,4-1 0 0,-1-1 0 0,1-3 0 0,-1 3 1 16,3-4 2-16,-3 3 2 0,4-1 0 0,3 3 1 0,-4 0 0 0,-1-1 0 16,2 5 0-16,3-1 0 0,-6 4-1 0,3 1 0 0,3 0 1 15,-2 7 2-15,2-3 1 0,2 8 3 0,-4-3 1 0,2 7-1 16,2 0-1-16,-1 4-3 0,3 1-2 0,-1 1-3 0,-2 2-7 0,3 3-8 15,1 2-13-15,2-1-12 0,-2 1-21 0,0 1-25 0,-2 3-30 16,6-1-32-16,-6 1-59 0,4 2-75 0,-2-5-33 0</inkml:trace>
  <inkml:trace contextRef="#ctx0" brushRef="#br0" timeOffset="154784.5052">42134 10979 370 0,'-4'-12'404'16,"4"0"-67"-16,0 0-104 0,0 0-62 0,0 4-39 0,4-2-24 0,-1 3-15 16,-3-1-9-16,2 1-4 0,1 1-11 0,-1 5-14 0,5-2-15 15,-5 3-14-15,6 3-11 0,-3 1-11 0,4 4-2 0,4 2-4 0,-1 2 0 16,2 1 0-16,0 3 4 0,1 8 4 0,2-3 2 0,-3 7 2 15,3-1 1-15,0 1-1 0,-4 4-2 0,3 1-5 0,-4 2-6 16,-2 0-6-16,-2 2-11 0,-2 0-14 0,-1 1-17 0,-2-2-18 0,-3 4-26 16,-3-4-25-16,-2 3-32 0,-1 0-31 0,-2-2-40 0,-2-4-42 15,-4 7-44-15,-3-5-45 0,0 1-20 0</inkml:trace>
  <inkml:trace contextRef="#ctx0" brushRef="#br0" timeOffset="155968.2012">43363 11140 84 0,'-5'-13'228'0,"-2"-3"-38"0,2 3-24 16,0-2-13-16,0 3-5 0,2 0-5 0,-1 2-7 0,-1 0-11 15,3 3-11-15,2-1-16 0,-3 4-18 0,0-1-15 0,3-1-12 0,0 6-11 16,0 0-7-16,0 6-5 0,0-1-5 0,6 4-3 0,-4 1-5 15,3 5-2-15,2 2 2 0,2 3 4 0,-4 4 4 0,5 0 5 0,-2 2 2 16,3 3 2-16,-3 4 1 0,4-1-2 0,-2 3-3 0,2-3-3 16,-1 0-2-16,0 3-4 0,-4-3-2 0,5 1-2 0,-2-4-2 15,2 3-4-15,-3-5-3 0,5-3-3 0,-8 0 0 0,3-1-1 0,-1-2 1 16,-2-4 1-16,2 1 4 0,-3-5 3 0,2 1 6 0,-2-8 7 16,0 6 7-16,0-9 4 0,2 4 3 0,-2-6 4 0,0-1 2 0,1-1 2 15,-1-6 0-15,1 4 0 0,3-9 0 0,-4 0-3 0,4-2-4 16,-4-3-6-16,3-3-6 0,-1-1-7 0,2-4-9 0,-1-3-5 15,-3-2-6-15,4-2-4 0,-1-2-3 0,1-5-4 0,-1 3-4 0,1-4-1 16,-2 0-2-16,1-1 0 0,4-2 3 0,-7 3 1 0,4 2 2 16,-4-3 1-16,0 5 0 0,4 2 1 0,-4 1 2 0,2 4 0 0,-2 1 1 15,3 4 0-15,-6 3-3 0,-2 4-6 0,3 0-6 0,-1 4-10 16,-2 5-11-16,0 0-7 0,0 1-7 0,0 6-7 0,0 1-6 0,0 0-10 16,-2 4-15-16,-1 4-12 0,3 4-17 0,-2 1-23 0,2 2-27 15,-7 4-35-15,7 2-39 0,0 6-54 0,0 1-59 0,0 1-26 0</inkml:trace>
  <inkml:trace contextRef="#ctx0" brushRef="#br0" timeOffset="157690.7458">44472 11358 93 0,'-9'-1'208'0,"4"-2"-30"0,-3-1-20 15,-1 4-17-15,4-4-16 0,2 4-14 0,-1-3-12 0,4 3-14 16,0 0-16-16,0 0-11 0,0 0-13 0,0 3-8 0,7-3-8 0,-5 4-4 15,10 0-6-15,-2-1-1 0,2 2 1 0,3-1 5 0,2 1 7 16,2-1 6-16,7 1 4 0,-3 1 1 0,8-1-2 0,0 0-3 0,-4-3-4 16,5 0-3-16,3 1-3 0,-3-1-2 0,-1-2 0 0,1 0-1 15,-1-2 2-15,-1-1-2 0,-1 3-3 0,-1-4 0 0,1 1 0 0,-2-2 0 16,-5 0 2-16,2 0 3 0,-5 1 3 0,1 0 2 0,-4-3 4 16,4 2 1-16,-6 1 3 0,-4 0 1 0,2 0 2 0,-5 0 0 15,1 0 5-15,1 1 0 0,-4-2 1 0,2 5 1 0,-2-1-3 0,-3 1-4 16,-2 0-2-16,0 0-8 0,0 0-5 0,0 0-4 0,0 0-6 15,0 0-4-15,0 0-3 0,0 0-3 0,3 0-5 0,0 1-4 16,-3 4-1-16,0 2-2 0,0-3 1 0,0 0-1 0,0 4 3 0,0 0 3 16,0 1 3-16,0 4-2 0,0-1 0 0,0 4-3 0,0-2-5 15,0 2-5-15,-3 4-5 0,0 0-8 0,3-2-12 0,-2 2-13 16,2 0-13-16,-4-2-18 0,4 2-20 0,0 3-27 0,0-2-33 0,0 1-32 16,0 0-33-16,0-3-60 0,4 5-71 0,-4-3-33 0,2-4-14 15</inkml:trace>
  <inkml:trace contextRef="#ctx0" brushRef="#br0" timeOffset="158570.3144">45780 11199 145 0,'0'-12'152'0,"0"3"-3"0,-2-4-4 0,2 4-5 16,-3-2-6-16,3 2-6 0,0 0-4 0,0-2-5 0,0 2-3 0,0 0-4 16,0 2-1-16,0-1-3 0,0 0-4 0,0 4-5 0,0-4-8 15,0 4-9-15,0-1-8 0,0 2-10 0,0 1-10 0,0 2-9 16,0 0-9-16,0 0-9 0,0 0-7 0,3 2-5 0,-3 2-5 0,2 4-2 15,3 4-4-15,2 1-1 0,1 2 0 0,-3 5-1 0,4 2 1 0,-2 3 2 16,1 3 3-16,4 1 3 0,2 3 4 0,-4 1 0 0,2-2 3 16,-2 4 0-16,2-2-1 0,2-2-1 0,-1 0-3 0,-4-2 2 15,1 3 0-15,0-5-1 0,-1 1 1 0,3-3 0 0,-2-1-3 0,2 1-1 16,-2-5-2-16,-1-2-1 0,-1 1 0 0,1-6 0 0,-4-1 2 16,4 0 2-16,-4-3 3 0,0-4 2 0,0 3 3 0,2-5 1 15,-2-1 1-15,-3-2 0 0,4 0 3 0,-4-2 1 0,3-3 1 0,-1-3 0 16,1 0-1-16,-2-4-3 0,1-3-1 0,1 1-4 0,-4-6-4 0,3-3-3 15,-1-1-5-15,2-4-2 0,-3 1-5 0,1-5-3 0,1 0-3 16,-2-4-3-16,3 0-2 0,1-1-2 0,-4-2 2 0,5-1 0 16,-2 0-1-16,0 1 1 0,0-1-2 0,0 6 0 0,-1 0-3 0,-1 2-3 15,-1 4-6-15,3 3-6 0,-2 3-7 0,1 2-11 0,-4 3-9 16,2 5-11-16,-2 0-11 0,0 4-15 0,0 3-14 0,0-1-21 16,0 6-24-16,0 0-29 0,3 6-32 0,0-1-64 0,-1 4-80 0,2 2-35 15,-4 1-11-15</inkml:trace>
  <inkml:trace contextRef="#ctx0" brushRef="#br0" timeOffset="158831.4573">45573 11391 232 0,'-1'-5'401'0,"-6"2"-1"0,5 0-74 0,-1 1-112 0,1-1-61 16,2 3-37-16,0-1-19 0,2-2-11 0,3 3-13 0,2-1-11 0,1-3-16 15,6 1-17-15,0 2-13 0,8-3-11 0,-2 0-7 0,6 4-6 16,4-4-5-16,6 0-8 0,0 4-6 0,5-4-7 0,3 0-10 16,-1 1-9-16,6 2-12 0,1-3-16 0,-1 4-22 0,3-1-25 0,-1-2-26 15,-4 0-27-15,3 3-40 0,-1-1-45 0,-3-3-42 0,0 4-37 16</inkml:trace>
  <inkml:trace contextRef="#ctx0" brushRef="#br0" timeOffset="159295.9953">46822 11330 347 0,'-7'-1'368'0,"0"-5"-51"0,-1 1-46 0,1 1-43 0,0 0-22 16,2 0-13-16,0 1-8 0,0 2-10 0,1 1-15 0,2-3-20 0,-4 3-19 16,4-2-19-16,2-1-17 0,0 3-18 0,0 0-13 0,0 0-13 15,0 0-12-15,0 0-10 0,0 0-8 0,0 0-7 0,0 0-3 16,2 0-2-16,4 0-1 0,0 0 1 0,2 3 0 0,-1-1 2 0,7-2 2 16,1 0 0-16,0 0 3 0,2 0 0 0,2 0 2 0,3 0 0 15,0 0 1-15,2 0-2 0,2 0 0 0,-1-2-3 0,-4-1-1 0,8 1 1 16,-9-1-2-16,3-2-2 0,2 2-2 0,-3-1-4 0,-6-1 1 15,4 0-1-15,-1 0-1 0,-2 0 0 0,-3 3 0 0,-1-1-1 0,-3 2-1 16,2-3-1-16,-3 4-3 0,-2-1 0 0,0 1-3 0,-6 0 0 16,4 1 2-16,-5-1 1 0,4 5 2 0,-4-2 1 0,0 1 1 15,-4 4 0-15,3-1 2 0,-4 3 1 0,-2 0 4 0,2 2 3 0,-4 0 3 16,-1 0 2-16,-4 4 3 0,-3 1 2 0,0 0-1 0,-2 1 0 16,-3 2 0-16,0-4 0 0,0 4 0 0,-2-1-1 0,-2 2 0 0,3-1-1 15,-5 2-1-15,3-4-2 0,1 2 0 0,-4 0-2 0,3-4 0 16,3 2-2-16,0-3-1 0,3-1 1 0,2 2-1 0,1-4-1 15,3-3-2-15,1 2 2 0,3-3-2 0,2 0-2 0,1-4 0 0,4 0-2 16,2 1 0-16,0-2-1 0,0 2-1 0,2-2-3 0,6-2-8 16,4 4-11-16,2-2-11 0,1 0-13 0,6 2-15 0,2-3-16 0,5 1-19 15,2-3-24-15,3 2-25 0,3-2-28 0,-1 0-30 0,1 0-27 16,5 0-58-16,-5 0-72 0,7 0-31 0,-8-2-10 0</inkml:trace>
  <inkml:trace contextRef="#ctx0" brushRef="#br0" timeOffset="159685.0903">47736 10999 220 0,'-4'-16'261'0,"3"4"-40"16,1-1-31-16,-4-1-13 0,1 5-3 0,1-3-1 0,2 2 1 0,-3 3-8 15,-1-1-12-15,3 1-18 0,-3 1-20 0,3 2-18 0,-3-1-18 0,1 5-15 16,1 0-13-16,-3 0-10 0,1 0-7 0,1 5-7 0,1 2-9 15,-4 3-5-15,4 0-4 0,-3 5-2 0,-2 1 0 0,2 4 1 16,3 7 3-16,-5-1 4 0,6 4 2 0,-3 2 3 0,2 4 3 0,-4-1 2 16,6 3-1-16,-2 1-3 0,2 3-5 0,0 0-10 0,0 2-14 15,0 2-11-15,0-3-12 0,0 0-13 0,2 4-12 0,1-6-20 0,2 6-22 16,0-4-38-16,7-3-45 0,2 2-76 0,-1-3-93 0,5-3-47 16,-3 0-24-16,5-4-8 0</inkml:trace>
  <inkml:trace contextRef="#ctx0" brushRef="#br0" timeOffset="159980.1394">48321 11183 289 0,'-5'-18'317'0,"0"3"-50"0,-1 1-62 15,0 1-32-15,4 1-22 0,-5-1-10 0,5 3-7 0,-1 4-9 16,1-1-9-16,-5 3-13 0,6 4-13 0,1 0-13 0,-4 0-14 0,3 4-10 16,1 3-7-16,-4-1-7 0,1 8-5 0,3-1-3 0,-2 5 1 15,-1 2 0-15,1 5 2 0,2 3 4 0,0 0 4 0,0 5 2 16,0 2 1-16,0-2 0 0,0 7-1 0,0 3-4 0,0-2-3 0,0 4-4 16,0 0-4-16,0 3-3 0,0-2-3 0,0-3-9 0,2 5-9 0,1-3-12 15,-1 0-11-15,-2 0-12 0,0-2-14 0,3-2-20 0,-3-1-22 16,0-2-26-16,4-4-32 0,-4 1-39 0,1-2-44 0,3-3-71 0,-4-6-86 15,1 1-36-15,6-2-13 0,-5-6-3 0</inkml:trace>
  <inkml:trace contextRef="#ctx0" brushRef="#br0" timeOffset="160435.2126">48270 11199 37 0,'-4'-21'356'0,"1"-1"-56"16,3 5-93-16,0-4-58 0,3 5-41 0,1-3-22 0,-3 7-13 0,4 0-6 16,2 0 1-16,-2 2-6 0,4 2-8 0,-1-1-9 0,-1 4-13 15,5-1-9-15,2 1-10 0,-1 5-4 0,1-1-2 0,0 1 0 0,-1 1 0 16,1 2 0-16,0 2 4 0,-1 3 1 0,1-4 1 0,-2 4 2 16,-2 2 2-16,2-1 2 0,-3-1 4 0,-3 4 0 0,1-1 2 0,-5 1 1 15,-2 1 1-15,0-2 0 0,0 2 1 0,-2-1 0 0,-5 1-1 0,1 1 1 16,-3-1 1-16,-3-2 0 0,-2 2-1 0,4-1-1 0,-3 2-3 15,-1-1 0-15,-7-2-1 0,8-1-3 0,-3 0-3 0,3-1-2 0,-1-1 2 16,-1 0 1-16,5-1 3 0,-1-2 1 0,3-1 3 0,1 0 2 16,0-3 1-16,0 2 1 0,6 0 2 0,-3-3-1 0,4 0 0 0,0 0 0 15,0 0-1-15,0 0-3 0,4-3-5 0,-4 0-6 0,1 2-7 0,6-3-7 16,-5 0-7-16,6 4-4 0,1-4-4 0,1 4-4 0,2 0-3 16,5 0-3-16,-3 0-1 0,1 0-1 0,6 4 0 0,-1 0 1 0,2 4 3 15,0-4 1-15,1 8 4 0,2-4 4 0,-6 4 1 0,3-3 1 16,0 6 4-16,-6-3 1 0,4 3 1 0,-5-3 2 0,3 2 3 0,-5 1 1 15,-1 1 0-15,-2-4-1 0,-1 4-1 0,-1-2 0 0,-6-2 2 0,5 0 1 16,-7 1 2-16,0 0-1 0,-3 2-1 0,-3-7 2 0,0 4 0 16,-1 0 0-16,-7-3-5 0,-1 1-5 0,1 0-4 0,-5 0-9 0,2-3-11 15,-1 3-15-15,-5-5-21 0,5 2-36 0,-1-3-46 0,2 1-78 16,0-2-97-16,-2 1-49 0,2-3-25 0,3-1-12 0</inkml:trace>
  <inkml:trace contextRef="#ctx0" brushRef="#br0" timeOffset="160768.4379">49078 10891 69 0,'-3'-10'447'0,"-1"0"14"16,-1 2 14-16,3 1-71 0,2-1-113 0,-3 0-68 0,-1 3-48 15,4-2-26-15,-1 2-17 0,1 1-13 0,0 0-10 0,0 4-13 0,0 0-18 16,0 0-18-16,1 0-21 0,6 4-14 0,0 0-14 0,2 8-10 0,3-7-10 16,1 10-2-16,1 1 1 0,3 4 2 0,2-1 1 0,-1 6 4 0,1-1 3 15,3 8 5-15,-1-1 2 0,-6 1 5 0,6 2 1 0,-3 1 2 16,-1 3-1-16,-3 0 1 0,-4 1 0 0,1 0-5 0,-3-2-8 0,-1 3-9 15,-5 2-12-15,1-4-11 0,-3 1-13 0,-5 2-15 0,-2-1-20 16,-1 0-22-16,1-1-25 0,-7 1-33 0,0-4-37 0,-1 1-52 0,0 1-55 16,-2-5-57-16,-2 3-56 0,0-4-22 0,-1-2-6 0</inkml:trace>
  <inkml:trace contextRef="#ctx0" brushRef="#br0" timeOffset="161156.2007">49724 10790 151 0,'5'-13'414'0,"-3"-2"13"0,5 0-50 0,-2 4-79 16,0-2-79-16,0 1-76 0,2 0-42 0,-2 5-25 0,0 3-12 0,0-1-7 15,7 5-5-15,-3 1-7 0,1 6-9 0,0 1-9 0,6 5-11 16,-3 6-12-16,1 1-5 0,0 3-1 0,-1 6 3 0,1 3 3 0,0 1 5 15,-4 7 5-15,2-1 3 0,-4 5 2 0,-1 2 3 0,0 0 4 0,-5 4 0 16,1 0 0-16,-3-2-6 0,-3 2-7 0,-3-1-12 0,1 7-14 16,-7-4-19-16,-1-1-22 0,-1 1-34 0,0 1-39 0,-1-1-69 0,-7-4-82 15,1 4-63-15,-1-2-50 0,-5-2-26 0,3-2-13 0</inkml:trace>
  <inkml:trace contextRef="#ctx0" brushRef="#br0" timeOffset="162335.3262">44750 12187 84 0,'0'-2'123'0,"-7"2"-13"0,7 0-9 16,0 0-5-16,0 0-6 0,0-4-6 0,0 4-5 0,0 0-7 15,0 0-8-15,0 0-9 0,0 0-5 0,0 0-8 0,0 0-1 0,0 0-2 16,0 0 1-16,0 0-2 0,0 0 2 0,0 0 4 0,0 0 3 16,0 0 5-16,0 0 6 0,0 0 3 0,0 0 6 0,0 0 5 0,0 0 2 15,0 0 0-15,0 0-1 0,0 0-3 0,0 0-3 0,0 0-2 16,0 0-3-16,0 0-3 0,0 0-4 0,0 0-3 0,0 0-6 16,0 0-4-16,0 0-8 0,0 0-7 0,0 0-5 0,0 0-2 0,0 0 0 15,0 0 0-15,0 0 0 0,0 0 0 0,0 0-1 0,0 0-2 16,0 0 0-16,0 0 0 0,0 0 3 0,7 0 4 0,-6 0 4 0,3 0 6 15,1 0 2-15,0 0 2 0,0 0 0 0,2 0-1 0,-2 0 2 16,4 0 0-16,-4 0 2 0,3 0 0 0,3 0 1 0,1 0-2 16,1 0-1-16,-3 4-5 0,4-4-1 0,0 2-4 0,6-1-2 0,-1 3-2 15,3-1-1-15,0-2-1 0,6 4-1 0,2-2-3 0,-1 1-2 16,7 0-2-16,3-1-1 0,2-2-4 0,5 3-2 0,4-4-2 0,-1 1-4 16,7 2-2-16,2-3-1 0,2 0 1 0,1 0 1 0,3 0 1 0,-1 0 1 15,1 0 2-15,6-3-1 0,2 2 2 0,-4 1 1 0,4-4 1 16,-1 3 1-16,3 1 0 0,1-3 0 0,2 3-1 0,-1-3-2 15,4 2-2-15,1 1-7 0,0 0-4 0,1 0-6 0,2 0-4 0,-2 0-3 16,1 0-4-16,-4-4-3 0,-1 1-2 0,-1 3-2 0,-4-1-3 16,2-3 0-16,-3 4 2 0,-7-1 0 0,1-6 2 0,-3 6 2 0,-5-1 3 15,-3-2 3-15,1-1 4 0,-6 1 4 0,-4-1 3 0,-2 1 2 16,-3-1 3-16,0-1 4 0,-5 1 3 0,-1 0 2 0,-4 1 2 0,0-1 1 16,-4 0 5-16,2-1 1 0,-3 1 4 0,-2 1 2 0,-2 3 2 15,0-6 0-15,-2 2 3 0,1 1 0 0,-1 0 3 0,-1-3 1 0,-2 2 2 16,-2 1 4-16,3-1 3 0,-5-1 2 0,-1 1 2 0,2 2-1 0,-7 2-1 15,1-3 1-15,1 0 0 0,-1 4 0 0,-3-3 1 0,0 2 0 16,-1 1 0-16,-1-3-2 0,-1 3-3 0,-2-2-3 0,0 2-2 0,0 0-5 16,0 0-2-16,0 0-3 0,0 0-3 0,0 0-1 0,0 0-3 0,0 0-3 15,0 0-4-15,0 0-7 0,0 0-8 0,0 0-10 0,0 0-12 16,0 0-17-16,0 0-21 0,0 0-22 0,0 0-25 0,0 2-30 0,-2-2-34 16,2 0-41-16,0 0-48 0,0 0-78 0,0 0-92 0,0 4-42 15,0 2-19-15,-3 0-1 0,-1 1 5 0</inkml:trace>
  <inkml:trace contextRef="#ctx0" brushRef="#br0" timeOffset="163504.8008">40222 18761 47 0,'-10'-1'182'16,"-2"-3"-17"-16,2 3-8 0,-2-6-6 0,5 6-5 0,-2-2-6 15,-3-2-1-15,4 4-3 0,1-2-3 0,-7 0-6 0,3-2-1 16,2 3-1-16,0-1-2 0,-1 1-2 0,2-3-3 0,-1 3 0 0,-1-1-2 16,1 1-2-16,1-1-3 0,-1 0 0 0,3 3-2 0,-3-2-1 15,2-1-3-15,0 3-4 0,1-1-4 0,0 1-6 0,-2 0-5 0,6 0-6 16,-3 0-5-16,2 0-6 0,-1 0-8 0,3 0-4 0,1 0-8 16,0 0-5-16,0 0-6 0,0 0-6 0,0 0-5 0,0 0-5 0,0 0-3 15,0 0-3-15,0 0-3 0,0 0-3 0,1-4 1 0,3 4 1 16,-1 0 2-16,2 0 2 0,4 0 0 0,1 4 4 0,0-3 1 15,7-1 4-15,0 3 2 0,6-1 1 0,0 1 2 0,5 0 2 0,7-1 0 16,1-2 2-16,5 3-1 0,2-1-2 0,6-2-2 0,2 0-2 16,6-2-2-16,-1-1-2 0,5 3-4 0,3-2-3 0,2-4-4 15,2 1-3-15,0 0-2 0,4 4-4 0,3-5-3 0,-2 1-3 0,4-3-3 16,3 1 0-16,-3 2 1 0,3-3 0 0,4 4 1 0,-6-3 2 0,6-2 0 16,1 1 2-16,-7 3 3 0,8-3 2 0,-6 0 2 0,3 2 2 15,-1-5 1-15,0 3 3 0,-2 3-1 0,-3-4-1 0,0 1-1 16,1 0 0-16,-8 0-1 0,0 1-3 0,-5 2 0 0,-4-3-2 0,-3 1-2 15,-3 2 0-15,-6 2-1 0,-1-2-1 0,-7 0-1 0,-4 0-1 16,-1 2 1-16,-2 0 0 0,-6-1 0 0,-1 2-2 0,-3-1-1 16,-4 1 2-16,2 2-1 0,-6-3-1 0,-3 0 0 0,1 3-1 0,0-2 2 15,-2 2-2-15,-4 0 1 0,1 0 1 0,-2 0-2 0,-1 0-1 0,1 0 1 16,0 0 0-16,-5 0 2 0,5 0 0 0,-2 0-1 0,-4 0 0 16,6 0-3-16,-5 0-2 0,1 2-5 0,-1-2-4 0,5 3-5 15,-5 0-6-15,1-3-7 0,-1 0-8 0,5 2-9 0,-6 1-10 16,3-3-14-16,-1 2-13 0,2-2-15 0,-5 0-17 0,2 0-14 0,-2 2-14 15,3 0-14-15,1-2-16 0,-4 3-16 0,0-3-19 0,0 0-23 16,0 0-28-16,0 5-37 0,-7 0-44 0,5-1-42 0,-3 3-42 0,-2-2-12 16</inkml:trace>
  <inkml:trace contextRef="#ctx0" brushRef="#br0" timeOffset="163840.2687">41455 18821 182 0,'-49'5'349'0,"1"0"-55"16,7 0-52-16,0 0-49 0,2 0-26 0,3 0-10 0,4-1-3 15,1 2 0-15,7-1-3 0,-2 0-9 0,8-2-9 0,1 1-12 16,3-3-12-16,5-1-13 0,3 4-7 0,-1-4-9 0,7 0-6 16,0 0-5-16,7-4-4 0,-1 4-5 0,8-1-4 0,3 1-3 0,5-2-5 15,9 0-4-15,1-4-3 0,9 4-4 0,9-1-2 0,6-2-1 0,4 1-4 16,6-1-1-16,8 0-2 0,2-1-4 0,8 1-3 0,1 3-2 15,6-3-2-15,-1 3-2 0,7-1 0 0,-1-2-2 0,1 4-1 16,-5-3-2-16,2 1-3 0,-1-1-5 0,-4 0-5 0,-4-1-4 0,-3-2-3 16,-5 6-3-16,-5-5-2 0,-4 1-2 0,-5 4-2 0,-5-2 0 0,-9-2 0 15,1 2-1-15,-6 0 2 0,-5-2 2 0,-6 5 4 16,-6-1 2-16,0 1 2 0,-4-3 2 0,-6 3-1 0,-4 0-2 0,-3 0-6 16,-1 0-8-16,3 0-9 0,-10 0-16 0,4 3-15 0,-6-3-18 0,2 1-25 15,2 3-29-15,-4-4-46 0,0 0-54 0,0 0-79 0,0 4-88 16,1 0-44-16,6 3-20 0,-5-2-5 0</inkml:trace>
  <inkml:trace contextRef="#ctx0" brushRef="#br0" timeOffset="167783.3995">44884 13225 111 0,'0'-15'172'0,"-3"3"-2"16,0-1 2-16,1 2 1 0,-1-1 2 0,-1-1-4 0,-1 1-8 0,0-3-10 16,0 0-9-16,0 2-9 0,-2 1-6 0,5-1-5 0,-3 3-5 15,-2 1-6-15,2 0-9 0,-3 1-11 0,6 0-14 0,-2 4-10 0,1-1-12 16,-2 2-7-16,0 1-7 0,0 4-6 0,-2 1-8 0,2 2-6 16,0 4-8-16,-4 3-5 0,4 5-3 0,0 5 0 0,-7 4 1 15,10 4 2-15,-5 3 2 0,2 6 2 0,4 3 2 0,-6 5 2 0,7 3 1 16,0 1 0-16,0 2-1 0,0 3 1 0,3 1 0 0,1 0-2 15,-3-2-4-15,4 5-5 0,2-5-7 0,2 2-8 0,-4-2-9 0,3-4-10 16,-1 1-11-16,5-4-15 0,-2 0-13 0,4-2-17 0,7-4-17 16,-6-1-19-16,2 0-21 0,2-4-23 0,3-3-25 0,-3 0-29 15,3-5-31-15,0 3-57 0,0-5-68 0,4-1-31 0,-4-4-9 0</inkml:trace>
  <inkml:trace contextRef="#ctx0" brushRef="#br0" timeOffset="168805.3768">43358 13486 127 0,'-7'-22'203'15,"6"-1"-18"-15,-3-1-11 0,3 6-2 0,1-2 2 0,-4 2 3 16,1-2-1-16,3 1-9 0,-2 3-8 0,2 3-12 0,-3 0-14 0,-1 1-15 16,4 4-14-16,-1-1-14 0,-3 4-15 0,4 0-13 0,0 2-10 15,0 3-8-15,0 0-9 0,0 5-8 0,0 3-7 0,5 1-6 0,-1 4-5 16,1 2-3-16,2 3-3 0,-2 4 0 0,3 4 1 0,-1 2 4 15,2 2 3-15,3 2 3 0,-2 1 0 0,2 0 1 0,-6 2-1 0,8 0-3 16,-2 2-1-16,-2-3-1 0,2 0 0 0,-2 0-1 0,2-3 0 16,-3-1-2-16,1-1-1 0,-1-2-3 0,-1-2-1 0,1-3-3 0,-2-1 0 15,-1-1 0-15,1-4 0 0,0-1 4 0,2-2 0 0,-4-2 2 16,-4-2 2-16,8-4 1 0,-4 0-1 0,2-1 2 0,-5-4 2 16,3 0 2-16,1 0 0 0,0-4 2 0,-1-4-1 0,0-2 1 0,3-2-2 15,-3-4-1-15,2 0-2 0,-5-4-1 0,7 0-3 0,-4-7-3 16,1 1-2-16,0-8-1 0,-5 0-3 0,3 0-2 0,-1-7-5 15,-3 1-2-15,2-3-4 0,-2-1-2 0,0-1-1 0,0 2-1 0,0-4 0 16,0 3-3-16,0 3 1 0,0-3-1 0,0 8-1 0,0 0 0 16,0 4-7-16,0 4-7 0,0 5-6 0,0 1-5 0,0 7-4 0,0 4-5 15,0-1-9-15,0 5-8 0,0 7-14 0,0 0-16 0,3 6-19 16,-1 2-24-16,5-2-26 0,-6 9-31 0,3 0-58 0,1 2-74 0,0 3-33 16,2-1-15-16</inkml:trace>
  <inkml:trace contextRef="#ctx0" brushRef="#br0" timeOffset="169035.1216">43167 13696 43 0,'7'-3'166'0,"0"2"-55"0,1 1-47 0,6-7-27 16,3 6-15-16,0-3-8 0,5 1 0 0,2-1 2 0,2 0 3 16,3-1 0-16,5-3-2 0,-5 3-7 0,7-2-10 0,-1 2-15 0,5-3-14 15,-3 3-16-15,2-2-15 0,1 0-14 0,-3 3-15 0,-1-2-28 16</inkml:trace>
  <inkml:trace contextRef="#ctx0" brushRef="#br0" timeOffset="169446.7201">43982 13685 236 0,'-3'-5'287'0,"3"-2"-51"0,0 3-57 0,3-5-34 0,-3 5-22 0,2-3-17 16,3 2-12-16,2-3-15 0,-2 3-18 0,4-1-13 0,-1 0-17 16,-3 1-9-16,4 3-9 0,-2-1-5 0,1 2-2 0,4 1-2 0,-3 1-2 15,-4 2 2-15,3 4-1 0,1 0 2 0,-4 3 0 0,-3 1 3 16,1 1 2-16,0 2 1 0,-3 2 2 0,-3 0-1 0,0 4 1 0,-2 0-1 15,-4 1 0-15,0-3 1 0,3 6-1 0,-3-3-2 0,-5 2-2 16,3-1-1-16,-3-2-2 0,4-2-1 0,-4 1-2 0,2-2-1 0,2 2 0 16,-2-7 0-16,3 2 3 0,4-5-1 0,-3 2 2 0,3-4 1 15,3 0 5-15,-1-3 3 0,-1 1 5 0,4-5 3 0,0 0 0 16,0 0 3-16,7-1 0 0,-5-4 2 0,10-3 0 0,-7 1-1 0,3-3-2 16,2-2 1-16,2-2-1 0,2-5-3 0,0-1-3 0,1 0-3 15,-1-1-6-15,6-4-4 0,-5 0 0 0,6-1-1 0,-6-1-1 0,2 3-2 16,0 0-1-16,-3 0 1 0,1-1 1 0,1 3-1 0,-6 1-1 15,0 4-1-15,-1 0 0 0,3 3-1 0,-4 2-3 0,-6 0 0 16,3 4-4-16,2 1 0 0,-7 3 1 0,2 0 0 0,-2 4 0 0,0 0-1 16,-2 4 1-16,2 4 1 0,-4-1 2 0,1 2 0 0,-2 4 1 15,3 4 0-15,-5 3 2 0,2 0-1 0,0 1-2 0,0 3-4 16,2 4-7-16,-1-5-9 0,-1 2-11 0,3 3-17 0,2-4-18 0,-3 4-26 16,3-5-28-16,0 1-29 0,3 1-29 0,-1 2-60 0,3-6-75 15,2 1-35-15,3-4-16 0</inkml:trace>
  <inkml:trace contextRef="#ctx0" brushRef="#br0" timeOffset="171570.0307">45681 13472 88 0,'-9'-3'173'0,"8"-1"-13"16,-6 4-7-16,2-1-5 0,3-2-10 0,-5 3-8 0,5-3-12 16,-1 2-13-16,3 1-10 0,0 0-12 0,0 0-12 0,0 0-14 0,0 0-9 15,0 0-10-15,3 0-5 0,-1-4-5 0,2 3-5 0,-1 1-1 16,2-3-4-16,4 3-1 0,-1-5-3 0,-1 2 0 0,7 0-3 16,1-2-2-16,4 2-2 0,-4-2-2 0,6 1 1 0,1 0 1 0,0-1-1 15,-2-3 0-15,9 3 1 0,-8-2 0 0,1 2-1 0,4-3 0 16,-4 3 1-16,-4-2 2 0,1 1 1 0,2-1 1 0,-6 1 4 0,2 0 2 15,-3 1 4-15,-1 1 4 0,-1-1 5 0,-5-1 7 0,2 5 5 16,-2-6 5-16,-2 6 4 0,-4-3 3 0,6 1 3 0,-7 2 5 0,0 1 1 16,0 0 1-16,0 0-1 0,0 0-1 0,0 0-5 0,0 0-6 15,0 0-8-15,-3 0-11 0,-1 0-6 0,3 1-7 0,-4 2-5 16,1 2-4-16,1 6-4 0,1-3-6 0,-5 7-4 0,2-1 0 0,0 6-1 16,0 2 1-16,0 3-1 0,-2 3 2 0,5 3 2 0,-5 1 3 15,6 2 2-15,-3 5 1 0,4-3 1 0,-1 0-1 0,1-1 2 0,0 3 0 16,0-1-2-16,0-3 0 0,0 0-2 0,1-3-1 0,-1-1 0 15,4-2-4-15,-3 0 1 0,-1-3 0 0,0-3-1 0,0-2-3 16,0 0-2-16,0-3-2 0,-1-2-3 0,-3 1-1 0,3-3-4 0,-6 0-3 16,0-3-6-16,0 0-6 0,0-2-7 0,-5-1-11 0,2 0-8 15,-7-3-12-15,0 0-10 0,3-3-10 0,-1 2-15 0,-5-3-18 0,1-3-24 16,0 2-27-16,-1-3-24 0,-3 0-23 0,3-3-55 0,-1 2-66 16,3-3-28-16,-1-1-9 0</inkml:trace>
  <inkml:trace contextRef="#ctx0" brushRef="#br0" timeOffset="171762.6941">45637 13836 57 0,'8'-4'125'0,"1"4"-43"16,1-4-25-16,2 0-8 0,1 3-3 0,6-6-2 0,2 3-3 0,-3 0-4 15,6-3-3-15,5 1-1 0,-1 0-1 0,1 0-6 0,1-2-11 16,6 0-15-16,0 1-17 0,3-3-18 0,-3 3-21 0,5 1-19 16,-4 1-20-16,8-3-53 0,-4 3-71 0</inkml:trace>
  <inkml:trace contextRef="#ctx0" brushRef="#br0" timeOffset="174200.519">47040 13708 37 0,'-5'-9'102'0,"2"-5"2"0,-1 5 0 16,4-2 0-16,-2 0-2 0,2 1-2 0,-3-3-2 0,0 1 1 16,3 1 1-16,-2-1-1 0,-2-3-1 0,3 7 0 0,1-8 2 0,-4 7 2 15,1-3 4-15,3 1-1 0,-2 1-3 0,2-2-1 0,0 2-2 0,0 2 0 16,0 0-1-16,-3-4-1 0,3 4-2 0,0 0-4 0,0 3-1 16,-2-2-7-16,2 0-7 0,-3 2-7 0,-1 4-9 0,4-2-9 15,-1-1-7-15,1 4-7 0,0 0-6 0,0 0-6 0,0 4-6 16,-4 0-7-16,2 4-6 0,2 3-5 0,-3 2-5 0,3 2 1 0,0 3-1 15,0 4 1-15,0 2 3 0,0 5 1 0,0 2 3 0,0-1-1 16,0 4 1-16,0-1 0 0,3 2 1 0,-3-3-1 0,6-3 2 0,-5 2-1 16,6-2 0-16,-2-1-2 0,0-3-1 0,6-2-3 0,-3-1 0 15,1-1 1-15,3-4 2 0,-6 0 3 0,10-4 1 0,-6-3-1 16,4 0 2-16,-1-2 1 0,1-4 2 0,0-3 0 0,-1-1 1 0,4 0 2 16,0-4 0-16,-3 0 2 0,1-5 1 0,6 0-3 0,-6-3-1 0,2 0 0 15,0-2-3-15,-3-2 0 0,1 0 1 0,-1-5-2 0,1 1-2 16,-5-5-1-16,1 3-1 0,-3-6 0 0,4 1-1 0,-3 1-1 15,-4-4 1-15,0-3-1 0,0 2-1 0,-2-2 0 0,-1 3-1 0,2 0 1 16,-1-5 0-16,-3 9 2 0,0-1 1 0,0 4 0 0,0-1-3 16,0 4-2-16,0 3-4 0,0 5-1 0,-3 1 1 0,-1 6 0 15,4 1 2-15,-2 6 0 0,-1 5-1 0,3 4 1 0,-2 2-1 0,2 11 1 16,-3 4-1-16,3 3 0 0,0 2 3 0,0 7 3 0,0 5 5 16,0 2 0-16,0 5 0 0,0 1-1 0,0-2 1 0,0 3 0 0,0-1-2 15,0-1-1-15,-4 0-5 0,4-1-3 0,-1-1 0 0,1-4-3 16,-4 2-1-16,3-6-3 0,-3-3-3 0,-1 4-1 0,2-6-2 15,-1-2-2-15,-1 0-3 0,0-4 1 0,0-1-2 0,-4-6 3 0,1 4 1 16,-1-5 1-16,-1-1 1 0,-2-5 3 0,-1 0 1 0,-1-5 2 16,-1-1 0-16,-2-5-1 0,-2 2 2 0,-2-5-2 0,-1-3-3 0,2-3-3 15,-6-5-3-15,2 2-5 0,2-5-5 0,-5-1-8 0,5-5-3 16,-4 2-9-16,2-8-6 0,4 5-11 0,1-5-11 0,2-2-15 16,3 2-19-16,6-4-24 0,3 3-27 0,3 0-35 0,4 0-39 0,3 2-54 15,7 0-61-15,5 1-29 0,1-3-10 0</inkml:trace>
  <inkml:trace contextRef="#ctx0" brushRef="#br0" timeOffset="174500.1882">47857 13289 76 0,'-7'-11'408'16,"2"-4"12"-16,0 3-64 0,0-2-106 0,0 3-58 0,1-2-39 15,-1 5-22-15,0 0-13 0,-2 1-10 0,5 6-7 0,-4-3-13 16,1 8-11-16,-1-3-15 0,1 7-14 0,0 3-12 0,-2 5-11 0,-1 0-7 16,3 3-7-16,-4 6-1 0,2 4 0 0,1 5 2 0,0 0 1 0,1 1 2 15,2 9-1-15,1-2 1 0,2 3-1 0,0 3-8 0,0-2-8 16,0 1-10-16,2 1-13 0,1-2-13 0,2-1-16 0,1 1-19 15,0-4-22-15,1-3-25 0,2-1-28 0,3-1-28 0,1-3-32 0,-2-2-38 16,6-2-41-16,1-5-47 0,1-4-53 0,2-1-19 0</inkml:trace>
  <inkml:trace contextRef="#ctx0" brushRef="#br0" timeOffset="174808.3546">48505 13584 33 0,'-5'-11'399'0,"0"-5"-23"0,0 4-37 0,-2 2-58 0,2 0-66 16,3-3-38-16,-5 4-23 0,5-1-13 0,-1 3-9 0,0-1-9 0,-3 2-14 15,5-1-14-15,-3 0-18 0,1 2-13 0,1 1-13 0,-1 0-12 16,1 3-9-16,2-2-10 0,-3 0-8 0,3 3-6 0,0 0-7 0,0 0-4 16,0 0-4-16,0 0-2 0,0 0 0 0,-4 3-2 0,4-3 2 15,0 3 1-15,0-3 1 0,0 0 2 0,0 1 3 0,0 3 1 0,0-4 2 16,-1 3 0-16,1-3 1 0,0 1 1 0,0 3 3 0,0-4 0 15,-4 0 2-15,4 0 1 0,0 0-2 0,-3 1 2 0,3 2 0 0,0-3-1 16,-2 0 2-16,2 0 1 0,-3 3 0 0,1-2 0 0,-1-1 1 16,-1 4-1-16,-1-1-1 0,3-3-2 0,-5 1-5 0,6 3-5 0,-4-3-9 15,-2 6-8-15,2-6-11 0,0 1-15 0,-1 3-19 0,0-3-22 0,1 1-25 16,-1 2-28-16,1-2-33 0,0-1-34 0,2 2-36 0,-2 2-61 16,1 1-72-16,1-1-32 0,1-2-13 0</inkml:trace>
  <inkml:trace contextRef="#ctx0" brushRef="#br0" timeOffset="175018.9866">48068 13660 371 0,'0'-4'394'0,"0"2"-68"0,2-1-103 15,-2 1-60-15,7-3-36 0,-5 0-19 0,6 2-9 0,1-2-13 0,1 0-11 16,4 1-16-16,3-1-15 0,0 0-11 0,5 1-10 0,0-2-3 15,2 1-5-15,3 4-5 0,4-6-5 0,0 6-7 0,-1-3-8 0,3 1-11 16,-1 2-11-16,2 1-16 0,-1 0-17 0,-1 0-23 0,2 0-25 0,2 0-31 16,-7 0-34-16,2 4-63 0,-1 0-77 0,-6-3-38 0,7 6-16 15</inkml:trace>
  <inkml:trace contextRef="#ctx0" brushRef="#br0" timeOffset="175503.5894">49487 13379 32 0,'-3'-14'398'0,"3"2"11"0,-2 0-36 16,-1-1-57-16,-1-1-66 0,3 1-70 0,-3 5-35 0,4-2-19 0,-2 3-8 15,2-1-2-15,-3 0-5 0,0 3-8 0,3 1-13 0,-2-1-17 16,2 2-15-16,-3 1-16 0,3 2-10 0,0 0-10 0,-2 2-8 0,-2 1-6 15,1 2-4-15,1 2 0 0,-3 0-1 0,2 6-1 0,-1-2 2 16,-4 5 0-16,6 4 4 0,-3 3 3 0,-4-1 5 0,4 4 4 0,-3 3 2 16,-1 3-1-16,1 1 1 0,-1 2 2 0,-1-3-1 0,-2 7-2 0,-2-4-1 15,4 3 0-15,-3-3-2 0,-1 2-1 0,0-3-2 0,-3 0 0 16,0 0-2-16,4-3 1 0,-3-1-2 0,-1-6-2 0,3 3 0 0,-3-3 1 16,0-1 0-16,4-5 0 0,-3-2 0 0,3-1 0 0,-1 2 2 15,0-6 0-15,-1 1 2 0,0-4-3 0,1-3 1 0,0 0-1 0,1-2 1 16,-1-3 1-16,-3 0-1 0,0-4 1 0,0-1-2 0,2-3-2 0,-4-3-1 15,2 2-1-15,3-6-2 0,-3-2-3 0,4-4-3 0,-5 1-3 16,12-3-4-16,-3-4-3 0,1 0-2 0,2-2-4 0,3-1-3 0,0 0-3 16,6 3-1-16,0 1-2 0,3 1-2 0,2 0-2 0,1 5-2 15,1 3 1-15,7 1 1 0,-3 5 2 0,1 2 1 0,5 5 1 0,3-1 3 16,-3 5 3-16,2 5 2 0,4-1 1 0,-2 5 2 0,1 2 3 16,-1 2 2-16,2 2 2 0,-2 2 1 0,1 1-1 0,-1 2-2 0,-2 0-3 15,0-2-9-15,1 5-8 0,-5 1-11 0,3-3-13 0,1 1-18 16,-7-1-21-16,2 3-31 0,0-1-33 0,2-2-41 0,-2 1-44 0,-1-2-66 15,4 1-78-15,-5-1-36 0,6-4-15 0,-6 0-3 0</inkml:trace>
  <inkml:trace contextRef="#ctx0" brushRef="#br0" timeOffset="175822.1166">49803 13115 204 0,'0'-9'385'0,"3"-3"-45"0,1 5-71 0,-4 1-72 0,1 3-71 15,3-2-39-15,-3 5-19 0,6 0-10 0,-2 0-1 0,4 5-3 16,-1 3-5-16,-1 0-5 0,2 8-9 0,4 1-6 0,1 5-2 0,0-1 0 16,-1 7 3-16,3 5 2 0,-3-1 1 0,3 6 0 0,-3 2 2 0,1 3-1 15,-2-2-3-15,-2 7-1 0,-1-1-4 0,2 1-6 0,-5 1-8 16,-5-1-11-16,6 4-14 0,-7-3-16 0,0 0-19 0,-7-3-23 0,6 0-28 16,-8 2-37-16,1-3-41 0,-1-1-70 0,-1 0-85 0,-4-3-45 15,1-3-24-15,-5 2-11 0</inkml:trace>
  <inkml:trace contextRef="#ctx0" brushRef="#br0" timeOffset="176456.0222">48577 13549 23 0,'-2'-4'203'0,"2"-1"-32"0,-4 0-18 16,1 3-10-16,3-3-7 0,-2 2-5 0,2 3-8 0,-3-2-11 0,1-1-10 15,2 3-15-15,0 0-12 0,0 0-17 0,0 3-8 0,-3-1-6 16,-1 1-5-16,3 0-2 0,1 1-2 0,-7 2-2 0,7 1-2 0,-2-1-2 16,-3 5 3-16,2 0 3 0,-1 2 1 0,3 0-1 0,-3 2 1 15,2-1 0-15,-4 4-3 0,4-3-3 0,-2 1-5 0,1 3-4 0,-2-1-7 16,3-2-6-16,-1 4-7 0,-1-1-9 0,3-2-11 0,-4 3-11 16,1-1-17-16,1-3-20 0,1 1-22 0,-1 1-22 0,3-1-28 0,0-1-29 15,0 3-36-15,3-3-39 0,-1 1-47 0,1-2-51 0,1-1-22 0</inkml:trace>
  <inkml:trace contextRef="#ctx0" brushRef="#br0" timeOffset="177504.1231">50623 13353 100 0,'-3'-11'119'0,"1"-2"7"0,-5 5 3 0,2-7 2 0,-4 7-1 16,8-5 0-16,-3 1-1 0,3-1 0 0,-6 4 0 0,5-4-4 15,-1 5-3-15,1-4-1 0,-5 4-7 0,5 3-8 0,2-3-11 0,-3 1-16 16,0 2-11-16,3 3-12 0,-2-3-10 0,2 5-10 0,0 0-9 0,0 0-9 16,2 4-5-16,-2-1-5 0,6 2-4 0,-4 7-2 0,5-4 1 15,-2 7 1-15,0 1 3 0,4 3 4 0,1 1 4 0,2 1 5 0,-4 3 2 16,6 4 3-16,-4-2 1 0,4 4 1 0,3-1 0 0,-3 2-3 16,-4-2-3-16,3 1-3 0,1-1-1 0,0 3-1 0,3-2-2 0,-5 0 0 15,1-3-1-15,-2 1-1 0,1-4-2 0,-2 3-1 0,0-4 0 16,-1-5-1-16,2 2-2 0,-5 0 1 0,2-4 0 0,-3-4 2 0,0 3 2 15,0-8 3-15,-1 3 0 0,-1-4 3 0,-1-1 3 0,5-1 3 0,-2-3 3 16,-3 3 1-16,1-4 0 0,0-4 0 0,3-1 0 0,-5 2 0 16,3-5-1-16,1-5-2 0,2 2-2 0,-2-5-4 0,0-4-4 0,3-1-1 15,-3-2-4-15,1-2-5 0,2-4-4 0,1-1-4 0,-1-5-2 16,1 1-1-16,-2-3-1 0,1 0-1 0,4-3-2 0,-7 1-3 0,4-3-3 16,-1 2-2-16,-1 1-3 0,0-1 2 0,1 0-1 0,-3 6-2 15,1 0-4-15,-1 2-4 0,-2 7-9 0,-1 2-9 0,5 1-10 0,-7 5-8 16,1 5-10-16,-1 0-6 0,0 5-12 0,0 6-14 0,0 1-22 0,4 1-28 15,-1 5-32-15,-3 2-34 0,5 1-56 0,-3 7-70 0,5 0-29 16,0 1-8-16</inkml:trace>
  <inkml:trace contextRef="#ctx0" brushRef="#br0" timeOffset="179066.8701">53128 13107 131 0,'-3'-17'395'0,"3"0"-36"0,-2-2-63 0,-1 7-57 15,1 0-55-15,-2 0-30 0,-1 2-17 0,2 1-10 0,0 1-5 0,1 3-12 16,-7 2-13-16,4 2-15 0,0 1-17 0,-2 1-16 0,6 4-16 15,-8 6-9-15,4-2-9 0,-4 4-4 0,4 2-3 0,-3 2-2 0,-4 3 1 16,3 1 2-16,4 7 4 0,-3-1 1 0,2 1 3 0,1 0-1 0,2 4 0 16,1-1-2-16,-1-1 0 0,-1 1-3 0,4 2-4 0,4-1-5 0,-1-1-7 15,-1 1-6-15,5-1-8 0,-2-1-11 0,0-3-14 0,4 1-12 0,1 0-15 16,2-3-17-16,-2-2-17 0,2 0-17 0,2-3-21 0,-1 0-24 0,3-4-28 16,4-3-33-16,-5 1-35 0,6-3-44 0,1-2-47 0,-2-1-18 15</inkml:trace>
  <inkml:trace contextRef="#ctx0" brushRef="#br0" timeOffset="180402.5135">53670 13106 45 0,'2'-12'389'0,"2"5"8"0,-4 1-58 0,0-2-93 16,0 1-64-16,0 0-50 0,0 6-29 0,0-3-19 0,0 4-9 0,0 0-3 16,0 0-6-16,-4 5-7 0,2 2-10 0,2 0-10 0,-3 6-9 0,0-1-6 15,3 2-3-15,-2 6 1 0,2 2 2 0,0 2 2 0,-4 4 2 0,3 3 0 16,1 0 1-16,-4 2 2 0,1 7-3 0,3-2-2 0,-2 0-4 0,2 3-1 15,-7 4-3-15,7-3-3 0,-1 1-3 0,-4 0-8 0,1-1-6 0,1 2-8 16,1-3-11-16,-1-3-11 0,1 2-17 0,-5-2-16 0,5-5-23 0,-1 0-24 16,-2 2-30-16,1-5-31 0,3-4-43 0,-6 3-48 0,5-5-53 15,-1 0-53-15,1-3-22 0,-5-4-9 0</inkml:trace>
  <inkml:trace contextRef="#ctx0" brushRef="#br0" timeOffset="180854.0259">53609 13106 126 0,'3'-20'313'0,"3"0"-29"0,-1 0-75 0,0 2-96 16,3 1-49-16,-3 0-25 0,4 5-11 0,3-4-5 0,-4 4-3 0,6 0-1 15,-4 0-5-15,2 5-8 0,2 2-9 0,-1 4-10 0,1-2-4 0,1 3 0 16,1 3-1-16,-3 2 1 0,1 0 3 0,-4 3 5 0,4 0 3 0,-2 6 1 15,-5-1 4-15,5-1 4 0,-7 2 5 0,0 1 5 0,2-1 5 16,-2 2 3-16,-5-3 4 0,0 6 2 0,-5-5 2 0,-2 5 4 0,2-6 0 16,-4 5 2-16,-1-3 2 0,-2-2 2 0,-3 5-1 0,1-3-1 0,-6 0-1 15,4 2-2-15,-4-6 0 0,1 2-2 0,0-2 1 0,1 2 1 0,-3-6-3 16,6 2-1-16,-2-2 0 0,0 1-1 0,3-3 0 0,0 2 3 16,4-3 3-16,2-1 4 0,2-2 1 0,0 3 2 0,4-4 0 0,2 0-1 15,0 0-2-15,0 0-6 0,0 0-1 0,2 0-2 0,4-4-3 0,0 3-3 16,2 1-6-16,2-3-6 0,4 0-5 0,0 2-7 0,3 1-6 0,-4-4-3 15,4 1-2-15,6 3-1 0,-5 0-1 0,-2 3 2 0,4 1 0 0,2-3-2 16,-6 2 2-16,4 1 1 0,-5 1 1 0,6 3-1 0,-7-2 0 16,1 0 1-16,-1 2 0 0,-1 0 1 0,3 1 1 0,-6 1 2 0,0 0-2 15,-1 0 0-15,-1 2 1 0,-3-3 3 0,4 5 1 0,-4-5 1 0,-2 3 1 16,2 0 1-16,-1-1 2 0,-4-1 2 0,0 0 0 0,-4-3 3 0,-1 3 1 16,0 0 1-16,0 0 0 0,-4-2 1 0,-2-1-5 0,0 1-5 15,-2 0-5-15,-8 0-6 0,6-3-10 0,-2 3-12 0,-2-3-17 0,-3 1-22 16,3-5-31-16,-3 2-36 0,1-1-69 0,1 1-84 0,-2-3-49 0,1 0-30 15,6 0-13-15</inkml:trace>
  <inkml:trace contextRef="#ctx0" brushRef="#br0" timeOffset="181154.1809">54102 12711 354 0,'0'-9'412'0,"2"-2"2"0,-2 2-88 16,3 1-134-16,0 1-69 0,-1 5-39 0,1-1-17 0,-1 3-11 16,5 3-7-16,-2-1-5 0,0 5-9 0,0 1-10 0,4 1-10 0,-1 7-9 0,1 0 0 15,1 2 1-15,2 5 4 0,-2-1 4 0,2 4 4 16,2 4 3-16,-4 3 3 0,2-2 0 0,2 5 2 0,-4 0 1 0,2 2 1 15,-5 0 3-15,1 2 0 0,-1 3 3 0,-2-2-6 0,-3-1-10 16,1 5-10-16,-3-2-14 0,-3 4-15 0,1-4-19 0,-3-1-18 0,-3 5-21 16,-1-7-30-16,-5-4-32 0,1 5-45 0,-1-7-47 0,0-1-63 15,1-2-73-15,-4 1-33 0,0-4-14 0</inkml:trace>
  <inkml:trace contextRef="#ctx0" brushRef="#br0" timeOffset="181537.8182">54573 12535 29 0,'-4'-14'428'16,"1"4"13"-16,3-2 11 0,-2 1-80 0,2 6-122 0,0-7-68 16,0 4-41-16,2 1-23 0,-2-1-14 0,3 3-6 0,1 4-2 0,1 1-12 15,3 0-14-15,-1 0-16 0,5 1-15 0,-2 7-11 0,4 4-8 16,3 0-6-16,0 1-1 0,2 8-3 0,-1 4 0 0,5 0 1 16,-3 7 5-16,1 2 3 0,-1 3 3 0,-1 4 4 0,-2 4 2 15,-2 1 3-15,-1 6-1 0,-1-1 2 0,-4 2 0 0,-1 0 2 0,-4 3 1 16,-2 0-1-16,-4-1-3 0,-2 5-8 0,-4-5-11 0,-1 2-14 15,-4 2-16-15,-1-3-18 0,-1-1-17 0,-6 1-19 0,3-2-20 16,-6 0-28-16,-2-2-29 0,-1 0-40 0,1-4-44 0,-3 3-76 16,-5-2-95-16,5-2-44 0,-7 0-20 0,1-1-2 0</inkml:trace>
  <inkml:trace contextRef="#ctx0" brushRef="#br0" timeOffset="184621.4671">27526 12627 73 0,'-2'2'118'0,"2"1"-1"0,0 2 0 0,0 3-5 16,0-3-6-16,2 4-7 0,3 3-7 0,4 0-4 0,-1 1-2 0,2 1 1 16,6 3 6-16,-3-3 0 0,1 4 0 0,5-4 0 0,-1 3-3 15,3-4-3-15,-1 2-1 0,9-2-2 0,-5-2-1 0,9 1-2 0,-3-7-3 16,3-2-4-16,3-1-2 0,-1 1-3 0,5-6-4 0,0 1-3 15,1-5-5-15,2-1-3 0,-2-1-3 0,3-3-5 0,-3-3-4 0,4-2-4 16,-4 1-4-16,-4-3-4 0,4-4-3 0,-5 3-1 0,0 0-2 0,-6-2-2 16,-2 0 1-16,-1-1 0 0,-5 1 2 0,0 1 0 0,-3 1 2 15,-4-3 0-15,-8 3 1 0,2 1 1 0,-4-1 4 0,-5 3-1 16,0 1 2-16,-5 1-1 0,0 2-2 0,-4 5-1 0,-1-2-5 16,-2 2-3-16,-4 6-4 0,-4 2-4 0,1 2-2 0,-3 6-6 0,-2 2-3 15,-5 3-7-15,0 2-2 0,-1 9-7 0,-3 0-4 0,-1 6-3 0,2 1-2 16,-1 3-2-16,-1 3 1 0,5 2 1 0,4 1-2 0,2-1-2 15,1 6-2-15,9-4-2 0,2 2-3 0,5-4-2 0,4 2-3 16,4-8 0-16,6 5 0 0,4-6 1 0,7-3 1 0,-1-1-3 0,10-3-3 16,2-6-6-16,5-3-1 0,0-1-6 0,3-3-5 0,8-4-4 15,-2-4-5-15,4-3-4 0,3-2-4 0,-1-3-6 0,3-4-5 0,-1-4-8 16,0 1-6-16,0-3-4 0,1-5-1 0,-2 0-2 0,2 3-4 16,-2-8 1-16,1 1 2 0,-3 2 4 0,1-4 5 0,-1 0 6 0,-6-1 6 15,1-1 9-15,-3 1 9 0,2 1 10 0,-8 0 9 0,-1 0 9 16,-3-2 9-16,0 3 13 0,-7 2 13 0,1-3 15 0,-6 5 14 0,2 0 13 15,-8-1 12-15,-3 5 11 0,2-1 12 0,-5 0 9 0,0 3 7 16,-5-2 6-16,-2 4 5 0,0 0 2 0,-2-1 1 0,-5 2-1 16,0 2-4-16,-5 0-3 0,4 1-4 0,-2 0-7 0,-2 1-8 0,-2 0-9 15,-1 1-9-15,-6 1-9 0,2 5-8 0,1-4-7 0,-8 3-5 16,4 1-5-16,-2 1-3 0,-3 3-4 0,1-4-3 0,-1 8-4 16,0 0-1-16,1 1-2 0,-1 1 0 0,-1 2-2 0,6 4 0 0,-2-1-1 15,-1 2-1-15,3 4-2 0,3-2 0 0,-3 3-1 0,5 0-2 16,3 2 1-16,0 1 1 0,1 0-2 0,-1 2 0 0,6-2-3 0,3 0-5 15,3-1-2-15,2 1-4 0,2-3-4 0,6-2-1 0,2 0-2 16,6-3 0-16,-1-1 1 0,7-1 2 0,4-6-1 0,-2-1-2 0,3-3-1 16,7-1-1-16,-2-4 2 0,8-4 2 0,-6-1 4 0,2-3 3 15,3-1 3-15,0-2 5 0,-3-1 3 0,1-4 2 0,-4 1 0 16,3-2 2-16,-2-2 1 0,-2-4 4 0,-5 1 5 0,1-1 3 0,1 2 3 16,-9-4 5-16,1-2 6 0,1 0 5 0,-9-2 6 0,1 1 5 0,-4-2 7 15,2 4 4-15,-5-1 7 0,1-1 5 0,-1 3 4 0,-5-2 4 16,1 4 2-16,-3 3 3 0,-3 0 0 0,3 3 1 0,-2 5-4 15,-6 0-7-15,1-1-5 0,2 6-7 0,-4 2-9 0,2 0-9 0,-4 5-8 16,2 5-7-16,-5 0-6 0,1 5-6 0,-4 0-7 0,3 5-5 16,-5 2-7-16,2 3-6 0,-2 1-3 0,2 4-1 0,2 5-1 0,-2-1 0 15,0 5 1-15,2 3 2 0,1-1 3 0,0 0 3 0,2 0 2 16,-1 6 1-16,4-3 2 0,4 4 1 0,-3-1 4 0,2-4 3 0,3 9 1 16,-2-6 2-16,3 2-3 0,2-2-3 0,-3 1-5 0,-1-1-7 15,4 2-7-15,-1 0-8 0,-3-5-11 0,3 5-9 0,-6 1-15 16,2-4-16-16,-4 4-23 0,1-4-24 0,1 0-32 0,-2 3-37 0,-3-4-66 15,-1-1-81-15,-1 1-40 0,-3-3-17 0</inkml:trace>
  <inkml:trace contextRef="#ctx0" brushRef="#br0" timeOffset="185037.5361">28312 13412 284 0,'-22'1'388'16,"3"3"2"-16,2-4-77 0,3 4-111 0,8-4-62 0,-3 3-34 0,6-2-18 16,3-1-10-16,0 0-4 0,8 4 0 0,2-3-8 0,4-1-8 15,8 0-10-15,5 0-7 0,4-1-5 0,8-3-4 0,6 0-1 0,4 0-4 16,7-4-7-16,9-2-8 0,0-2-4 0,10-1-4 0,5-4-8 15,2 1-8-15,7-3-8 0,-2-2-6 0,10 3-7 0,-2-2-4 0,4-2-9 16,0 3-9-16,0-1-15 0,0-4-14 0,-2 8-15 16,-5-5-15-16,-3 4-18 0,-4 0-18 0,-3 0-15 0,-3 5-10 0,-15-4-11 15,0 7-8-15,-6-2-7 0,-9 5-3 0,-5 0 0 0,-4-1 3 0</inkml:trace>
  <inkml:trace contextRef="#ctx0" brushRef="#br0" timeOffset="186979.6023">13520 22846 297 0,'0'-15'333'0,"0"0"-65"0,0 3-34 0,0-1-20 15,-2 1-15-15,-1-1-11 0,-2 1-10 0,1 1-9 0,-1-1-12 16,0 3-11-16,-3-1-13 0,2 3-12 0,-2-1-13 0,-1 1-13 15,1 2-10-15,-1 0-12 0,2 3-11 0,-4-1-11 0,2 3-7 0,-5 3-7 16,1-1-4-16,2 3-6 0,-2 5-6 0,-1 3-6 0,1 4-5 16,-1 1-3-16,-3 4-3 0,5 3-3 0,-2-1-1 0,1 8 0 0,4 0 2 15,-5 0-1-15,9 2 1 0,-3 4 1 0,3-2 0 0,5 0-2 16,0 1-5-16,0 1-2 0,5-5-6 0,-2 0-2 0,6-3-7 16,1 2-4-16,2-4-7 0,2-4-6 0,1-2-7 0,2 0-7 0,5-2-9 15,-3-5-10-15,3-2-14 0,5-2-17 0,1-2-23 0,-3-5-23 16,8-2-26-16,-3-2-30 0,3 0-26 0,-3-2-29 0,1-6-47 0,2 0-60 15,-3 0-25-15,3-4-11 0</inkml:trace>
  <inkml:trace contextRef="#ctx0" brushRef="#br0" timeOffset="187255.4838">14241 22757 27 0,'-3'-15'412'15,"-2"-1"14"-15,1 2-40 0,3 2-67 0,-3 0-61 0,4-1-61 0,-1 4-38 16,-3-3-25-16,4 0-18 0,0 5-15 0,0-2-15 0,0 2-14 16,0 3-15-16,4 0-12 0,-3 4-11 0,4 0-13 0,4 4-7 0,-1 0-7 15,1 7-5-15,5 0-3 0,-1 3 0 0,4 1 2 0,-1 5 3 16,4 2 4-16,-1 3 3 0,0 4 4 0,-2 3 2 0,0 1 1 0,-4 3 1 16,1 3 0-16,-4-1-1 0,-5 4-2 0,2 5-5 0,-5-1-6 15,-4 1-9-15,-5 1-9 0,1-1-13 0,-6 4-14 0,-2-5-18 0,-3 4-21 16,-2-1-30-16,-3-2-36 0,-5 2-50 0,-1-4-54 0,-2 0-68 15,1-4-70-15,-5 1-32 0,-2-4-14 0,0-2-2 0</inkml:trace>
  <inkml:trace contextRef="#ctx0" brushRef="#br0" timeOffset="187538.633">13003 22685 38 0,'-10'-15'395'0,"-2"0"9"0,-2 6-61 0,1-2-95 16,3 3-59-16,-2 3-41 0,-2 2-25 0,4 3-12 0,-2 3-9 0,-2 5-5 15,0 3-11-15,4 3-11 0,-2 5-15 0,2 2-11 0,-2 6-10 16,2 5-7-16,1 4-4 0,1 2-1 0,-1 7 0 0,4 3 1 15,4 3-1-15,-3 3 0 0,4 1-2 0,4 5-4 0,1-2-4 0,0 4-6 16,3-3-9-16,6 2-12 0,0 0-12 0,3-2-15 0,1-4-17 16,1 1-21-16,8-4-20 0,-1 0-23 0,5-8-24 0,-2 1-25 0,6-6-27 15,1 1-31-15,0-7-58 0,5-4-71 0,3-4-32 0,-3-1-12 16</inkml:trace>
  <inkml:trace contextRef="#ctx0" brushRef="#br0" timeOffset="192555.1565">15989 22866 105 0,'-1'-13'151'0,"-3"1"4"0,4-3 2 0,-2 3 0 0,-1-3 0 16,0 1-3-16,1 0-4 0,-2-3-4 0,3 1-7 0,-3 0-7 0,4 2-7 15,-3-4-7-15,1 3-6 0,-1 2-6 0,3-7-5 0,-2 5-4 16,-1 2-6-16,3-3-3 0,-4 4-5 0,4-1-1 0,0 1-4 16,0 5-4-16,0-3-4 0,-1 4-6 0,1-2-8 0,-4 2-9 0,4 1-7 15,0 1-9-15,0 4-6 0,0 0-6 0,0 0-5 0,0 0-4 16,4 3-5-16,-3 2-2 0,6 2-3 0,-2 2-3 0,4 3 1 16,-2 4 0-16,5 1 3 0,-2 5 2 0,2 2 4 0,-2 1 4 0,4 5 4 15,3-1 2-15,-4 7 0 0,1-4 0 0,-2 2-2 0,-2 0 0 16,4 5 0-16,-1-3-2 0,-4-1 1 0,1 2-2 0,-1-1-1 0,-1-3-1 15,1-2-2-15,-1 1 0 0,1 1-1 0,-2-3-1 0,-4-2-1 16,2-3 0-16,0-2-1 0,2 1 1 0,-5-5-1 0,1-2 1 0,2-1-1 16,-1-3 0-16,-3-1 1 0,-1 0 2 0,4-5 1 0,-4 1 1 15,3-7 0-15,-1 6 2 0,-2-6 1 0,3 2 2 0,-3-3-1 16,2-3 1-16,-2 2-1 0,3-6 0 0,-3-1-1 0,4 0-1 0,-2-5-2 16,-2-2-3-16,3-5-3 0,0-2-1 0,-1-3-4 0,3-4-2 15,-1-4-3-15,1-1-4 0,0-3-3 0,2-7-2 0,0 3-5 16,1-2-3-16,1-9-3 0,-1 4-3 0,6 1 0 0,-6-5-2 0,6 5 1 15,-4-2 1-15,4 4 0 0,-2 1 2 0,-2 1 0 0,2 4 1 0,-2 3-2 16,-1 3-3-16,-1 3-5 0,-3 5-7 0,4 5-7 0,-4 4-8 16,0 0-5-16,-2 5-6 0,1 6-9 0,-2 1-9 0,4 1-10 0,-4 6-9 15,3 1-12-15,-1 1-16 0,1 6-20 0,0 1-20 0,2 4-24 16,-2 1-25-16,0 3-54 0,0-1-68 0,-2 4-31 0,6-2-11 0</inkml:trace>
  <inkml:trace contextRef="#ctx0" brushRef="#br0" timeOffset="192828.9903">15715 22978 318 0,'-5'4'368'0,"-4"-4"0"0,4 0-78 0,2 0-116 0,3 0-61 16,0 0-34-16,0 0-21 0,3 0-12 0,5 0-6 0,1-4-6 15,1 3-5-15,4 1-9 0,5-4-6 0,3 3-3 0,0-2-2 16,9-1-3-16,-1-1-1 0,6 0-5 0,0-3-9 0,5 4-13 0,0-4-15 16,5 0-18-16,2 2-25 0,1-1-29 0,1 2-29 0,-1-3-31 15,0 2-58-15,4 1-75 0,-2 4-39 0,2-2-20 0</inkml:trace>
  <inkml:trace contextRef="#ctx0" brushRef="#br0" timeOffset="193275.7583">17111 23085 225 0,'-5'-12'374'0,"5"2"3"16,0 1-50-16,0-4-73 0,0 5-73 0,5-7-70 0,2 7-39 15,0-5-26-15,2 2-11 0,2 2-7 0,0-1-4 0,2 0-5 0,4 2-4 16,-3 2-8-16,5 1-1 0,-2-1 0 0,2 4-3 0,1-1-1 16,-1 3 1-16,-4 3-2 0,2-1 0 0,-3 4 1 0,3-1 3 15,-7 1 0-15,2 5 3 0,-7 1 1 0,0 1 1 0,0 4 0 0,-5-1-1 16,0 3 0-16,-5 0 0 0,0 1 1 0,0 1 2 0,-3 4 0 16,-3 2 0-16,-1-6-1 0,-1 4-4 0,3-3-1 0,-6 2 0 15,3 0-1-15,2-4 1 0,-2-2 2 0,1-1 1 0,1-1 1 0,3-4 3 16,-1-3 4-16,3 2 1 0,-1-2 0 0,2-5 0 0,0-1 1 15,1-3 1-15,4 0 0 0,0 0-2 0,0-7-2 0,4-2-2 16,1-2-3-16,-2-2-2 0,2 0-3 0,0-4-4 0,4 0-5 0,1-7-2 16,4 4 2-16,-2-4 0 0,5-3-2 0,-2 2 0 0,-1-2-1 0,3 3 0 15,-4-5 2-15,6 3 0 0,-5 0 2 0,-1-1 1 0,3 2 2 16,-6 1 3-16,4 4 1 0,-6 1 5 0,-3 3 6 0,4-1 3 0,-4 6 4 16,-2-2 0-16,-1 2 2 0,-2 7 0 0,0-1-2 0,-2 2 1 15,-1 3 1-15,-2 3 0 0,0 5 0 0,-4 1-1 0,4 3-3 16,-7 7-3-16,4-2-5 0,-3 5-4 0,-1 3-2 0,2 3-2 15,2 5 2-15,-3 0 0 0,3 4-3 0,-4 0-2 0,7 0-4 0,0 0-7 16,0 1-9-16,1 2-11 0,4-7-13 0,4-2-16 0,1 4-21 16,0-7-31-16,7-1-35 0,3-2-58 0,-1-5-68 0,6 0-57 0,-1-4-53 15,8-8-24-15,-1 0-10 0</inkml:trace>
  <inkml:trace contextRef="#ctx0" brushRef="#br0" timeOffset="194022.0722">18880 22346 204 0,'-5'-15'414'0,"1"3"-57"0,-1 2-95 0,0 0-50 0,0 3-29 15,0-1-20-15,-2 7-16 0,2-3-12 0,1 4-11 0,-1 4-15 0,-3-3-18 16,1 10-12-16,-2 1-12 0,-2 5-11 0,2 5-10 0,-5 4-6 16,4 10-4-16,-4 6-3 0,-3 4-1 0,4 6-1 0,3 6 3 0,-2 3 1 15,1 3 1-15,-1 7 2 0,4 0 4 0,1-1-3 0,0 4-3 16,2-3-7-16,0 2-6 0,5-5-11 0,0 1-11 0,0-3-15 15,0-3-18-15,5-2-14 0,0-3-16 0,4-4-20 0,-1-3-23 0,6-5-30 16,3 1-36-16,0-8-40 0,4-1-46 0,4-3-62 0,-1 0-73 16,5-10-32-16,0-1-11 0,2-5 1 0</inkml:trace>
  <inkml:trace contextRef="#ctx0" brushRef="#br0" timeOffset="195547.4253">19301 22990 19 0,'0'0'179'0,"-3"-4"-31"0,3 4-16 0,-2-1-13 0,-2-2-8 0,4 3-3 15,0 0-8-15,0 0-8 0,0 0-13 0,0 0-11 0,0 0-7 16,4 0-5-16,-2-4-4 0,1 3-3 0,0 1 1 0,3 0 1 0,-1-4 3 16,5 4 4-16,2-1-1 0,-2-2 2 0,4 3-1 0,3-2 0 15,0 0-2-15,2-3-1 0,3 2-4 0,0 1-6 0,2-4-5 16,-2 4-3-16,4-1-4 0,1 2-7 0,-3-4-5 0,1 2-3 0,3 0-4 15,-6 3-5-15,3-2-4 0,-1 2 0 0,-2-3-2 0,2 1-1 16,-3 2 1-16,-3-3 0 0,1 2-1 0,-2 1-1 0,-3 0 0 16,3 0-1-16,-7 0 0 0,2 0-1 0,-5 0 1 0,1 0 3 0,-1 0-1 15,-2 0 0-15,1 0 0 0,-3 0-1 0,-1 0 2 0,3 0 1 16,-5 0 3-16,0 0 4 0,0 0 3 0,0 0 0 0,0 1 1 0,0-1-2 16,0 0 0-16,0 3-3 0,0 2 1 0,0-3 2 0,0 1 1 15,0 0 3-15,0 2-1 0,0 1-2 0,0 0-1 0,0 4-4 0,0-2-2 16,0 4 0-16,0 0 1 0,0 1 1 0,3-2 3 0,-3 5 1 15,0-4-1-15,0 5-3 0,0-2 0 0,0 1-1 0,0 0 0 16,0 0 0-16,0 4 0 0,0-4 1 0,0 1-1 0,-3 0-4 0,3 4-5 16,-5-3-4-16,0 1-11 0,1 1-12 0,-1 0-13 0,-4-3-14 15,4 2-23-15,-3 1-24 0,-1 0-32 0,-1-1-33 0,2 1-51 0,-1-2-55 16,0 2-51-16,-1-3-46 0,2-4-19 0,-1 4-8 0</inkml:trace>
  <inkml:trace contextRef="#ctx0" brushRef="#br0" timeOffset="196323.0841">20411 22779 231 0,'-2'-14'241'0,"-1"-1"-37"0,3 2-24 16,-2 1-14-16,2-1-8 0,0 3-10 0,0 3-8 0,0 0-12 0,0 2-11 15,0 0-16-15,-3 1-18 0,3 0-16 0,0 4-15 0,0 0-11 16,0 0-6-16,3 4-6 0,-1 0-3 0,1 3-2 0,-1 3-4 0,5 5-1 16,2 1-1-16,-3 8 1 0,3 4 3 0,-1 0 1 0,3 4 3 15,-3 4 3-15,4 5 3 0,-2 1-3 0,4 3-3 0,0 2-3 0,-2 1-7 16,-2 4-2-16,2-6-3 0,-2 4-2 0,-2-2-1 0,6-1-2 15,-4 1-2-15,-1-4-2 0,3-3-2 0,-2-1-1 0,-1-3-1 16,3 1 0-16,-6-6-2 0,3-4 3 0,-1-4 2 0,-2-2 2 0,2 0 0 16,-3-5 6-16,2-2 10 0,-2-3 10 0,-3-4 10 0,1 3 8 15,2-7 7-15,-1 0 4 0,-3-4 3 0,-1 0 2 0,4-4 1 0,-1 0 0 16,2 0-1-16,-1-8 0 0,-3 1-1 0,-1-6-5 0,6 1-10 16,-6-6-9-16,3-1-10 0,0 0-6 0,-1-5-8 0,-2-4-4 15,4-3-5-15,-3-1-3 0,-1-7-3 0,4 3 0 0,1-5 0 0,-2 1-3 16,-1-3 0-16,1 3-3 0,2-4-2 0,-1 4-2 0,1-4-2 15,0 4 1-15,-2 4 0 0,6-3-1 0,-4 8 2 0,0 1 0 0,0 2-2 16,-1 1-1-16,1 6-4 0,2 6-5 0,-6-1-6 0,5 5-6 16,-3 2-4-16,0 1-5 0,-1 4-6 0,3 0-6 0,-1 7-8 0,1-2-9 15,2 3-11-15,-6 4-17 0,8 1-17 0,-1 3-26 0,-3 3-29 16,4 1-36-16,-1 4-39 0,1-2-57 0,-2 3-64 0,1 3-29 16,1-3-12-16</inkml:trace>
  <inkml:trace contextRef="#ctx0" brushRef="#br0" timeOffset="196522.4961">20396 23207 244 0,'0'0'330'0,"2"2"3"0,4-2-75 0,1 0-115 0,5 0-65 0,2 0-40 15,3 0-21-15,2 0-14 0,4-2-2 0,3 2 1 0,5-3 2 16,5 1 1-16,-1-3-2 0,6 3-7 0,0-3-11 0,5 0-18 0,4-1-22 16,-1 2-25-16,1-1-27 0,2 0-29 0,-2 1-53 0,3-1-64 15,-2-1-39-15</inkml:trace>
  <inkml:trace contextRef="#ctx0" brushRef="#br0" timeOffset="197072.5128">21547 23037 246 0,'-5'-11'393'15,"-4"3"-40"-15,4 0-65 0,0 0-45 0,0-1-35 0,-2 2-22 0,2 3-17 16,3-5-12-16,-1 5-13 0,-1 2-17 0,-1 0-20 0,4-1-18 16,-3 1-18-16,4 2-14 0,-3 2-11 0,1 1-10 0,-1 1-9 15,3 4-9-15,-2 1-8 0,2 2-6 0,-3 5-7 0,3-3 0 0,0 7-2 16,0 0 3-16,0 2 4 0,3-1 3 0,-1 6 3 0,1-2-1 15,-1-4-2-15,5 4 1 0,-2-3-1 0,0 1 0 0,3-3-1 0,1 0 0 16,-1-3-2-16,3-6 1 0,-1 5 0 0,2-8 1 0,-2 4 2 16,4-7-1-16,-1 3 0 0,3-1 1 0,-3-6 3 0,3-1 1 15,-3-4 1-15,4-1-1 0,2-2 0 0,-2-1 0 0,2-5 0 0,1 1 1 16,-4-2-1-16,4-2-1 0,-4-1-3 0,1-3 1 0,0 0 0 16,-2 0-1-16,-1-4-3 0,-1 4 1 0,-1-4 2 0,2 0 1 0,-4 1 0 15,-1-4 2-15,-4 4 2 0,3 0 0 0,-3 0 3 0,-1-1 2 16,-1 3 6-16,-1-1 5 0,-2 4 4 0,0 2 3 0,0-3 1 15,-2 7-2-15,-1-4-4 0,3 7-3 0,-4 2-4 0,4 2-3 0,-1 2-2 16,1 3-1-16,-4 3 0 0,-1 5-4 0,2 1-5 0,1 7-4 16,-1 5-3-16,3 2-1 0,-2 6-1 0,2 6 1 0,-3 8 3 0,3-2 4 15,0 2 1-15,3 9 2 0,-1-1-1 0,1 3 0 0,-1 0-2 16,5 2-1-16,-2-5 0 0,0 2-2 0,0 3-2 0,4-6-2 16,-4 0-1-16,1-6-1 0,1 0-2 0,-3 0 0 0,1-4-2 0,-2 0 0 15,-1-4 1-15,-2-1 1 0,3-5-1 0,-3 1 1 0,-3-3-2 16,3-1 1-16,-5-4 2 0,0-3-1 0,1 0 2 0,-3-3 1 0,-4-5-1 15,2 0 1-15,-5 0 0 0,1-5-2 0,-1-1 2 0,-5-3 0 16,-1-1-1-16,1-2-2 0,0-2-3 0,-6-2-2 0,4-5-3 0,-4 2-3 16,-1-2-3-16,2-2-5 0,-1-1-4 0,1-4-7 0,2 4-7 15,3-2-10-15,-2-1-14 0,8 0-15 0,-1 0-17 0,4 1-21 16,1-5-24-16,6 4-30 0,3-1-36 0,7-4-69 0,0 3-87 0,5-3-43 16,1-3-21-16,6 2-6 0,3-7 2 0</inkml:trace>
  <inkml:trace contextRef="#ctx0" brushRef="#br0" timeOffset="197319.0196">22400 22712 182 0,'-6'-10'404'0,"1"3"11"0,0 2-62 0,-2-2-100 0,2 2-63 15,0 2-46-15,2 2-24 0,-2 1-17 0,3 1-8 0,-5 4-8 0,2 0-10 16,0 5-14-16,-4 3-14 0,4 4-13 0,-3 1-10 0,3 9-10 16,-2 1-4-16,2 0-2 0,0 8 2 0,-1 4 1 0,1 2 1 15,-1 4-1-15,4 1-5 0,-2 1-7 0,3 4-10 0,-3 1-12 0,4-2-15 16,0 0-17-16,4 0-20 0,-4-2-24 0,1-4-27 0,5-2-30 16,2 1-38-16,1-5-42 0,1-2-61 0,2-5-67 0,1-1-31 15,1-5-12-15</inkml:trace>
  <inkml:trace contextRef="#ctx0" brushRef="#br0" timeOffset="197709.5925">23019 23114 293 0,'0'-12'409'16,"-2"3"7"-16,2-1-62 0,-3 0-96 0,-1 5-67 0,2-2-50 15,-1 5-29-15,0-1-16 0,-3 3-11 0,1 3-6 0,2 1-9 0,-2 4-11 16,0 0-10-16,1 6-10 0,-3 1-7 0,1 6-6 0,-3 0-4 0,-1 4 1 16,0 2-1-16,-7 0 2 0,3 5 2 0,-3-1 1 0,0 0 1 15,2 2-1-15,-6-1-1 0,2-3-1 0,1 1-1 0,-5 0-3 16,1-3 0-16,3-3-2 0,1 1-1 0,-8 0-1 0,9-3 0 0,-2-2-1 16,1 0 0-16,-3-4-1 0,6-3-1 0,-2 0 0 0,3-4-1 15,0 2 0-15,1-6-3 0,3-1-3 0,-2-1-6 0,3-3-7 16,1-3-5-16,1-1-7 0,0-1-7 0,-2-6-6 0,4 0-6 0,0-1-4 15,2-5-4-15,-2-2-3 0,5-4-3 0,-2 2-4 0,2-6-1 16,0 2-1-16,2-3 3 0,-2 0 4 0,5 4 1 0,-2 0 2 0,2 1 4 16,0 3 6-16,4 0 2 0,-2 4 2 0,0 3-1 0,1 4 2 15,4 4 2-15,-2-1 2 0,2 6 3 0,2 6 4 0,1-1 2 16,-1 4 2-16,3 4 2 0,-4 2 2 0,6 1 0 0,-2 1 1 0,2 3-2 16,-2-2-2-16,2 5-9 0,-2 0-11 0,0 0-17 0,-2 2-20 0,2-2-32 15,6 1-34-15,-5 0-72 0,1 0-87 0,2-1-45 0,-6-2-23 16,2-2-12-16</inkml:trace>
  <inkml:trace contextRef="#ctx0" brushRef="#br0" timeOffset="197994.2963">23329 22973 304 0,'3'-13'368'0,"3"-3"-34"0,-1 4-53 0,-2 1-69 0,2-1-73 16,4-2-43-16,-1 5-23 0,-3 1-10 0,4 3-1 0,1-1-2 0,-1 5-4 15,3 1-2-15,-2 1-3 0,3 6-4 0,1 5-1 0,0-1-1 16,3 7-1-16,-4 2 0 0,6 5 0 0,-5 5 0 0,3 5 0 0,-3 1-2 16,-1 0 0-16,1 8-2 0,-6-3-1 0,1 2-6 0,-1 4-4 15,-2-1-8-15,-3-3-8 0,-3 5-8 0,-3-3-11 0,-1 1-9 16,-1-1-14-16,-4-4-12 0,-1 1-15 0,-3-1-19 0,-1 1-18 0,-3-1-30 15,0-5-33-15,1 2-50 0,-2-5-58 0,-4 0-58 0,1-1-57 16,-1-2-25-16,1-5-11 0</inkml:trace>
  <inkml:trace contextRef="#ctx0" brushRef="#br0" timeOffset="198804.9974">24415 22986 345 0,'0'-14'328'0,"0"-3"-63"0,4 2-44 0,-4 0-30 0,3 4-23 16,-3-2-16-16,0 2-16 0,0 3-12 0,2 0-15 0,-2 4-15 16,3 1-12-16,-1 2-11 0,1 1-8 0,1 1-9 0,1 6-6 15,0 1-6-15,4 5-3 0,1 1-2 0,-2 4 0 0,4 2 1 0,-2 6 3 16,4 3 3-16,-2 2 0 0,2-1 0 0,-4 4-3 0,4 5 0 15,-6-1-4-15,2 0-3 0,2-1-4 0,-2 3-2 0,2-3-3 0,-3-2-5 16,-2 0-2-16,1-4-1 0,1 1-1 0,-1-6-2 0,3 2 1 16,-5-5 2-16,3-3 0 0,-2-1 1 0,0-1 1 0,-2-3 3 0,0-3 5 15,0 0 6-15,0-4 6 0,-2-4 7 0,3 3 5 0,0-2 4 16,0-5 3-16,-1 0 0 0,0-4 1 0,0 0-2 0,3-1-2 0,1-6 0 16,-1-1-3-16,1-5-3 0,1-3-6 0,-1 0-8 0,3-3-7 15,-2-4-6-15,0-6-8 0,-1 0-5 0,-1-2-3 0,4-4-3 16,-7-3-4-16,0-3-1 0,4-3-3 0,-4 5-1 0,0-3-2 0,2-6-2 15,0 9-1-15,-4-1 2 0,1-1-1 0,-3 5 1 0,3 4-2 16,-3 0-1-16,-1 7-6 0,0 3-6 0,0 6-6 0,0-1-9 0,0 2-4 16,0 7-7-16,0 6-5 0,0-2-6 0,0 8-9 0,0 0-9 15,0 5-16-15,0 4-17 0,0 2-23 0,0 2-24 0,4 3-32 16,-1 3-38-16,2 2-74 0,0 1-93 0,1 3-45 0,0 3-18 0,1-3-7 16,5-1 1-16</inkml:trace>
  <inkml:trace contextRef="#ctx0" brushRef="#br0" timeOffset="199889.2601">25807 22870 1 0,'-5'-8'384'0,"0"4"7"0,0-4-55 0,-2 4-83 0,5 2-56 0,-1-1-44 16,-3 0-31-16,3 1-26 0,3 2-16 0,0 0-13 0,0 0-14 15,0 0-14-15,0 0-11 0,0 0-10 0,9 0-7 0,-4 0-4 0,3 0-4 16,1 2-3-16,4-2-1 0,1 0 0 0,5 0 3 0,3 0 3 16,0 0 2-16,5-2 2 0,2 2 0 0,0-3 1 0,2 1-2 15,0-3-2-15,-2 0-1 0,5-2-2 0,-3 1 1 0,-2 0 0 0,-2 2 1 16,2-4 0-16,-5 0 0 0,1 4-3 0,-6-4 4 0,0 0 6 0,0 3 6 16,-6-2 7-16,-1 0 6 0,-2 2 6 0,-1 1 6 0,-1 1 4 15,-2 2 4-15,-3-3 2 0,0 4 2 0,-3 0 1 0,0 0-1 16,0 0-1-16,0 0-4 0,0 0-7 0,0 4-7 0,-3 0-7 15,0 0-5-15,1 1-6 0,-2 6-4 0,1 1-5 0,-2 1-2 0,-4 6-1 16,4 2-2-16,4 1-1 0,-6 4 1 0,2 8 0 0,1-5 2 16,-1 6 1-16,5 5 1 0,-2 0-1 0,2-2 1 0,0 5-1 0,0-4 0 15,2 3-2-15,-2 0 0 0,5-2-2 0,-1-3 0 0,-1 1-1 16,-1-1 0-16,5-6 0 0,-6 1 1 0,-1-3-2 0,4-1 0 0,-3-4 0 16,-1-3 0-16,0 1 0 0,0-6 0 0,0 3 0 0,-1-5 2 15,-3 0 0-15,-1-2-4 0,-3-3-4 0,-1 1-5 0,1-3-4 16,-6 1-8-16,-1-3-4 0,-6 0-8 0,2-2-10 0,-3-2-14 0,-5-1-14 15,3 0-18-15,-7 0-22 0,-3 0-29 0,2-4-32 0,-1 1-39 16,-1-2-42-16,2 0-56 0,0 0-65 0,-3-2-29 0,8-1-13 0,-2 2-2 16</inkml:trace>
  <inkml:trace contextRef="#ctx0" brushRef="#br0" timeOffset="200103.3875">25815 23266 244 0,'14'0'335'15,"0"0"-62"-15,3 0-96 0,2-1-56 0,-1 1-33 0,8-4-18 16,1 4-9-16,0-1-6 0,8-2-5 0,0-1-5 0,1 3-4 0,2-2-8 16,3-1-9-16,0 0-7 0,3 0-7 0,-3-1-7 0,7-2-10 15,-2 3-11-15,-2 0-13 0,4-1-11 0,-6 0-13 0,3 0-14 0,-1 0-14 16,-3 0-14-16,0 3-13 0,-5-3-22 0,-1 5-23 0,0-3-45 15,-3 3-55-15,-5 0-36 0</inkml:trace>
  <inkml:trace contextRef="#ctx0" brushRef="#br0" timeOffset="200659.4817">27108 23221 255 0,'-3'-4'300'0,"1"-1"-68"0,-1 2-38 0,-3 1-22 0,3-3-10 0,3 5-3 16,-2-3-2-16,-1 1-4 0,3 2-7 0,-4-2-8 0,4 2-8 15,0 0-11-15,0 0-9 0,0 0-11 0,0 0-8 0,0 0-6 0,0 0-6 16,0 0-5-16,0 0-6 0,0 0-6 0,0 0-5 0,0-3-7 16,4 1-5-16,-4 2-5 0,3-3-7 0,-1 1-2 0,-2 2-4 15,7-3-5-15,-5 0-3 0,3 3-3 0,3-2-4 0,1-1-3 0,-1-1-2 16,2 3 0-16,4-3-1 0,3 0-1 0,2 0 1 0,-2 3 1 16,5-5-1-16,2 5 1 0,-2-6 0 0,0 2 0 0,6 1-1 0,-3 0 1 15,-1 1 0-15,5-2-2 0,-5-2 2 0,2 6 0 0,-6-3-1 16,2 1-3-16,-5-1-1 0,2 3-1 0,-2-3 0 0,-3 3 1 15,-2-2-1-15,-6 3-2 0,1 0-1 0,-2 0 0 0,-3 0 0 0,1 0 0 16,-3 4-1-16,0 0 2 0,0 1 0 0,-3-2 2 0,-2 9 2 16,-4-4-1-16,3 5 0 0,-6 2-1 0,1 3 1 0,-2 2 2 0,-4 0-1 15,0 2 3-15,-2 1-2 0,-3 2 0 0,0-4-3 0,-1 4-2 16,0 1-2-16,-5 1 1 0,3-3-1 0,-3 0-2 0,3 0 1 0,-2 0-1 16,-1 0 0-16,6-1 0 0,-2-2 1 0,-1-3-1 0,6 2 2 15,0-3 1-15,2 0-1 0,0-5 1 0,3 0-1 0,1 1-1 0,4-2 0 16,2-5-1-16,-1 0-1 0,1 0-3 0,5-1-4 0,-1 1-4 15,6-1-2-15,-1-3-3 0,5 1-6 0,1 0-6 0,3-2-9 16,2-1-9-16,4 3-11 0,2-3-11 0,7 0-13 0,-2-3-12 0,3 3-12 16,3-1-13-16,3-2-17 0,3-2-23 0,0 0-29 0,3-1-35 15,2 0-62-15,-2-2-73 0,2 0-31 0,-4-1-10 0,4 0 3 0</inkml:trace>
  <inkml:trace contextRef="#ctx0" brushRef="#br0" timeOffset="200973.4202">28034 22870 354 0,'0'-16'354'15,"-2"3"-39"-15,-1-2-47 0,1 3-52 0,-5 0-26 0,7 1-12 16,-5-1-4-16,4 4 1 0,-3-1-7 0,1 1-7 0,3 4-12 15,-5-3-15-15,5 2-14 0,-4 1-13 0,-1 4-13 0,3-3-13 0,-1 3-12 16,0 3-13-16,-3-3-11 0,5 4-10 0,-6 1-8 0,5 6-8 0,-3-3-4 16,-2 8-4-16,2-3-2 0,2 4-1 0,-2 8-1 0,-4 3 1 15,4 1 2-15,-4 6 2 0,4 2 3 0,2 6 2 0,-2 1 0 16,0 0 1-16,-4 5-2 0,8-1-1 0,1 3-5 0,-4 1-6 0,4-1-12 16,0 2-11-16,4-3-15 0,-4 0-16 0,1-2-16 0,8-2-17 15,-4-1-20-15,3-7-19 0,4 4-27 0,-1-5-30 0,2 2-45 0,1-5-51 16,5-4-68-16,1 1-75 0,2-2-29 0,0-8-10 0,2 1 2 15</inkml:trace>
  <inkml:trace contextRef="#ctx0" brushRef="#br0" timeOffset="201260.3093">28544 23170 70 0,'-12'-1'411'0,"3"-3"6"0,-1 4-14 16,2 0-26-16,-1 0-78 0,2 0-103 0,1 0-61 0,0 0-37 16,3 0-19-16,1 0-8 0,2 0-11 0,0 0-8 0,0 0-10 0,2 0-11 15,5 4-8-15,1-4-9 0,-1 1-2 0,7 3-3 0,-1-4-4 16,3 1-3-16,3-1-4 0,3 0-3 0,2 0-9 0,1 0-8 15,4 0-10-15,0 0-11 0,4 0-13 0,-3-1-15 0,3 1-20 0,-1-4-23 16,-1 3-30-16,1 1-36 0,-1-4-54 0,3 4-61 0,-5-3-50 16,2 3-41-16,-1-1-16 0</inkml:trace>
  <inkml:trace contextRef="#ctx0" brushRef="#br0" timeOffset="201553.5846">29484 22890 222 0,'-2'-4'402'0,"-2"-4"13"16,1 3-63-16,-2-1-101 0,5 1-54 0,-2 1-29 0,-1 0-15 15,-1 3-9-15,3 1-8 0,-3-3-8 0,3 3-13 0,-6 0-16 0,5 3-14 16,-1-2-12-16,-2 6-11 0,1-1-9 0,2 1-8 0,-1 5-7 15,0 3-5-15,-3-1-6 0,5 3-3 0,-3 6-1 0,1-1 1 16,3 7-1-16,-2 2 2 0,-1 0 1 0,3 3 0 0,-4 5-1 0,3-3-4 16,-3 4-2-16,4 0-9 0,-1 1-11 0,-3 1-13 0,4-1-16 15,-3-1-18-15,3-2-22 0,-2 3-23 0,-1-5-25 0,3 1-41 0,3-6-48 16,-1 2-84-16,-2-2-101 0,3-2-50 0,1-2-25 0,-3-3-8 16,4 0 2-16</inkml:trace>
  <inkml:trace contextRef="#ctx0" brushRef="#br0" timeOffset="201989.4604">29448 23049 68 0,'0'-19'373'0,"0"2"0"0,0-3 2 0,7 4-85 0,-6-1-126 15,4 1-68-15,4 2-43 0,-1-1-22 0,3 1-12 0,1 2-3 0,5-3-1 16,-7 3-3-16,7 0-4 0,-2 3-5 0,2 1-6 0,2 1-2 15,-2 5-1-15,2-3-1 0,-2 5 4 0,2 2-1 0,-6 1 0 16,4 1 0-16,-3 4 1 0,-2 0 1 0,2 1 1 0,-7 0 2 0,-1 7 2 16,-4-4 3-16,1 0 2 0,-3 7 4 0,-3-5 5 0,-2 3 3 15,-4 3 4-15,-1-2 5 0,-2 2 6 0,-1 0 4 0,-3-1 5 0,-1-2 2 16,-2 2 3-16,-1-2-1 0,-2 2 1 0,3-3 3 0,-3 3 1 0,7-6 0 16,-6-3 0-16,7 6-1 0,-1-7-3 0,3 2-3 0,2-5-3 15,1 2-4-15,4-4-3 0,-2 0-4 0,6-3-4 0,1-1-3 16,0 0-4-16,0 0-3 0,5-1-4 0,0-3-4 0,3 3-5 15,3-2-2-15,4-2-5 0,-1 2-2 0,1 2-6 0,2-2-1 0,2-2-3 16,3 5 1-16,-3-3-1 0,3 3-1 0,-2 3 0 0,3 0 0 16,-3-1 0-16,1 2 2 0,1 4-1 0,-7-4 2 0,5 8 0 0,-6-4 3 15,1 0 2-15,-1 4 2 0,0 1 1 0,-6-1 1 0,1 1 0 16,-1 2 2-16,-3-1 2 0,-1-1 2 0,-2 2-1 0,-2 1 1 16,-2-3 2-16,-2 2 0 0,-4-2 1 0,-1-1-3 0,-1 1-2 0,0-1-4 15,-11-1-6-15,6 1-9 0,-2 0-11 0,-2-1-21 0,-3 1-24 0,2-5-38 16,-1-2-47-16,1-1-81 0,1 1-97 0,0-1-50 0,2-3-24 15,0 1-11-15,-2-2-4 0</inkml:trace>
  <inkml:trace contextRef="#ctx0" brushRef="#br0" timeOffset="202340.189">30193 22639 399 0,'7'-4'429'0,"-5"-1"3"0,1 2 2 0,-1 2-81 15,4 1-123-15,-4 0-72 0,3 0-45 0,4 0-24 0,-4 4-12 0,3 1-8 16,6 1-7-16,-5 0-6 0,4 6-5 0,1-1-4 0,0 2-3 16,3 4 0-16,-4 0-2 0,4 4 0 0,-1 3-3 0,-1 0-2 0,0 4-2 15,-1-1-2-15,0 5-5 0,-1-3-2 0,-4 7-4 0,-1-5-6 16,4 6-9-16,-7-2-12 0,-3 3-13 0,2-3-14 0,-4 7-15 0,-4-6-18 16,-1 1-16-16,-4 6-25 0,1-6-32 0,-6 2-43 0,4-3-49 15,-4 1-76-15,-3-4-86 0,2 5-41 0,-5-6-17 0,1 0-3 0,0-2 5 16</inkml:trace>
  <inkml:trace contextRef="#ctx0" brushRef="#br0" timeOffset="202919.2004">29047 23133 112 0,'2'-4'395'0,"-2"-4"-35"0,0 1-57 0,0 2-56 0,0 4-51 16,0-1-36-16,0-3-29 0,0 5-17 0,0 0-14 0,0 0-13 15,0 0-14-15,-2 5-16 0,-1-2-14 0,3 2-12 0,-2 7-10 16,-2-5-9-16,4 9-5 0,-3-3-5 0,3 4-4 0,-5 1-4 16,3 6-5-16,-1 0-6 0,-1 3-4 0,-1-2-12 0,4-2-13 0,-6 6-22 15,2-1-25-15,-4-1-41 0,7-4-46 0,-1 4-71 0,0-4-82 0,-2 1-41 16,3-1-20-16,-2-2-6 0</inkml:trace>
  <inkml:trace contextRef="#ctx0" brushRef="#br0" timeOffset="203506.6539">31162 22503 200 0,'0'-12'412'0,"0"3"6"16,0 2-74-16,0-3-115 0,0 0-67 0,0 5-41 0,0-2-23 0,3 1-14 15,-3 6-4-15,2 0 2 0,3 3 1 0,3 2 0 0,1 3-7 16,1 4-7-16,6 5-5 0,-1 3 0 0,2 8 1 0,2-2 3 0,3 7 3 16,-3 5 4-16,3 5 4 0,0 4 0 0,-3 2-2 0,-2 4-2 15,-4 1-6-15,1 5-6 0,-5-1-8 0,-4 6-7 0,-2-1-15 0,-6 2-16 16,-6 2-22-16,-6-2-23 0,-2 2-23 0,-5-1-22 0,-9 0-28 15,2-1-33-15,-7 0-53 0,-3-1-64 0,-2-3-81 0,-3-2-92 16,-6 5-42-16,1-9-17 0,-1 2-3 0,-1 0 5 0</inkml:trace>
  <inkml:trace contextRef="#ctx0" brushRef="#br0" timeOffset="205876.6148">16155 24820 193 0,'0'-10'309'0,"0"2"-67"16,0-1-39-16,0 1-27 0,0 0-11 0,0-4-7 0,0 3-1 15,0 2-3-15,0-1-6 0,0 0-8 0,0-3-12 0,0 6-12 0,0-3-16 16,0 5-14-16,0-2-13 0,0 3-11 0,0 2-11 0,0 0-7 0,0 0-7 16,3 2-5-16,-1 3-4 0,-2 5-3 0,3 0-4 0,2 1-2 15,4 8 0-15,-1-2 2 0,1 5 0 0,-1 3 1 0,3 4 4 0,-3 3 4 16,2 1 0-16,2 1-1 0,-1 6-3 0,1-3-5 0,-2 2-3 16,-2 1-2-16,3 1-3 0,0-3-4 0,0 2-4 0,-3-3-1 0,6 0-3 15,-6-2 0-15,1-4-1 0,-1 1-1 0,1-6-2 0,-2 1 0 0,1-3 1 16,1 0 0-16,-1-4 0 0,1-4 5 0,-4-3 1 0,4-1 3 15,-4-2 4-15,0 0 7 0,-2-5 2 0,2 0 3 0,0-4 1 0,-1 3 0 16,-1-4 1-16,-1-4 1 0,1-1 0 0,-1-1 0 0,1-4-2 16,-3-5-1-16,4 0-3 0,-2-3-3 0,-2-2-6 0,3-8-5 0,0 0-4 15,-1-4-3-15,-2-3-2 0,4-2-2 0,-3-5-2 0,-1-3-2 16,4 1-2-16,-4-6-1 0,0 5-4 0,3-6-3 0,-1 5-1 0,-2-2-3 16,3-2-2-16,-1 5 0 0,1 1-5 0,2 5-2 0,-1 3-4 15,-3-1-4-15,3 6-2 0,1 7-6 0,-2 0-3 0,1 3-7 0,-2 2-4 16,3 3-4-16,-2 3-6 0,0 2-7 0,-1 3-7 0,3 4-12 0,-1-2-10 15,1 4-13-15,-2-1-14 0,2 3-15 0,0 3-20 0,2-1-22 16,-2 4-25-16,1 3-27 0,-3-1-48 0,-1 4-58 0,3-1-25 0</inkml:trace>
  <inkml:trace contextRef="#ctx0" brushRef="#br0" timeOffset="206135.9773">15907 25240 322 0,'-3'-3'365'16,"1"2"-40"-16,-1-3-62 0,3 0-61 0,0 4-62 0,3-4-36 0,-1 3-28 15,5-5-13-15,-2 5-8 0,5-3-8 0,4 3-10 0,1-4-9 16,6-1-8-16,1 2-4 0,3-1-4 0,6 0-6 0,-2 0-11 0,7 0-10 15,3-2-14-15,2 2-9 0,3-3-9 0,2 4-14 0,4-3-16 0,-2 2-18 16,3-3-16-16,2 3-20 0,-4-2-20 0,6 0-17 0,-1 1-19 16,-1 0-20-16,-3 2-23 0,4-1-31 0</inkml:trace>
  <inkml:trace contextRef="#ctx0" brushRef="#br0" timeOffset="206589.7303">17268 25050 4 0,'-5'0'347'0,"0"0"-25"16,2-3-35-16,-3 1-34 0,3 2-34 0,1-3-26 0,-1 1-18 15,3-4-18-15,0 5-16 0,0-2-16 0,0 2-19 0,0-4-14 0,5 1-16 16,-2 1-13-16,3 2-15 0,-1-5-12 0,2 5-10 0,-2-3-10 16,5 3-10-16,2-2-6 0,-2-1-4 0,2 4-1 0,2 4-1 0,-1-1 2 15,1-2 0-15,0 4 3 0,-1 2 2 0,1 1 1 0,0 1 2 0,-1 2-1 16,-1 1 2-16,-2 3 0 0,-1 1 2 0,-4 3 0 0,0 1 1 16,-2-2 0-16,1 1 1 0,-4 3 0 0,-4-2-2 0,1 2 1 0,-4 1 1 15,-1-2 0-15,-4 1 0 0,-2 1 0 0,1-1-1 0,-1-1 1 16,0 0 1-16,-3-1 3 0,2 0 0 0,-2-3 3 0,3-2 5 0,0 0 5 15,1-4 7-15,-1 1 4 0,2-4 3 0,4-3 4 0,3 2 5 16,-4-6 2-16,4 3 2 0,3-4 0 0,-1-5-1 0,-1-2-3 0,4 2 0 16,0-2-6-16,4-6-6 0,-1 2-7 0,-1-4-5 0,3 0-6 0,4-2-7 15,-1-3-4-15,1 0-3 0,4-2-4 0,1-2-2 0,3-1-3 0,-2-3-2 16,2 3-2-16,6 0 0 0,-5-1 0 0,-1-4 1 0,2 6 0 16,3-1 0-16,-5-2 0 0,-1 4 1 0,1-1 1 0,-4 4-1 0,1-1 0 15,0 5 1-15,-6 1-1 0,1-2 2 0,-1 6-1 0,-3 1 1 16,1 1-3-16,-3 4-1 0,0-1-2 0,-3 4-1 0,0 2-1 0,0 0 1 15,-3 0-1-15,0 5 0 0,-3-2 1 0,3 7 0 0,-2-1 1 16,-4 4 2-16,4 2 1 0,-3 1 2 0,3 8 0 0,-4-6 3 0,1 10 1 16,2-3 2-16,-2 1-2 0,1 6-3 0,0-4-1 0,2 2-5 0,0-1-6 15,2 3-7-15,1-6-7 0,-2 1-8 0,4 0-10 0,4-3-7 16,-2 3-8-16,3-6-8 0,3-2-11 0,1 1-11 0,3-3-13 0,-2-2-13 16,4 1-21-16,3-3-22 0,1-5-34 0,5 3-38 0,-1-4-57 15,2-2-62-15,1 0-27 0,2-5-11 0,1 0-1 0</inkml:trace>
  <inkml:trace contextRef="#ctx0" brushRef="#br0" timeOffset="207240.6196">19103 24446 241 0,'-8'-10'400'0,"3"3"-50"0,-4 0-81 16,4 1-55-16,-4 4-41 0,4 2-27 0,-2 0-19 0,-3 2-10 0,0 6-5 15,-2 2-8-15,2 5-12 0,-2 5-12 0,-2 1-15 0,1 6-10 16,-4 6-7-16,3 3-6 0,0 4-2 0,1 8-3 0,2 0-1 0,-2 11-1 16,1 0-1-16,3 1-3 0,4 1-4 0,-3 2-4 0,3 1-7 15,3 1-8-15,-2-1-12 0,4-1-12 0,4-4-11 0,1 2-13 0,0-8-14 16,5-2-15-16,-1 2-15 0,4-7-19 0,1-1-21 0,3-3-25 15,0-5-30-15,2-1-36 0,7-7-40 0,-3 1-51 0,3-5-55 0,3-2-24 16,-2-6-7-16</inkml:trace>
  <inkml:trace contextRef="#ctx0" brushRef="#br0" timeOffset="216897.2688">25191 24262 85 0,'-10'-3'147'0,"-2"-1"4"0,4 4 1 0,-6-1-1 0,5 1-3 15,-1 0-5-15,0 0-3 0,-2 0-4 0,2 0-3 0,1 0-4 0,1 0-6 16,-1 0-10-16,4 0-8 0,-3 0-8 0,4 0-9 0,-1 0-8 16,0 0-11-16,1 0-12 0,4 0-8 0,0 0-11 0,0 0-9 0,0 0-7 15,0 0-8-15,0 1-4 0,4-1-2 0,4 4-2 0,-2-1-1 16,4-2 2-16,5 3 0 0,-1-2 1 0,5 3 3 0,4-4 3 0,3 2 4 16,6 1 3-16,2 1 4 0,7-5 1 0,0 1 1 0,12-1 1 15,5 0-1-15,-2-1-3 0,8 1-2 0,5-5-3 0,3 1-4 16,1 0-4-16,8-3-6 0,-1 2-5 0,2-3-7 0,1 0-9 0,2 1-9 15,-3-5-11-15,0 6-10 0,3-1-11 0,-1-1-10 0,3-1-7 16,-2 1-10-16,0 3-11 0,1-3-14 0,-1 1-15 0,0 2-18 0,1 0-17 16,-3 0-22-16,-1 2-22 0,-5-1-29 0,-1 3-31 0,-4-2-35 15,-4-1-36-15</inkml:trace>
  <inkml:trace contextRef="#ctx0" brushRef="#br0" timeOffset="219141.6996">25834 24534 94 0,'-10'0'268'0,"1"1"-66"0,1 2-88 0,6-3-47 0,2 0-26 0,2 0-11 16,6 0-2-16,4 0-2 0,-1-3-1 0,11 2-2 0,0 1-3 0,2-4 1 15,6 3 6-15,3-3 1 0,6 1 2 0,0-2-2 0,4-2-2 0,5 6-5 16,1-7-4-16,2 2-5 0,2 0-2 0,2-2-4 0,3 2-4 16,0 0-3-16,3-1-1 0,-5 1 0 0,7-1 0 0,2 2 4 0,-5 0 0 15,3 0 2-15,0 0 1 0,0 0 2 0,-1 0 3 0,-3 0-1 16,-1 1 0-16,-3 0 0 0,-2 0 3 0,-4 1 0 0,-3 2 2 0,-7-3-1 15,-3 3 0-15,-3 1 3 0,-6-3 5 0,-5 3 6 0,-1 0 6 16,-6 0 3-16,-1 3 2 0,-6-3 3 0,-3 1 6 0,-5 3-1 0,0-4 1 16,-1 0 0-16,-8 1 3 0,1 2-2 0,-8 1-1 0,1-3-1 15,-4 2-2-15,-3 1-3 0,-5-2-5 0,-1 4-4 0,-2-1 0 0,1-1-2 16,-2-1 1-16,-3 2-1 0,1 0 2 0,-2 3 0 0,2-2 0 0,-1-2 0 16,2 4 2-16,1-3-1 0,2 2-4 0,0 0-2 0,2-2-2 15,5-1-3-15,1 0 0 0,-4 3-2 0,7-6-2 0,3 3-1 0,1-1-3 16,3-2-1-16,-3 3-2 0,5-4-3 0,4 1-3 0,-3 1 0 15,6-2-3-15,-5 0 0 0,2 0 0 0,3 0-4 0,2 0 0 0,0 0 0 16,0 0 0-16,0 0-1 0,0 0 1 0,0 0 0 0,0 0 0 0,0 0-1 16,0 0 1-16,0 0 0 0,0 0-1 0,0 0-1 0,0 0 0 15,0 0-2-15,0 0-2 0,0 0 0 0,0 0 0 0,0 0-1 0,0 0-1 16,0 0 0-16,0 0 0 0,0 0 0 0,-3 4 1 0,3-4-1 16,0 0-3-16,0 1 0 0,0 3-1 0,0 0 1 0,0-2-2 0,0 1-2 15,3 0-1-15,-3 1 0 0,2-2 0 0,-2 1-1 0,3 0-1 16,-3 2-1-16,2-5 0 0,-2 2 2 0,0 1 2 0,4-3 2 0,-4 1-1 15,0-1 2-15,3 3 4 0,-3-3 2 0,0 0 3 0,0 0 1 0,0 0 3 16,0 0 1-16,0 0 3 0,0 0 0 0,0 0 1 0,0 0 2 16,0 0 2-16,0 0 0 0,0 0 2 0,0 0 1 0,0 0 2 0,0 0-2 15,0 0-2-15,0 0 0 0,0 0-2 0,0 0-1 0,0 0 0 16,0 0-3-16,0 0 0 0,0 0-2 0,0 0 0 0,0 0 0 0,0 0-3 16,0 0-1-16,0 0 0 0,0 0-1 0,0 0-2 0,0 0 1 0,0 0 0 15,0 0 0-15,0 0 2 0,0 0 0 0,0 0-1 0,0 0 1 16,0 0-1-16,0 3 1 0,0-3 1 0,0 0-2 0,0 0 1 0,0 0 2 15,0 0 1-15,0 0 1 0,0 0 0 0,0 0 0 0,0 2 0 16,0-2-1-16,0 0-1 0,0 0 0 0,0 0 1 0,0 0 0 0,0 0 0 16,0 0 0-16,0 0-1 0,0 0 0 0,0 0 0 0,0 0-3 15,0 0 1-15,0 0-1 0,0 0 0 0,0 0 1 0,0 0 2 0,0 0-2 16,0 0 2-16,0 0-1 0,0 0 0 0,0 0 0 0,0 0 0 0,0 0 1 16,0 0 0-16,0 0 1 0,0 0 1 0,0 0 2 0,0 0 0 15,0 0 0-15,0 0 1 0,0 0-1 0,0 0 2 0,0 0-1 0,0 0 2 16,0 0-1-16,0 0 1 0,0 0 0 0,0 0 0 0,0 0 1 15,0 0 0-15,0 0-2 0,0 0 1 0,0 0-1 0,0 0 0 0,0 0 1 16,0 0-2-16,0 0 0 0,0 0-2 0,0 0 0 0,0 0 0 0,0 0 1 16,0 0 0-16,0 0 0 0,0 0 0 0,0 0 0 0,0 0-1 15,0 0 2-15,0 0-1 0,0 0 2 0,0 0 0 0,0 0 2 0,0 0 1 16,0 0 1-16,0 0 0 0,0 0 0 0,0 0 0 0,0 0 1 16,0 0 0-16,0 0 0 0,0 0 0 0,0 0-1 0,0 0-1 0,0 0 0 15,0 0-1-15,0 0 0 0,0 0-1 0,0 0 0 0,0 0-2 16,0 0 1-16,0 0-2 0,0 0 1 0,0 0-1 0,0 0-1 0,0 0 2 15,0 0-1-15,0 0 0 0,0 0 1 0,0 0-2 0,0 0 1 0,0 0 2 16,0 0-2-16,0 0 0 0,0 0-1 0,0 0-1 0,0 0 0 16,0 0 0-16,0 0 0 0,0 0-1 0,0 0-1 0,0 0 0 0,0 0-1 15,0 0 0-15,0 0-2 0,0 0 1 0,0 0 1 0,0 0-1 16,0 0 1-16,0 0-1 0,0 0 2 0,0 0 1 0,0 0 1 0,0 0-2 16,0 0 2-16,0 0 1 0,0 0 1 0,0 0 1 0,0 0-2 0,0 0-1 15,0 0 0-15,0 0 0 0,0 0 0 0,0 0 3 0,0 0-2 16,0 0-2-16,0 0-1 0,0 0 0 0,0 0 0 0,0 0 0 0,0 0-1 15,0 0 1-15,0 0 0 0,0 0 2 0,0 0 2 0,0 0-1 16,0 0-1-16,0 0-1 0,0 0-1 0,0 0 1 0,0 0 1 0,0 0 0 16,0 0 0-16,0 0-1 0,0 0 1 0,0 0 0 0,0 0-1 0,0 0-1 15,0 0 0-15,0 0-1 0,0 0 1 0,0 0 0 0,0 0 1 16,0 0 1-16,0 0-1 0,0 0 0 0,0 0 1 0,0 0 0 0,0 0 0 16,0 0 1-16,0 0 0 0,0 0-1 0,0 0 0 0,0 0 0 15,0 0 1-15,0 0 0 0,0 0 1 0,0 0-2 0,0 0-1 0,0 0 0 16,0 0 0-16,0 0 1 0,0 0-2 0,0 0-1 0,0 0-1 15,0 0 2-15,0 0 0 0,0 0 1 0,0 0 1 0,0 0 0 0,0 0 0 16,0 0-2-16,0 0 0 0,0 0 1 0,0 0 0 0,0 0 0 16,0 0-1-16,0 0 1 0,0 0 0 0,0 0 1 0,0 0 0 0,0 0-2 15,0 0 0-15,0 0-2 0,0 0 0 0,0 0 5 0,0 0-1 16,0 0 0-16,0 0 0 0,0 0 1 0,0 0 0 0,0 0 1 0,0 0-1 16,0 0-2-16,0 0 1 0,0 0 0 0,0 0 0 0,0 0 0 0,0 0 1 15,0 0-2-15,0 0 1 0,0 0-1 0,0 0-1 0,0 0-1 0,0 0 0 16,0 0 1-16,0 0 0 0,0 0 0 0,0 0-1 0,0 0 0 15,0 0 0-15,0 0 1 0,0 0 0 0,0 0 1 0,0 0-1 16,0 0-1-16,0 0-2 0,0 0 2 0,0 0 1 0,0 0 0 0,0 0 2 16,0 0 0-16,0 0 0 0,0 0-1 0,0 0 1 0,0 0 1 0,0 0 0 15,0 0-1-15,0 0-1 0,0 0 1 0,0 0 0 0,0 0-2 0,0 0 0 16,0 0 0-16,0 0-1 0,0 0 0 0,0 0-1 0,0 0-1 16,0 0 2-16,0 0 1 0,0 0 0 0,0 0-1 0,0 0 1 0,0 0-1 15,0 0 4-15,0 0-1 0,0 0 0 0,0 0 0 0,0 0 1 16,0 0 2-16,0 0 0 0,0 0-1 0,0 0 1 0,0 0-2 0,0 0 0 15,0 0-1-15,0 0 1 0,0 0-2 0,0 0 1 0,0 0 1 16,0 0-1-16,0 0-1 0,0 0-1 0,0 0 0 0,0 0-1 0,0 0 0 16,0 0 1-16,0 0 0 0,0 0 0 0,0 0 2 0,0 0 0 15,0 0-2-15,0 0 0 0,0 0 0 0,0 0 0 0,0 0 2 0,0 0 0 16,0 0-1-16,0 0 1 0,0 0 0 0,0 0 2 0,0 0-2 0,0 0 0 16,0 0-1-16,0 0 0 0,0 0 1 0,0 0 0 0,0 0 1 15,0 0 1-15,0 0-2 0,0 0 0 0,0 0 2 0,0 0-1 0,0 0 1 16,0 0-2-16,0 0 0 0,0 0-1 0,0 0 1 0,0 0 0 0,0 0 0 15,0 0 0-15,0 0 1 0,0 0-1 0,0 0-1 0,0 0 0 16,0 0-1-16,0 0-2 0,0 0 1 0,0 0 0 0,0 0 2 0,0 0 0 16,0 0-1-16,0 0 0 0,0 0-1 0,0 0 1 0,0 0-1 15,0 0 1-15,0 0 2 0,0 0 1 0,0 0-1 0,0 0 1 0,0 0-2 16,0 0-2-16,0 0 2 0,0 0 2 0,0 0-1 0,0 0 0 16,0 0 0-16,0 0 0 0,0 0 0 0,0 0 0 0,0 0-1 0,0 0-1 15,0 0 0-15,0 0 2 0,0 0 0 0,0 0 2 0,0 0 0 16,0 0-2-16,0 0-1 0,0 0 0 0,0 0 1 0,0 0 1 0,0 0 0 15,0 0-1-15,0 0-2 0,0 0 2 0,0 0 1 0,0 0 0 16,0 0-2-16,0 0-1 0,0 0 0 0,0 0 0 0,0 0 2 0,0 0 0 16,0 0-2-16,0 0 0 0,0 0 0 0,0 0 1 0,0 0 1 0,0 0 0 15,0 0-3-15,0 0 1 0,0 0 3 0,0 0 0 0,0 0-1 0,0 0 3 16,0 0 1-16,0 0 1 0,0 0 1 0,0 0-1 0,0 0 1 16,0 0 1-16,0 0 2 0,0 0 1 0,0 0 1 0,0 0 0 0,0 0-1 15,0 0 2-15,0 0-1 0,0 0 0 0,0 0 0 0,0 0-1 16,0 0 0-16,0 0-1 0,0 0 0 0,0 0 0 0,0 0-1 0,0 0-2 15,0 0 0-15,0 0 0 0,0 0-1 0,0 0 1 0,0 0 0 0,0 0 0 16,0 0-2-16,0 0 1 0,0 0 1 0,0 0-1 0,0 0 1 16,0 0 0-16,0 0-1 0,0 0-1 0,0 0 1 0,0 0-1 0,0 0 0 15,0 0 1-15,0 0-1 0,0 0 0 0,0 0-1 0,0 0 0 16,0 0-1-16,0 0-1 0,0 0 0 0,0 0 2 0,0 0-1 0,0 0 2 16,0 0 0-16,0 0 0 0,0 0-3 0,0 0 0 0,0 0 1 15,0 0-1-15,0 0 1 0,0 0 1 0,0 0-1 0,0 0 0 0,0 0 2 16,0 0-1-16,0 0 0 0,0 0 0 0,0 0 2 0,0 0 1 15,0 0-1-15,0 0 2 0,0 0 0 0,0 0 0 0,0 0 1 0,0 0 0 16,0 0 1-16,0 0 0 0,0 0 0 0,0 0 2 0,0 0-2 0,0 0 0 16,0 0-1-16,0 0 1 0,0 0 1 0,0 0 0 0,0 0 1 15,0 0-1-15,0 0-1 0,0 0 1 0,0 0 1 0,0 0-1 0,0 0 0 16,0 0 0-16,0-2-1 0,0 2 1 0,2-3-2 0,-2 3 0 16,0 0-2-16,0 0 0 0,0 0-1 0,0 0-2 0,0 0 2 0,0 0 0 15,0 0-2-15,0 0-1 0,0 0 0 0,0 0-2 0,0 0 1 0,0 0 0 16,0 0-1-16,0 0 1 0,0 0-1 0,0 0 1 0,0 0 1 15,0 0 0-15,0 0-5 0,0 0 1 0,0 0 0 0,0 0 0 0,0 0 1 16,0 0 0-16,0 0-1 0,0 0 0 0,0 0 0 0,0 0 0 16,0 0-1-16,0 0 1 0,0 0 0 0,0 0 0 0,0 0 2 0,0 0-1 15,0 0-1-15,0 0 1 0,0 0-1 0,0 0 2 0,0 0 0 16,0 0-1-16,0 0 0 0,0 0 0 0,0 0-1 0,0 0 0 0,0 0 0 16,0 0 2-16,0 0-1 0,0 0 0 0,0 0 0 0,0 0 0 15,0 0 0-15,0 0 1 0,0 0 0 0,0 0-1 0,0 0 1 0,0 0-3 16,0 0-4-16,0 0-5 0,0 0-10 0,0 0-11 0,0 0-10 0,0 0-14 15,-2 3-11-15,2-1-17 0,-7 3-20 0,5-1-23 0,-3 3-26 0,-1-3-35 16,0 4-37-16,3-3-63 0,-2 2-73 0,-4-3-41 0,4 1-22 16,-3 2-6-16</inkml:trace>
  <inkml:trace contextRef="#ctx0" brushRef="#br0" timeOffset="220658.5366">6013 15363 79 0,'-9'10'92'0,"1"0"-23"16,3-1-9-16,3-1-3 0,-1 0 2 0,3-1 4 0,0-6-4 0,0 6-7 16,5-2-1-16,0-4-1 0,3-1 1 0,4 3 0 0,-1-3 2 15,6-3 2-15,0 2 1 0,3-4-1 0,2-2-2 0,4 0-2 0,5-2-4 16,-2-3-4-16,6-1-3 0,1-1-3 0,5-2-3 0,2-8-6 0,-1 2-1 15,3-1-2-15,-1-1-3 0,2-3-3 0,-1-1-3 0,2-1-2 16,-6 1-4-16,5-1-1 0,-7 3-2 0,-1-2-1 0,-2 0 1 0,-5 3 0 16,-4 3 1-16,-2 1 2 0,-2 1 1 0,-8 1 4 0,-1 5 0 15,-3-1 1-15,-2 3 0 0,-7 5 0 0,1-4-2 0,-6 6 2 0,1 1-2 16,-7 0-3-16,1 4-3 0,-6 0-5 0,1 0-3 0,-4 4-2 16,-6 0-3-16,0 4-3 0,0 2-1 0,-4 2-1 0,-4 2 0 0,1 6 1 15,-6 0 0-15,4 7 0 0,-4-4 2 0,0 6 3 0,-3 2 2 16,6 2 3-16,-3-3 0 0,1 4 0 0,2 5 0 0,3-2 0 0,2-3-2 15,1 4 0-15,5-2-1 0,0 0-2 0,3-5-1 0,7 1-2 0,2 0-1 16,1-4-1-16,6-1-2 0,3-2-4 0,3-1-2 0,6-4-3 16,1 0-3-16,2-3-3 0,7-2-5 0,3-4-4 0,0 2-4 0,9-6-5 15,-2-2-3-15,6 2 0 0,1-7-4 0,5-4-5 0,2 0-3 16,-1-3-3-16,3-5-2 0,4 0-2 0,1-5 0 0,-3 0 0 0,3 0 2 16,-1-4 2-16,-3-3 4 0,-1 3 6 0,-1-2 3 0,-3-1-1 0,0 0 5 15,-5-4 5-15,0 3 5 0,-6 0 5 0,-2 0 8 0,-1 4 6 0,-5-6 12 16,-3 6 14-16,-2 1 13 0,-4 1 13 0,-2-1 11 0,-3 0 8 15,1 3 10-15,-4-2 9 0,-2 7 9 0,-3 0 7 0,4 0 7 16,-4 0 6-16,-4 2 1 0,4 2 1 0,-3 2-8 0,1 2-13 0,-1 0-11 16,-2 4-10-16,0 0-10 0,-4 0-10 0,0 4-8 0,1 0-10 0,-1 5-7 15,-4 0-9-15,-1 4-6 0,0-1-7 0,-3 5-1 0,2 3-1 16,-7 4 0-16,5 0 2 0,-2 1 1 0,-3-2 0 0,5 3 1 0,-2 0-1 16,0 2 0-16,-1-1 2 0,5-3 0 0,-2 0 2 0,3-3-1 15,4 2-2-15,-2-3-4 0,3-3-4 0,2-2-4 0,1 0-4 0,4-2-4 16,-2-1-1-16,4-3-3 0,4-2-1 0,-2 1 0 0,4-3 1 0,1-2 1 15,5-3 2-15,-2 0-1 0,2 0 0 0,2-4 4 0,0-5 2 16,1 2 5-16,5-2 4 0,-4-5 2 0,1 1 2 0,0 1 3 0,2-2 3 16,-2-1-1-16,-4-2-2 0,4-1-1 0,-3-2-2 0,1 4 3 15,-3-4 4-15,-2 3 4 0,-1-1 4 0,0 1 4 0,1 1 6 0,-5-3 5 16,3 3 8-16,-1 3 4 0,-2 0 5 0,-3 3 1 0,1 0-1 0,3 3-1 16,-6 0-2-16,3 1-3 0,-3 4-3 0,0 2-2 0,0 0-1 15,0 2-3-15,0 6-4 0,0-1-3 0,0 3-4 0,0 5-3 0,0 3-3 16,0 2 1-16,0 4 2 0,0 1 3 0,0 1 4 0,0 6 3 15,0 4 1-15,0 1-1 0,0 2 0 0,0 4-2 0,0-4-1 0,-3 6-1 16,3-4 1-16,-6 4-4 0,3 0-2 0,1 0-10 0,-3-2-10 0,-2-1-18 16,2 1-20-16,0 1-31 0,0-5-40 0,-2 3-47 0,2 1-52 15,0-4-59-15,2 1-65 0,-3-2-33 0,1-3-18 0</inkml:trace>
  <inkml:trace contextRef="#ctx0" brushRef="#br0" timeOffset="239768.283">51136 13554 12 0,'0'0'54'0,"-1"0"2"0,1 0 0 15,-4-1-3-15,4 1 0 0,-2-4 0 0,2 4 1 0,0 0 0 0,-3-1 1 16,3 1 3-16,-3-3-3 0,3 3-2 0,0 0-2 0,-2-4 2 0,2 4-1 16,-5-5-3-16,5 5-1 0,-4-1-4 0,1-1-3 0,3 2 1 15,-2-2-3-15,2-1-1 0,-5 3 0 0,5-3-2 0,-7 3 0 0,7-2 3 16,-1-1-2-16,-3 3-1 0,1-2-1 0,1-1 0 0,-3 3 1 16,5 0 0-16,-7 0 0 0,5-3 0 0,-1 3 0 0,1 0 1 0,-4-2 1 15,4 2 0-15,-2 0 2 0,1 0-1 0,1-2 2 0,-3 2 1 0,2 0 3 16,-1 0 3-16,4 0 0 0,0 0 2 0,0 0-1 0,0 0 1 0,0 0-2 15,0 0-1-15,0 0-2 0,0 0-3 0,0 0-4 0,0 0-3 16,0 0-2-16,0-2-3 0,4-1-3 0,-1 3-3 0,2-2-4 0,-3-1-2 16,5 0-1-16,-5 1-3 0,6-3-1 0,-3 3-3 0,7 1-2 15,-3-6 1-15,-1 6-1 0,6-4-2 0,-1-2 0 0,1 3-2 0,0-4 2 16,-1 4 0-16,3-4 0 0,4 0 2 0,-4 4 1 0,1-4 3 16,0 0 0-16,-2-1 3 0,2 1 0 0,0 1 1 0,-3 0 1 0,3-1 2 15,-2-1 1-15,-1 1 1 0,-1 4-1 0,1-3 0 0,0-2-1 16,1 5 0-16,-1-4-1 0,-7 4-1 0,4-3-2 0,-2 2-3 0,0 1-1 15,-3 0 1-15,3 1-2 0,-4-1-1 0,2 4-2 0,-5-1-2 0,4-3-1 16,-4 4-1-16,1-1 0 0,-1-2 1 0,-2 3-2 0,0 0-1 16,0 0 0-16,0 0 1 0,0 0 1 0,0 0-3 0,0 0-1 0,0 0-1 15,0 0 0-15,0 0 0 0,0 0-1 0,0 0 0 0,0 0 0 16,0 0-2-16,0 0 2 0,0 0 1 0,0 0-2 0,0 0 1 0,0 0 0 16,0 0 0-16,0 0 1 0,0 0 2 0,0 0 1 0,0 0 3 0,0 0-2 15,0 0 0-15,0 0 2 0,0 0 0 0,0 0 1 0,0 0-1 16,0 3 2-16,0-3 0 0,0 0 1 0,0 1 1 0,0-1 0 0,0 0 0 15,0 0 0-15,0 0 0 0,0 0-1 0,0 0 2 0,0 0 0 16,0 0 0-16,0 0 0 0,0 0 0 0,0 0-1 0,0 0-1 0,0 0 0 16,0 0 1-16,0 0-2 0,0 0 1 0,0 0 0 0,0 0 0 15,0 0-2-15,0 0 0 0,0 0-2 0,0 0 1 0,0 0-2 0,0 0 1 16,0 0 1-16,0 0-1 0,0 0-1 0,0 0-1 0,0 0 0 16,0 0-2-16,0 0 0 0,0 0 0 0,0 0 1 0,0 0 0 0,0 0-1 15,0 0-1-15,0 0-2 0,0 0 1 0,0 0-2 0,0 0 1 0,0 0-2 16,0 0 0-16,0 0-1 0,0 0 0 0,0 0 1 0,0 0 1 15,0 0-1-15,0 0 1 0,0 0-1 0,0 0 1 0,0 0 1 0,0 0-2 16,0 0 0-16,0 0-2 0,0 0 0 0,0 0 1 0,0 0 1 16,0 0 1-16,0 0-1 0,0 5-1 0,4-1 0 0,-1-1 0 0,-3-3 2 15,2 5 2-15,1 3 1 0,-3-1 1 0,2 0 2 0,-2 2 2 0,0 2 0 16,3-2 3-16,-3 4 0 0,4 1-1 0,-4 1 3 0,0-1 1 0,0 3 1 16,0 2 0-16,0 1-1 0,0-1 0 0,0 1 0 0,0 0 2 15,0 1-1-15,-4 3-1 0,4-1 1 0,-3-2 0 0,3 1 0 0,-2-2 1 16,2-2-1-16,-3 4 1 0,1-2-2 0,2-1-2 0,-3 1-2 15,-1-3-7-15,4 0-8 0,-2-1-10 0,2-1-11 0,-5-2-16 16,5 0-21-16,-6-1-23 0,6 1-32 0,-2-4-34 0,2 2-42 0,-4-1-44 16,1-2-68-16,3 0-79 0,0-3-38 0,3 1-15 0,-3-6-5 0</inkml:trace>
  <inkml:trace contextRef="#ctx0" brushRef="#br0" timeOffset="240294.2687">52045 13165 216 0,'-3'-8'281'0,"3"0"-44"0,0-2-40 0,0 3-18 15,0-3-8-15,0 3-5 0,0-1-2 0,0 3-10 0,0-3-11 0,0 4-20 16,0 0-18-16,0 0-20 0,0 3-17 0,0 1-12 0,0 0-10 0,0 0-7 16,0 1-8-16,0 4-6 0,0 2-7 0,3 5-4 0,-3-1-2 15,2 4-2-15,1 2 1 0,-1-1 4 0,5 8 3 0,-5 0 4 0,4 4 4 16,-1 2 2-16,1 0 1 0,-1 2 0 0,0 0-4 0,2 2 0 16,-2 0-2-16,0 2-2 0,0-2-2 0,4-1-1 0,-4 4-2 0,3-2 0 15,-3-4-1-15,7 2 1 0,-3-5-1 0,-1 4-1 0,-1-6 1 0,2-1-1 16,-1-4-1-16,-3 3 1 0,4-3-1 0,-4-1 1 0,7-6 0 0,-7 2 4 15,3-4 5-15,-6-3 5 0,5 2 7 0,-2-3 7 0,0 0 9 0,-1-3 8 16,-3-5 7-16,6 3 6 0,-2 1 3 0,0-4 5 0,1-4 2 16,0 1 2-16,1-2-1 0,0-3-2 0,0-6-5 0,5 1-5 0,-4 0-8 15,1-7-9-15,1-2-9 0,0-3-9 0,4-6-8 0,1 2-6 0,-4-6-7 16,2-3-3-16,1-1-7 0,3-2-2 0,-4-2-6 0,-2 0-1 16,2-4-3-16,1-1-1 0,1 2-2 0,1-4-2 0,-3 2-2 0,-1 5 2 15,2-3-1-15,-4 3 1 0,4 3 1 0,-2 4 1 0,-4 3 1 0,-1 3 0 0,2 3 0 16,-4 2-1-16,3 5-1 0,-1 3-1 0,-5 1-3 0,1 4 1 15,-1 3-2-15,5 4-2 0,-6 0-3 0,3 2-4 0,-4 3-2 0,0 5-7 16,2-2-7-16,-2 5-11 0,3 1-12 0,0 4-14 0,-3 0-12 0,2 3-15 16,1 4-16-16,-3-3-23 0,2 6-25 0,-2-1-37 0,7-1-41 0,-5 6-75 15,1-2-90-15,1-4-42 0,1 4-21 0,-4-3-1 0,3 1 7 16</inkml:trace>
  <inkml:trace contextRef="#ctx0" brushRef="#br0" timeOffset="240638.7545">51861 13399 24 0,'0'-3'374'0,"-3"3"0"0,3-2-68 16,0 2-103-16,3-2-60 0,-3 2-37 0,5-3-20 0,-3 1-7 0,6 2-13 16,1-3-14-16,3 3-13 0,-2 0-13 0,4 0-8 0,4-2-5 15,3-1-4-15,1 3-4 0,2-2 2 0,2-1 2 0,1 3 0 0,5-3 0 16,-1 2-1-16,5 1-1 0,-4-5-2 0,4 2-1 0,-4 2-3 0,4-6-3 15,0 6-6-15,-2-4-6 0,-5-1-7 0,5 1-7 0,-5 2-14 0,0 2-18 16,-2-4-19-16,-4 2-23 0,-1 0-23 0,-2 2-24 0,1-6-26 0,-3 7-24 16,0-1-50-16,-3 1-63 0,-1 0-28 0</inkml:trace>
  <inkml:trace contextRef="#ctx0" brushRef="#br0" timeOffset="241180.3716">52620 13520 378 0,'-9'-2'429'0,"4"-1"-28"0,-2-2-51 16,6 3-61-16,-3 0-65 0,3-1-38 0,-3 3-21 0,1-2-15 0,3-1-10 15,0 3-16-15,0 0-19 0,0 0-16 0,0 0-19 0,3 0-14 16,1-3-11-16,-4 1-8 0,1 2-5 0,3-3-5 0,-4 1-5 0,1 2 0 15,6 0-2-15,-5-2-1 0,3 1-1 0,2 1 1 0,0-4 0 0,1 1 1 16,1 3 0-16,3-1 1 0,-2 1-1 0,0-4 2 0,6 3-1 0,-6 1 1 16,3-3-1-16,4-1-1 0,-3 3-2 0,0-2-2 0,-4-1-1 0,4 0-2 15,-1 3-2-15,4-2-1 0,-3-1-1 0,-2 3-1 0,2 1 0 0,-6-3-1 16,2 0-1-16,1 3-3 0,-3-1-2 0,-3-3-2 0,4 4-1 16,-2 0-2-16,-2 0 1 0,-4 0-2 0,3 0 0 0,-1 0-1 0,-1 4 1 15,1-3-1-15,-3 2 1 0,2 0 1 0,-2 2-1 0,0-2 2 0,0 2 2 16,0-1 2-16,0 4 2 0,-2 0 2 0,2 0 1 0,-5-3 3 15,2 6 2-15,-2-2 1 0,0 4 2 0,-2-1 0 0,-2 2 1 0,-1-2 1 16,-4 7 1-16,1-2-1 0,-1 3 2 0,-3-1-1 0,2 1-2 0,-8 0-2 16,3 3 0-16,5-2-2 0,-8 2-2 0,1 0-1 0,4-1-2 0,-5-1-2 15,1 2-1-15,2 1 0 0,4-6-2 0,-2 4-2 0,-3-6-2 0,6 4 1 16,-1 0 0-16,3-5 0 0,-1-2-2 0,1 3 2 0,4-5-1 16,2 2-1-16,-1-6 1 0,3 2 0 0,-2-1 0 0,5-1 1 0,-5-2 0 15,7 2 0-15,-2-2 0 0,2-5 2 0,0 7 2 0,2-7 1 0,2 1 4 16,-1 2 2-16,2-3 3 0,4 0 2 0,-4 0 1 0,3-3 3 0,3 2 1 15,6-3 1-15,0 1 0 0,-4 3 1 0,3-5 1 0,6-2-2 0,-2 2 0 16,-1 1-2-16,-2 0-1 0,4-3-2 0,-1 2-4 0,-5 1-3 16,6 2-5-16,-6-1-7 0,2 1-10 0,-3-3-12 0,0 5-14 0,-3-2-18 15,0-1-16-15,1 3-19 0,-6 0-21 0,6 3-24 0,-3-1-27 0,-2-2-42 16,1 3-51-16,1-1-81 0,-1 0-93 0,3 1-42 0,-3 2-17 0,1 0-2 16,-1 0 7-16</inkml:trace>
  <inkml:trace contextRef="#ctx0" brushRef="#br0" timeOffset="250184.7288">19499 25251 24 0,'-4'-3'148'0,"-1"-1"-10"0,0 0-5 0,2 1-3 15,-2 2 0-15,0-3-1 0,1 3 0 0,2-2-1 0,-1 3-1 0,1-4 2 16,-5 3 0-16,6 1 1 0,-3-3 0 0,4 0 3 0,-3 3-1 16,3 0-4-16,0 0-2 0,0 0-5 0,0 0-2 0,0 0-6 0,0 0-6 15,0 0-6-15,-2 0-8 0,2 0-10 0,-3 0-10 0,3 0-9 0,0 0-11 16,0 0-9-16,0 0-9 0,0 0-8 0,0 0-8 0,0 0-5 16,0 0-5-16,5 0-2 0,-2 0-3 0,2 0-2 0,2 0 0 0,-2 0 0 15,4 0 2-15,1 0 1 0,4 0 3 0,-1-1 1 0,1 1 2 16,5-4 1-16,3 3 0 0,-1-2 3 0,1 1-1 0,2-4 1 0,1 4-2 15,-1-2-1-15,3-2-1 0,1 1-1 0,-3 0-1 0,2 0-1 0,-1 1-1 16,-2-1-2-16,1-1-1 0,-1 1-1 0,-1 1-1 0,-1 0-1 16,-4-1 1-16,1-2-1 0,-2 2 0 0,0 4 0 0,-3-5-1 0,-4 5 0 15,2-3-1-15,-3 1 0 0,-3 3 0 0,3-1-2 0,0-3 2 16,-4 4 0-16,-2 0 0 0,2 0 0 0,-1 0-1 0,-3 0-1 0,3 4 1 16,-4-3 1-16,3-1-1 0,-1 3-1 0,-2 1 2 0,3-3 0 0,-1 5 2 15,-2-5 0-15,3 4 2 0,-3 2 1 0,4 1 2 0,-4-4 1 16,0 2 2-16,0 5 1 0,0-2 1 0,0 1 1 0,0 2 2 0,0 0 2 15,0 0-1-15,0 1 2 0,0 1 1 0,0 0-1 0,-4 1 0 16,4-3-1-16,-3 3-1 0,1 0 1 0,-1-1-2 0,-2 2-2 0,1 0-3 16,-1-1-3-16,0 2-7 0,-3-1-7 0,2-2-9 0,-2 4-11 15,-1-2-14-15,4 4-13 0,-3-5-17 0,-1 5-20 0,4-7-25 0,-3 2-28 16,2 3-39-16,1-1-42 0,2-5-46 0,1 2-48 0,2 0-52 16,0-1-54-16,2-1-23 0,3-3-5 0,4-2 4 0</inkml:trace>
  <inkml:trace contextRef="#ctx0" brushRef="#br0" timeOffset="250761.9297">20844 24977 291 0,'-3'-8'391'16,"0"3"-53"-16,-3-6-88 0,5 4-50 0,-3 0-30 0,1-1-15 0,-2 3-8 15,1-3-4-15,4 1-3 0,-1 5-11 0,-3-2-12 0,4-1-14 0,-1 1-17 16,-3 4-14-16,4-2-13 0,0 2-11 0,0 0-9 0,0 0-6 15,-3 2-7-15,3 2-4 0,0 2-2 0,0 2-4 0,3 1 0 0,-3 4 1 16,5 4 1-16,-1-1 1 0,-3 7 1 0,6 5 3 0,-2-1 2 16,0 6 2-16,4 0 1 0,-4 6 0 0,4-3 1 0,-4 4-2 0,3 0-3 15,1-1-3-15,1 1-2 0,-3 0-3 0,0-1-2 0,1-1-3 16,1-3-2-16,-1 1-1 0,1 0-3 0,-1-4 0 0,1 0-1 0,-2-4 0 16,-1-1-2-16,1-2 0 0,0-2-1 0,0-3-2 0,0 0 0 0,-2-3 2 15,0-3 1-15,0-1 5 0,-2-1 3 0,3-4 7 0,-1-3 8 16,-2 2 6-16,1-3 8 0,-3 0 3 0,6-3 5 0,-5-1 2 0,1-1 3 15,2-6 3-15,0 2 1 0,1-3 0 0,0-4 0 0,1 1-4 16,0-7-2-16,2 1-6 0,-3-1-6 0,1-9-5 0,0 3-7 0,0-6-5 16,0 1-4-16,-1-5-4 0,0-1-1 0,2-5-5 0,-3 0 0 0,0-3-2 15,0 3-2-15,-1-3-1 0,4 1-1 0,-3-3-2 0,1 3-1 16,-3 6-1-16,0-4-2 0,-1 9 0 0,3-2-1 0,-1 2 1 0,-1 3 0 16,-1 5 0-16,1 2 1 0,-1 1-2 0,-2 0-1 0,3 8 0 15,-3-2-5-15,0 5-3 0,0-2-7 0,0 5-7 0,0-2-8 0,0 4-12 16,0 0-11-16,0 4-12 0,0 0-10 0,0 0-11 0,0 0-9 0,4 4-12 15,-3-3-12-15,-1 4-14 0,4 1-16 0,-1 3-18 0,-1-1-19 16,3 4-26-16,-2-1-29 0,6 5-57 0,-4-1-70 0,0 1-34 0,-1 0-15 16,-1 1-3-16</inkml:trace>
  <inkml:trace contextRef="#ctx0" brushRef="#br0" timeOffset="252196.1349">20249 25113 186 0,'-8'-1'204'0,"-3"-3"-41"0,3 3-28 0,-1-2-12 0,-1 3-6 16,-2 0-4-16,2 3-1 0,0-2-7 0,-2 3-8 0,-2 0-8 15,-3 1-8-15,3 1-8 0,1 0-6 0,-1 6-7 0,-3-1-5 0,2 2-4 16,-2-1-6-16,3 5-4 0,0 1-7 0,1 2-2 0,-4 0-4 15,7 1-1-15,-2 2-2 0,5 4-3 0,-2 1-3 0,2-2-3 0,2 1-1 16,0 3-1-16,5-4 0 0,0 6-2 0,0-5 1 0,5-1-2 16,0 2-1-16,2-5-1 0,2 0 0 0,-2 1-1 0,5-3 1 0,-2-4 1 15,-2 1 1-15,6-3 2 0,-2-2 1 0,-2-1 4 0,-1-3 3 0,1-2 4 16,2 1 7-16,-2 0 5 0,2-4 7 0,-2-1 4 0,-1-3 6 16,1 0 3-16,-2 0 1 0,4 0 1 0,-3-3-1 0,1-1 1 0,0-4-2 15,-1 0-1-15,-1 1-2 0,1-2-3 0,-4-3-3 0,4-1-3 16,-4 1-2-16,-2-1-4 0,1-2-3 0,-4 0-2 0,0-1-1 0,-4-3-2 15,-1-1 1-15,-2 0-2 0,-3 1-1 0,1-3-2 0,-4-2-1 0,-1 0-3 16,-3 1-4-16,2-5-3 0,-6 1-5 0,-1 2-1 0,-2 1-2 16,2-1-1-16,0 0-2 0,-5 3 0 0,4 2-4 0,0 4-2 0,-3 3-3 15,4 2 0-15,3 3-1 0,-3 7 1 0,0 1-2 0,5 5 1 16,-2 2-1-16,0 2 0 0,2 7 1 0,2 1-2 0,-1 3-2 0,3 5 1 16,-1 1 1-16,4-1 1 0,1 2 0 0,6 3 1 0,-2-4 1 0,5 6 1 15,0-5 0-15,3-1 0 0,2 2 0 0,0-2-2 0,2-2-1 16,0-3 1-16,2-1-1 0,4-3 2 0,-1-1-1 0,-2-2 2 0,4-2 1 15,-2 0 0-15,-2-4 4 0,4 3 0 0,0-6 1 0,-1-1 4 16,1 0 2-16,-1-3 2 0,5-1 3 0,-5-1 1 0,1-3 2 0,-1 0 1 16,1-1 0-16,0-6 1 0,-1 3 1 0,3-4 0 0,-6 0-1 0,4-2-2 15,-2-2 0-15,-2 2-3 0,0-4-1 0,-1 0-3 0,-1-2 0 16,-3-3-1-16,2 0-1 0,-5-1-1 0,-2-1-2 0,0 1 1 0,-5-4-2 16,1 1 0-16,-4-3-2 0,1 2-1 0,-2 1 0 0,-3 1 0 15,-1 1 2-15,3 0-1 0,-4 2-1 0,0 3-2 0,1 3-1 0,-1 3-3 16,2 4-1-16,-2 2 0 0,4 6-1 0,-2 2 0 0,-1 5 0 0,-1 4 0 15,4 7-1-15,-2 0-1 0,3 8-1 0,-1 0-2 0,1 3 2 16,1 5 1-16,3-3 2 0,-4 3 2 0,9-2-1 0,0 3 2 0,0-4-2 16,5-1 2-16,-1-1 0 0,1-3 1 0,3-1-2 0,1-2 1 15,0-1-1-15,-1-4 2 0,2-4 0 0,0 1 0 0,2-1 2 0,-1-5 2 16,2 1 2-16,-1-4 2 0,-2-1 3 0,4-2 2 0,0-2 0 16,-1-2 3-16,3-1 1 0,-3-4 3 0,1 1 1 0,1-3 0 0,-1 0 1 15,0-2 2-15,-2-2-2 0,-2-1 1 0,3-1 0 0,-1-1 0 16,-3-3 0-16,-4-2-2 0,4 2-2 0,-4-1 0 0,-5-6 0 0,3 2 0 15,-3-1-3-15,-3 1 0 0,-1 0-1 0,-1 1-2 0,0 0 0 0,-3-1-2 16,2 3-2-16,-2 5-3 0,-1-2-4 0,1 4-6 0,1 1-5 16,0 7-6-16,-1-1-5 0,3 6-6 0,-4 2-7 0,2 5-11 0,0 4-12 15,1 3-15-15,-3 7-18 0,2-2-21 0,2 3-23 0,0 4-34 0,5 3-39 16,0-3-77-16,5 8-95 0,0-6-53 0,4 4-30 0,4-2-11 16,1-3-2-16,3 3 6 0</inkml:trace>
  <inkml:trace contextRef="#ctx0" brushRef="#br0" timeOffset="252978.7936">21124 25307 371 0,'-9'-17'382'0,"4"-1"-46"16,-3 2-78-16,-1-3-43 0,3 2-27 0,-6 3-16 0,1-1-10 0,-1 0-11 15,4 3-9-15,-6 0-13 0,4 5-14 0,-4-5-15 0,2 7-15 0,2 4-11 16,-2 1-15-16,-1 0-10 0,2 5-11 0,-2 3-9 0,1 4-9 16,-2 0-6-16,1 7-7 0,-1 4-4 0,0-1-4 0,4 6-3 0,-2-2 1 15,2 6 0-15,1 1-1 0,1-4 1 0,-1 6 0 0,4-3 0 0,2 1 1 16,3-5 1-16,0 3 0 0,0-4 1 0,3-1 0 0,2 1 2 16,4-3 1-16,-4-4 2 0,7-3 1 0,-2 2 0 0,4-4 4 0,3-2 4 15,0-5 3-15,2 0 4 0,-1-1 4 0,4-6 3 0,1-1 4 0,-1 0 4 16,5-1 2-16,-5-6 3 0,2-1 4 0,2 1 3 0,-2-6 2 15,-2 3 3-15,3-3 1 0,-6-2 1 0,0 1 3 0,-2-3 0 0,2-3 2 16,-4-2 2-16,-5 1 0 0,1-4-1 0,-3 0 1 0,1-1-2 16,-6-1-2-16,-1-6-4 0,-4 1-3 0,-1 1-4 0,-6-5-3 0,1-1-4 15,-3 1-6-15,-2-3-3 0,-4 3-6 0,-2-2-5 0,2 7-4 0,-5-4-3 16,-1 5-2-16,5 2-3 0,-5 4-3 0,5 3-2 0,-4 1-2 16,-1 8-1-16,5 6-1 0,-5 3-1 0,1 3 0 0,4 8-2 0,-1 4 1 15,-7 4-1-15,7 4 1 0,-1 5-1 0,0 3-1 0,-1 8 1 0,2 3 0 16,6 2 1-16,-1 3-1 0,0 3 1 0,2-4-3 0,4 5 0 15,3-3-1-15,3-2-3 0,-1 1-3 0,3-4 0 0,3 0-3 0,2-4-1 16,0 0-1-16,0-7 0 0,4 1 1 0,3-5 1 0,2-2 1 16,-4-3 1-16,3-4 4 0,1-1 5 0,0-3 1 0,3-2 5 0,-4-3 4 15,1-3 2-15,3 0 3 0,-2-3 2 0,2-2 3 0,-3-3 2 16,0 0 0-16,-1-3-1 0,1 0 2 0,0-5 2 0,1-1 0 0,-5 1 0 16,4-5 0-16,-4-2 2 0,-1-1 0 0,-2-1 0 0,-1-4-3 0,-2 0-1 15,-4-1-3-15,0-4 0 0,-4-3-1 0,-1 1-2 0,-3-3-2 16,-3 1-2-16,0-3-2 0,-3 3-2 0,0-1-3 0,-5-3-2 0,2 6-2 15,2 2-3-15,-2 2 0 0,3 4 0 0,-3 5-3 0,2 2-1 16,0 2-1-16,-1 6 1 0,-1 2 0 0,0 7 1 0,4 3 1 0,-3 6 2 16,-1 2-1-16,0 6 1 0,3 4 1 0,1 2-2 0,-1 3 0 0,0 2-1 15,1 1-1-15,4 6-2 0,-1-7-3 0,2 5-4 0,-1 0-5 0,6-3-8 16,-2 2-6-16,-1-4-8 0,6 0-8 0,-3-4-11 0,3 4-12 16,0-5-12-16,3-3-11 0,-3-1-12 0,6-2-16 0,-1 0-16 0,-2-2-18 15,6-2-21-15,-4-2-23 0,3 2-33 0,2-6-39 0,6 2-68 0,-6-5-81 16,4 1-33-16,-1-2-10 0,4 0 1 0</inkml:trace>
  <inkml:trace contextRef="#ctx0" brushRef="#br0" timeOffset="253695.3523">22178 24825 171 0,'-3'-2'387'0,"3"-1"-34"0,-4 3-54 0,4-3-54 16,-2 1-55-16,2 2-35 0,0 0-29 0,0 0-20 0,0 0-16 0,0 0-12 16,0 0-14-16,2 2-12 0,2 1-14 0,1-3-11 0,1 5-10 15,1-3-7-15,2 3-6 0,-1 0-2 0,6-1-1 0,0 1 0 0,3 1 2 16,1-1 2-16,1-1 2 0,-2 1-1 0,2 1 1 0,3-5-1 16,-5 6 1-16,2-7-2 0,1 1 0 0,1-1-1 0,-4 0 1 0,-3-1 1 15,-1 1 5-15,4-3 2 0,-6-1 5 0,0 3 7 0,-2-2 7 16,0 0 9-16,-3-2 6 0,-2 5 6 0,1-4 8 0,0 4 6 0,-5-4 8 15,3 3 3-15,-3 1 6 0,0 0 0 0,0 0 0 0,0 0-3 0,0 0-4 16,0 0-9-16,0 0-9 0,-3 0-7 0,-2 1-8 0,3 3-7 16,-1 0-7-16,-2 1-6 0,0 1-7 0,-2 3-6 0,2 4-4 0,1 2-4 15,-3 2-2-15,1 3-2 0,0 3 2 0,1 5 0 0,-3 5 1 0,4-1 2 16,-1 6 0-16,0 2 0 0,2-4-1 0,-2 5 0 0,3-1 1 16,-2 3-1-16,4-3-1 0,-3 1 1 0,3-1-2 0,-2-3 0 0,-1 1 0 15,3-5-1-15,-2 0-1 0,2-1 0 0,-3-3 0 0,-1 1 1 16,4-2 1-16,-1-3 0 0,-3-4 0 0,1-1 2 0,-2-1 2 0,3-3 2 15,-1 2 1-15,-2-4 1 0,-1-2 1 0,0 1 1 0,-3-5 2 0,4 3 2 16,-4-2 1-16,3-6-2 0,-3 5 1 0,-3-3-4 0,4-1-3 16,-6-1-6-16,0-3-7 0,1 0-9 0,-1 0-8 0,-1-3-14 0,-2-2-15 15,0-2-14-15,1 2-15 0,-4-2-20 0,-2-1-23 0,3 0-30 16,2-5-33-16,1 3-64 0,-4-2-74 0,6 0-62 0,1-1-53 0,-1 1-22 16,6 0-7-16,-3-4 3 0</inkml:trace>
  <inkml:trace contextRef="#ctx0" brushRef="#br0" timeOffset="254007.4614">22137 25416 345 0,'-7'5'405'0,"2"-2"2"0,2-3 0 0,3 2-75 15,-2 1-113-15,2-3-71 0,0 0-44 0,2 0-28 0,4 1-14 0,3 2-11 16,-2-3-9-16,1 2-8 0,6 1-8 0,6-3-5 0,1 0-2 16,1 0-2-16,4 0-1 0,4 0 0 0,3 0-3 0,3 0 0 0,-1-3-4 15,3 1-4-15,-2 2-4 0,3-3-4 0,0 2-4 0,-1 1-4 0,-3-3-2 16,1 1-3-16,-3 2 0 0,-3-3 0 0,-2 3-1 0,-3 0 1 16,-1 0 0-16,-3 0 0 0,-3 0 1 0,-4 0 2 0,3 0 1 0,-7 0 1 15,2 0 4-15,-5 3 0 0,2-3 2 0,-4 2 2 0,-2 1-2 16,1-3 2-16,-3 1-1 0,-1-1-1 0,0 3 1 0,0-1-4 0,0 1-4 15,0 2-9-15,0-2-12 0,0 2-16 0,0-1-21 0,0 0-34 16,0 1-44-16,0 3-75 0,4-1-89 0,-3-2-49 0,-1 3-28 0,4-1-13 16,-1-2-8-16</inkml:trace>
  <inkml:trace contextRef="#ctx0" brushRef="#br0" timeOffset="255335.9119">23194 25152 307 0,'-1'-12'388'0,"-3"-1"-47"16,4-1-76-16,-2 1-49 0,2 1-36 0,-3 4-20 0,0 0-14 16,3-2-9-16,-2 5-8 0,-1 1-13 0,3 1-15 0,-4-2-16 0,4 5-14 15,0 0-13-15,-2 0-11 0,-1 5-9 0,3 0-8 0,0 2-4 16,0 6-3-16,0 0-4 0,3 6-2 0,-1 1 0 0,-2 5 1 0,4-1 1 15,-4 6 3-15,5-4 2 0,-2 6 0 0,0-4-1 0,3 4-1 0,-1-1-3 16,0-5-4-16,0 4-1 0,3-3-3 0,1-2-1 0,3-4 0 0,-5-1-1 16,6 0 0-16,-1-2 2 0,2-3 1 0,0-1 1 0,3-3 2 15,-2-1 3-15,2-3 3 0,2-3 5 0,-2 0 5 0,0-3 2 0,-2-2 6 16,7-3 2-16,-4 0 3 0,-1-3 3 0,-2-2 3 0,2 0 2 16,2-3 2-16,-2-1 1 0,-4 1 2 0,4-2 2 0,-1-2-1 0,-4 0 1 15,-2-3-1-15,2 0-2 0,-4-1 0 0,-1 0-4 0,2-1-1 16,-4-3-1-16,-2 3-2 0,2-4-1 0,-1 0-1 0,-2-1-2 0,-2-1-1 15,0 6-3-15,-2-4-2 0,-2 3-2 0,4-1 0 0,-5 3-3 0,2 3-2 16,-2 2-5-16,3 1-6 0,-1 4-7 0,-1 0-4 0,3 2-4 16,-3 6-4-16,4 2-4 0,-2 5-2 0,-4 3-2 0,6 3-2 0,-2 8-2 15,-1 2-2-15,3 10 0 0,-4 0 1 0,4 6 2 0,-2 3 4 16,-1 5 3-16,3 2 2 0,0 1 2 0,0 3-2 0,0 1-1 0,0-1 0 16,0 3-1-16,3 1-2 0,-1 0 0 0,-2-2-3 0,4 0 1 15,-4 1 3-15,3-2 1 0,-1 1 3 0,-2-4 3 0,3 0 1 0,-3-1 4 16,0-2 2-16,-3-3 4 0,3 0 1 0,-5-5 3 0,1-1 3 15,-1-3 2-15,-4-2 4 0,4-2-1 0,-3-2-1 0,-2-7-2 0,-2 3 0 16,1-4-1-16,1-6 0 0,-2 1-2 0,-1-2-2 0,-4-8-2 16,3 4-3-16,-1-6-4 0,-2-3-3 0,-6-3-7 0,6-6-7 0,-1-2-8 15,-5-4-9-15,1-2-9 0,3-3-10 0,-3-1-10 0,4-7-10 0,-1-2-8 16,-2 2-5-16,6-5-7 0,-2 0-11 0,0-2-11 0,7 3-12 16,-2-3-14-16,7 2-15 0,1 0-14 0,2 2-14 0,4 0-24 0,2 2-28 15,7-1-47-15,0 1-55 0,2 4-61 0,10-3-60 0,-5 1-23 0,8 0-7 16,1 3 7-16</inkml:trace>
  <inkml:trace contextRef="#ctx0" brushRef="#br0" timeOffset="255619.5535">24105 24827 230 0,'-5'-12'422'0,"0"2"15"0,-2-2 14 0,0 1-67 16,0 2-107-16,0-2-59 0,1 3-33 0,-3-1-19 0,4 1-9 16,-4 1-9-16,4-1-6 0,4 3-11 0,-6 4-14 0,0 1-15 0,0 0-17 15,2 0-14-15,2 5-14 0,-4 3-11 0,0 0-10 0,0 5-8 16,0 6-6-16,-1-1-4 0,3 7-3 0,-4 4-2 0,4 3 2 0,0 6 0 16,0 2 3-16,1 1 0 0,3 7 0 0,1-1 0 0,0 2-1 15,0 1-1-15,1 4 0 0,3-2-3 0,1-4-6 0,3 7-10 0,1-7-13 16,1 0-19-16,2-4-20 0,-2 0-27 0,4-1-30 0,3-6-40 0,2-1-44 15,0 0-94-15,3-4-121 0,3-3-60 0,-1-2-30 0,-2-4-14 16,6-2-7-16,-1-2 4 0</inkml:trace>
  <inkml:trace contextRef="#ctx0" brushRef="#br0" timeOffset="255966.1896">24352 25324 353 0,'-13'-5'448'0,"2"5"12"0,-1-2 11 0,2-1-63 0,2 3-97 16,-1-2-66-16,1 2-48 0,-1 0-29 0,4 0-21 0,0 0-14 16,0 2-9-16,1-2-15 0,3 3-16 0,-3-1-15 0,1 3-15 0,3-2-13 15,0 2-8-15,3-1-7 0,1 0-6 0,1 4-3 0,0 0-1 0,3-4-4 16,3 4-2-16,1-1-4 0,3-6-6 0,2 4-11 0,5 1-14 16,4-5-18-16,-2 3-19 0,6-4-26 0,1 0-29 0,3 0-33 0,0 0-38 15,2 0-62-15,-4 0-73 0,4 3-74 0,-3-3-73 0,2 1-35 0,-4 3-16 16,0-4-1-16,-4 1 7 0</inkml:trace>
  <inkml:trace contextRef="#ctx0" brushRef="#br0" timeOffset="256803.3739">24796 25381 84 0,'1'-5'333'0,"-1"1"-50"0,4-1-72 0,-4 1-44 15,3 1-27-15,-1-1-20 0,-2 4-12 0,0 0-10 0,0 0-9 16,0 0-9-16,0 0-9 0,0 0-9 0,3 3-8 0,1 1-7 0,-4 1-3 15,1 2-3-15,-1-1 0 0,4 5-2 0,-3 1 2 0,-1 0 0 16,0 1 3-16,0 4 1 0,0 0-1 0,0-1-2 0,0 4-6 0,0 0-6 16,-1-2-5-16,-3 2-6 0,4 0-8 0,-1 2-8 0,-3-2-14 15,1 0-12-15,-2-3-17 0,1 3-18 0,3-1-22 0,-3-3-30 0,4 4-36 16,-2-4-45-16,-1 3-46 0,3-6-58 0,0 3-61 0,3-5-31 16,-1 2-15-16</inkml:trace>
  <inkml:trace contextRef="#ctx0" brushRef="#br0" timeOffset="257254.6831">25694 25387 200 0,'4'-7'433'15,"-3"-1"12"-15,-1-1 12 0,4 5-60 0,-4-3-95 0,0 2-64 0,0-2-48 16,0 6-29-16,-4-3-21 0,4 4-18 0,-1 0-12 0,-3 0-16 16,3 0-15-16,-6 4-15 0,2 4-16 0,0 0-12 0,-4 0-11 0,4 5-8 15,-4 3-8-15,-1-2-3 0,-2 6-3 0,-1 2 0 0,2 1 0 16,-4-2 0-16,1 6 0 0,-1-1 1 0,-2-2 0 0,0 1 1 0,-2 3-2 16,2-7-1-16,-3 4-1 0,-1-3-1 0,6-1 2 0,-6 2-2 0,-1 1-2 15,3-7 1-15,1 0 0 0,-1 0 2 0,-2 0 2 0,6-1-1 16,1-4 0-16,-3-3 0 0,0 2 2 0,7-3-1 0,-2 0 3 0,2-4-1 15,-2-3 1-15,5 2-2 0,-1-3 0 0,-1-3-2 0,1 2-3 0,2-3-2 16,1-4-3-16,-1 0-2 0,0-3-2 0,3 2-4 0,1-3-1 0,-1-4-4 16,1-1-3-16,-1 3 0 0,3-3-2 0,0-3 0 0,3 1 1 15,-1-1 1-15,1 2 1 0,-1-2 1 0,5 2 1 0,-2 2 0 0,0-3-1 16,4 2 2-16,1 5 3 0,2 0 0 0,-2 2 0 0,2 2 2 16,2 1 2-16,-1 4-1 0,4 1 1 0,-1 4 1 0,4 1 0 0,-1 4 1 15,3 1 2-15,-3 2 0 0,3 2 0 0,0 4-4 0,2-3-2 16,-2 6-4-16,0-1-2 0,1 2-9 0,-5 1-10 0,4 0-13 0,1 3-12 15,-5-3-18-15,5 2-21 0,-6 1-26 0,5-1-27 0,-3-2-37 16,-2 3-42-16,0-3-63 0,1 1-76 0,-1 1-34 0,-1-6-16 0,-3 0-2 16</inkml:trace>
  <inkml:trace contextRef="#ctx0" brushRef="#br0" timeOffset="257545.4873">26192 25237 195 0,'-3'-20'414'15,"3"-1"13"-15,-2 1 10 0,-1 0-67 0,3 0-106 0,0 0-64 16,0 4-43-16,0 3-24 0,0-2-16 0,0 5-10 0,0 1-9 0,3 3-13 16,-1 4-13-16,1 2-13 0,2 2-13 0,4 4-10 0,-1 5-8 0,3 5-4 15,2 4-5-15,3 1-1 0,-3 6 0 0,3 1 2 0,4 7 2 0,-5 2 0 16,4 3-1-16,-2 2 2 0,0 0-1 0,-3-1-1 0,0 4-4 15,-4 0-7-15,-2-1-8 0,1 1-11 0,-4-1-15 0,-5 1-15 0,0-2-18 16,-2 4-21-16,-4-4-20 0,-1-2-22 0,-5 2-24 0,2 1-35 16,-2-3-42-16,-2 2-75 0,-1-3-92 0,-6 0-44 0,2-3-19 0,1 0-2 15,-5-4 4-15</inkml:trace>
  <inkml:trace contextRef="#ctx0" brushRef="#br0" timeOffset="258587.3034">27253 25140 171 0,'-5'-19'409'0,"-4"2"15"0,4 0-54 0,4 2-88 0,-6 0-55 15,5 3-38-15,-1 0-25 0,1 3-17 0,-2 1-14 0,1 2-11 0,3 5-13 16,0 1-15-16,0 0-13 0,0 3-13 0,0 9-12 0,3-2-10 0,1 6-8 15,1 6-6-15,0-1-3 0,0 11 0 0,4-1 2 0,1 4 1 16,-1 2 3-16,-1 0 1 0,1 3-1 0,1-1-1 0,-2 0-4 0,4 2-3 16,-1-2-4-16,0-3-5 0,0 0-5 0,1-4-3 0,-6 0-2 15,3-3-2-15,-1 2-3 0,1-7 1 0,1 0-1 0,-1 0 0 0,-4-8 1 16,3 3 0-16,-2-6 5 0,0 0 5 0,-1-1 8 0,1-2 12 0,-1-5 8 16,-2 2 6-16,2-4 6 0,0-2 5 0,2-1 2 0,-2-1 2 15,0-2 3-15,1-4-1 0,2 0-1 0,-3-5 0 0,4-1-3 0,-1-2-6 16,4-5-8-16,-5-1-8 0,7-3-9 0,-6-2-6 0,4-4-6 15,-2-6-4-15,2 0-3 0,-5-3-3 0,2-2-2 0,-1-7-4 0,4 1-1 16,-7-5-1-16,0 0-1 0,4 3-2 0,-4-2-1 0,0 3 0 16,2 0-2-16,-5 6 0 0,1 4-3 0,-1 2-2 0,1 4-2 0,1 5-5 15,-4 4-6-15,0 3-5 0,0 6-7 0,0 2-4 0,0 1-4 16,0 3-5-16,0 7-2 0,0 1-6 0,0 0-7 0,0 6-9 0,0 1-12 16,1 6-14-16,-1 1-16 0,4 2-16 0,-3 5-16 0,6 1-20 0,-2 3-32 15,0-4-38-15,7 4-76 0,-5-1-91 0,2 4-45 0,-1 2-21 16,1-6-5-16,1 1 4 0</inkml:trace>
  <inkml:trace contextRef="#ctx0" brushRef="#br0" timeOffset="263347.217">27193 25352 23 0,'-8'-22'164'0,"-2"-3"-22"0,-2 2-9 0,1 1-3 15,-1-1 3-15,6 3 4 0,-6 1 3 0,1 2-1 0,0 0-7 16,0 5-10-16,3 1-13 0,-1 2-15 0,1 4-11 0,3-1-11 0,-4 6-7 16,4 6-10-16,-4-1-7 0,6 4-6 0,-2 3-6 0,-4 4-8 15,4 3-6-15,4 4-7 0,-3-2-4 0,1 4-3 0,3 3 0 0,0 1 1 16,3-3 0-16,1 6-2 0,1-4-2 0,3-4 1 0,-1 3 0 0,5-2-1 15,-2-2 2-15,4-3 2 0,-1-4 2 0,5 1 3 0,-1-2 4 16,0-3 4-16,-2-3 5 0,2 2 5 0,2-3 4 0,0-4 4 0,1 0 5 16,-1-4 2-16,0 0 3 0,3-4 2 0,-2 1-1 0,1-5 2 15,1 2 0-15,-2-5 0 0,-1-1-2 0,0 0-2 0,0-2 0 0,1-2-2 16,-5 3 0-16,2-4-2 0,0-6-1 0,-3 5-2 0,0-7-2 16,-4 3-1-16,2-2-1 0,-7-3-4 0,4 2-1 0,-8-5-1 0,3 2-3 15,-4 2-3-15,-4-8-3 0,3 5-2 0,-3-1-2 0,-1 4-2 16,-3-2-1-16,-1 4 1 0,2 1-2 0,-1 0-4 0,-1 9-1 0,1-1-3 15,-1 2-1-15,1 9-4 0,-3 1 0 0,-1 3 0 0,2 4 0 16,0 4-4-16,-2 7 1 0,-2 6-2 0,4 3-2 0,-2 6-2 0,-2 3-2 16,4 3 0-16,-2 2 1 0,4 4 2 0,3-2 0 0,0 3 2 0,1-2-1 15,2 0 0-15,2-1 0 0,2-2 2 0,2-1 0 0,1-6-2 16,0 4 1-16,3-6 0 0,4-1 1 0,-5-6 1 0,5 0-1 0,2-2 2 16,-4-5 1-16,4-2 1 0,-3 2 3 0,3-7 1 0,0 1 3 0,-1-1 3 15,1-7 3-15,0 2 2 0,-1-3 3 0,4-4 2 0,0-1 2 16,-1-2 1-16,-3 0 2 0,4-6 1 0,1 1 0 0,-5 0 1 0,1-2-1 15,-1-6-1-15,-2 2-1 0,1-3-2 0,-2 1-3 0,-2-7-2 0,1 3-1 16,-4-5-4-16,-2-1-2 0,-1-3 0 0,-2 0-4 0,-2-5-2 16,-3 2-2-16,-1-4-4 0,-3 0-1 0,-1 0-3 0,0 0-1 0,-2 1-1 15,-2-1-1-15,0 7-1 0,4 0-1 0,-5 6-1 0,1 3-2 16,4 0-1-16,0 8-1 0,-6 4 0 0,6 4 2 0,-4 5 1 0,4 3-1 16,-5 4 2-16,5 7 1 0,-1 2 1 0,-4 7 0 0,1 3 0 15,4 0 1-15,0 7 1 0,-2 0 2 0,3 3 0 0,4 0 2 0,0 0-2 16,2 1 0-16,1 2-1 0,2-5-1 0,0 1 0 0,2-3 0 15,1-1-2-15,2-3-2 0,0 0 0 0,1-3 1 0,2-3 1 0,-1-2 0 16,0-2 1-16,1-2 3 0,4-3 1 0,-5 0 3 0,2-5 2 0,-1 0 1 16,1 0 3-16,-1-5 2 0,-3 0 2 0,4 0 1 0,-4-5 2 15,3 0 1-15,1 0 0 0,-4-2 1 0,4-3-1 0,-4-2-1 0,-2 0 0 16,-1 0-4-16,1-8-5 0,-3 5-5 0,-3-1-7 0,1-3-6 16,-5 1-6-16,2-1-10 0,0 2-8 0,-3-2-11 0,-3 2-11 0,3 0-24 15,-1 2-25-15,1 5-27 0,-1 1-29 0,4 1-29 0,0 5-30 0,5 3-44 16,-3 3-50-16,3 5-49 0,3 1-50 0,0 4-22 0,4 4-5 15</inkml:trace>
  <inkml:trace contextRef="#ctx0" brushRef="#br0" timeOffset="263872.4074">28365 25519 301 0,'-12'-3'438'0,"2"3"7"0,-1-4 5 0,3 3-64 0,-1 1-98 16,1-4-54-16,-1 1-30 0,4 3-19 0,-3-1-13 0,6-3-12 0,-5 4-15 16,6 0-16-16,-3 0-20 0,4 0-19 0,0 0-17 0,0 0-16 0,0 0-13 15,0 0-11-15,5 0-11 0,2 0-7 0,-2 0-8 0,4 0-4 16,1 0-4-16,2 0 0 0,3 0-2 0,4 0 2 0,1 0 0 0,3 0 2 15,0 0 2-15,5 0 0 0,-1 0 0 0,2 0 1 0,0-3-2 16,2-1-1-16,-4-1 0 0,4 2-2 0,-1-2-1 0,-1 2-2 0,2-2 0 16,-4-2-1-16,1 1 0 0,1 1-1 0,-5-2 1 0,1-1-1 15,-4 3 0-15,1 1 2 0,-2-1-1 0,-4 2 2 0,-3-2 0 0,1 0 4 16,-2 2 2-16,-4 1 4 0,1 0 3 0,-2-1 2 0,-1 2 4 0,-4 1 1 16,2-4 1-16,1 4 1 0,-5 0 1 0,0 0 1 0,0 0-2 15,0 0-1-15,0 0-1 0,0 0-4 0,0 4-2 0,0-3-2 0,0 2-1 16,0 1-2-16,0 1-3 0,0 3 1 0,0-3-2 0,0 2 0 15,0 3 0-15,0 0 2 0,-4 1 1 0,3 1 2 0,-3 3 3 0,4-3 1 16,-2 1 1-16,2 0-1 0,-3 3 0 0,0-4 2 0,3 2-1 0,-2 2 0 16,-1-3 0-16,1 2-1 0,-2-2 0 0,1 2-1 0,1-2-1 15,-1-1-1-15,-1 1-1 0,-1 1-2 0,4-2 2 0,-3 0-1 0,1 0-1 16,1 3 0-16,-1-3-2 0,3-3 1 0,-2 3-1 0,-1-4-1 16,-1 2-1-16,4-1-1 0,-2 2-2 0,-1-2-3 0,3-1-4 0,-5 0-7 15,2 0-6-15,3 0-8 0,-2 1-7 0,-2-2-11 0,4 1-11 16,-3 0-12-16,3 0-13 0,-2-3-16 0,-1 3-17 0,3-1-17 0,-2 0-19 15,-1 1-25-15,-1-3-30 0,-1 2-49 0,4 1-59 0,-3-3-62 16,1 2-66-16,-2-2-27 0,1 3-10 0,-1-3 4 0</inkml:trace>
  <inkml:trace contextRef="#ctx0" brushRef="#br0" timeOffset="264680.3964">29605 25392 318 0,'-2'-16'298'0,"-1"0"-40"0,-1 0-47 16,2 2-22-16,-1-4-12 0,1 3-5 0,2-2-1 0,-7 2-1 16,7 1-3-16,-1 0-6 0,-3 0-10 0,4 3-13 0,0 2-14 0,0 0-14 15,0 1-15-15,0 0-13 0,0 6-11 0,0 2-8 0,0 0-6 16,0 2-6-16,5 6-5 0,2 0-7 0,-5 4-5 0,7 5-3 0,-4 0-3 16,3 7 0-16,2 0 1 0,2 5 4 0,-1 1 3 0,2 3 2 15,3-2 1-15,-6 6-2 0,0-2-4 0,2 1-4 0,-2-3-3 0,-1 3-4 16,4-2-4-16,-4 0-4 0,-1-5-3 0,1 4-3 0,-1-5-3 0,-2-2-2 15,-1-1-2-15,3 0-1 0,-3-4 0 0,7-1-1 0,-7 0 2 16,4-1-1-16,-4-5 1 0,0 0 1 0,0-2 0 0,0 0 2 0,-1-3 3 16,1-2 3-16,2 1 5 0,-6-3 4 0,3-2 3 0,1-2 4 15,0-1 4-15,0-1 0 0,2-2 1 0,-2-6 2 0,0 1 1 0,0 0 0 16,4-5-1-16,-4-2 1 0,4-2-1 0,-1-2-3 0,1-5-3 0,-1 1-4 16,2-2-4-16,-1-5-2 0,-4 1-3 0,4-7-1 0,2-1-2 15,-4 0-3-15,2-1-3 0,-1-6-2 0,4 0-3 0,-5 0-4 0,2-4-4 16,3 5-4-16,-2-5-3 0,2 4-4 0,-5 1-6 0,5 3-5 15,-2 1-5-15,2 6-8 0,-4 1-6 0,-1 6-10 0,2 1-9 0,-4 5-12 16,3 3-11-16,-1 4-10 0,-2 5-11 0,4 0-12 0,-8 1-12 16,4 7-17-16,2 3-19 0,2 2-30 0,-4 3-38 0,3 3-70 0,-1 2-88 15,0 0-36-15,0 4-15 0,-4 4 2 0,2-1 6 0</inkml:trace>
  <inkml:trace contextRef="#ctx0" brushRef="#br0" timeOffset="264902.3888">29334 25547 374 0,'-12'0'402'0,"6"0"4"0,-2 0-51 0,5 0-78 0,-3 0-72 15,6 0-70-15,0 0-38 0,0 0-23 0,6 0-9 0,-3 0-3 16,5 0-5-16,3 2-5 0,2 1-6 0,4-3-2 0,9 0-2 0,-2 0-3 15,8 0 1-15,4 0 0 0,7 0-3 0,-2 0-5 0,5-3-10 16,3 1-11-16,6 0-16 0,-2-3-19 0,5 0-20 0,-4-1-21 0,4 0-29 16,3 2-34-16,-4-4-40 0,-4 1-49 0,-1 2-69 0,0 2-79 15,-5-2-39-15,-2-2-16 0,-3 2-6 0</inkml:trace>
  <inkml:trace contextRef="#ctx0" brushRef="#br0" timeOffset="265364.4956">30740 25511 183 0,'-13'-7'427'0,"-4"7"13"15,3-1 11-15,0-3-53 0,1 4-90 0,-1 0-64 0,6 0-55 0,-3 0-30 16,3 0-19-16,-1 0-9 0,4 0-8 0,-3 0-9 0,6 0-14 15,-5 0-15-15,7 0-17 0,0 0-13 0,0 0-12 0,0 0-9 0,0 0-8 16,0 0-7-16,0 0-6 0,7 0-3 0,-2 0-2 0,4 0-1 16,-3 0 0-16,10 0 0 0,-3 0-1 0,1 0 1 0,5 0 1 0,0 0-1 15,3 0 1-15,3 0-2 0,-1-3 0 0,4-1-2 0,-3-1-1 0,2 2-2 16,-3-2-3-16,5 2-3 0,-5-2-1 0,2-2 0 0,-6 2-2 16,2 1-2-16,1 2 0 0,-3-3-2 0,-5 3 0 0,2-1-3 0,-3-2 0 15,-4 5-2-15,2-3-2 0,-3 3-3 0,-1 0 0 0,-3 0-1 16,-3 3 2-16,1-3-1 0,1 5 3 0,-4 0 2 0,-4 0 2 0,1 0 2 15,-2 1 3-15,-4 6 3 0,1-1 3 0,-2 1 3 0,-1 5 3 0,-2-4 4 16,-4 3 3-16,-2 1 2 0,-1 3 2 0,1-2 3 0,-3 4 1 16,-2-1 2-16,-2 1 3 0,2 1 1 0,-5-1 4 0,2-1 2 0,0 2 4 15,-1 1 3-15,5-2 1 0,-6-3 3 0,8 4-1 0,-1-3-1 16,-4 0-3-16,9-4-1 0,-1 2-4 0,4-4-2 0,4 1-3 0,-2-1-2 16,7-2-5-16,1 0-3 0,4-2-2 0,7-1-5 0,0-1-6 15,6 0-9-15,3-4-12 0,4 0-14 0,9-3-15 0,-1-2-21 0,4-3-21 16,7 0-28-16,-1-4-30 0,6-3-41 0,2 2-45 0,4-3-87 15,2-1-108-15,1 1-51 0,-2-3-24 0,2 0-6 0,0-2 3 0</inkml:trace>
  <inkml:trace contextRef="#ctx0" brushRef="#br0" timeOffset="265713.2974">31629 25216 36 0,'-9'-13'437'15,"1"1"20"-15,1-1 14 0,0 4 14 0,-1-2-74 0,3 2-119 0,-1 1-64 16,1 0-43-16,0 3-22 0,2 2-11 0,-2-1-11 0,1 3-11 15,3 1-14-15,-6 0-17 0,2 1-17 0,1 5-15 0,-1 0-13 0,0 6-10 16,0-1-8-16,0 6-7 0,-2 1-4 0,-2 7-4 0,4-1-2 16,0 7-1-16,-3 0-1 0,6 6 0 0,-5-1-1 0,2 2 0 0,3 2 0 15,2 3-1-15,-3-2-5 0,3 4-3 0,0 0-6 0,3-1-8 0,-3 3-9 16,2-2-12-16,3-4-13 0,2 5-17 0,-5-2-15 0,6-2-16 16,-3 0-20-16,4-2-23 0,-4-4-26 0,3 0-30 0,4 0-56 0,-5-4-70 15,9-2-71-15,-3-4-72 0,1 1-29 0,-1-7-10 0,3-4 4 16,1-2 8-16</inkml:trace>
  <inkml:trace contextRef="#ctx0" brushRef="#br0" timeOffset="265966.7193">32050 25571 87 0,'-5'-17'431'0,"-4"3"16"0,3-3 15 0,-1 1 15 0,0 1-68 16,2-1-109-16,0 4-69 0,-4 1-50 0,8 1-28 0,-6 0-18 15,5 3-10-15,-1 2-7 0,-1 0-10 0,-1 5-10 0,5 0-14 0,-2 2-14 16,-1 4-15-16,0 3-12 0,3 4-12 0,-2 4-8 0,-2-1-7 16,4 8-3-16,-1 0-3 0,1 6-1 0,-4 1 0 0,1 3-1 0,-2 0 0 15,1 3 0-15,3 1-3 0,-3 2-1 0,3-2-6 0,-6 3-1 0,0 0-5 16,0 1-3-16,2-4-7 0,3 4-7 0,-5-3-7 0,2-1-11 16,0 1-11-16,0 0-13 0,-2-2-15 0,2-1-17 0,3-4-19 0,-1-1-20 15,0-1-28-15,3-3-27 0,-2-3-44 0,2-2-50 0,0-1-64 0,2-4-73 16,-2-2-30-16,6-6-9 0,-4-1 1 0</inkml:trace>
  <inkml:trace contextRef="#ctx0" brushRef="#br0" timeOffset="266374.3605">31939 25587 166 0,'-1'-30'377'0,"-6"5"-8"0,2 0-18 0,5 2-68 0,-2 2-94 0,2-4-54 16,0 5-33-16,2 2-21 0,3-1-12 0,2 5-9 0,-6-1-8 15,8 2-9-15,-1 4-11 0,3-2-8 0,-3 2-11 0,6 4-6 0,-1 0-6 16,1 5-3-16,3 0-4 0,-3 0 1 0,3 5-2 0,-2 0 1 0,0-1 2 16,-1 6-1-16,-4 1 2 0,4-2 1 0,-2 3-1 0,-5 0 3 15,1 1 3-15,-3 2 0 0,-1 0 2 0,-4 3 1 0,0-4 6 0,0 2 1 16,-4 1 5-16,-1 3 1 0,-3-4 3 0,1 1 0 0,-5 1 4 16,2 0 1-16,-2-1 1 0,-2-4 0 0,1 3-1 0,-5 0-1 0,5-1-2 15,-1-4-1-15,1-1 0 0,2 3-1 0,-1-4 0 0,2-1-1 0,2 0 0 16,-1-3 2-16,4-1-1 0,0-3-1 0,1 6-2 0,3-7-1 15,1 0 0-15,0 0-2 0,0 0-2 0,0 0-4 0,1 0-3 0,5 0-4 16,0-3-4-16,-1-1-4 0,4 4-4 0,1-1-4 0,4 1-4 16,0-3-2-16,-1 2-4 0,4 1-2 0,0 0-1 0,5 1 0 0,-3 2 0 15,0-2 2-15,7 6 0 0,-8-2 1 0,1-1 1 0,2 3 1 16,-1 2 0-16,-3 0 2 0,0 2 0 0,-2-3 3 0,1 3 3 0,-3-1 2 16,-6 2 2-16,2-2 2 0,-1 2 2 0,-3 1 4 0,-1-5 5 0,-1 3 1 15,-3 1 2-15,-3 0 3 0,-1 0 2 0,-1-3 3 0,-3 4 0 16,3-6-1-16,-4 3 0 0,-1-1-5 0,-4 2-8 0,1-5-13 0,-1 1-15 15,-3 1-24-15,0-3-27 0,-2 2-44 0,2-6-54 0,-2 5-76 16,2-5-85-16,-1-1-46 0,0 4-21 0,3-3-10 0</inkml:trace>
  <inkml:trace contextRef="#ctx0" brushRef="#br0" timeOffset="266663.7426">32526 25120 225 0,'2'-12'447'0,"4"1"11"0,-4 1 10 0,2 0-34 0,-3 0-53 0,-1 0-85 16,4 6-97-16,-1-4-56 0,-1 5-33 0,1 1-17 0,-1 2-7 0,5 5-10 15,-2 0-7-15,0 4-12 0,3 4-11 0,3 3-9 0,-3 4-7 16,4 4-6-16,-2 2 0 0,2 4 1 0,-5 5 0 0,5-1-1 0,-2 3 1 15,-1 4-1-15,-1 0-2 0,-2-1-2 0,-1 3-4 0,-2 1-5 16,0 0-5-16,-3 1-10 0,-3-1-12 0,0 1-15 0,-2-3-16 0,-1 1-19 16,-2 0-22-16,-6-2-24 0,4 3-28 0,-4-2-38 0,1 0-43 0,-3-2-83 15,3-2-102-15,-6 1-49 0,0 0-22 0,0-2-6 0,-1-3 2 0</inkml:trace>
  <inkml:trace contextRef="#ctx0" brushRef="#br0" timeOffset="267096.6681">33066 24785 328 0,'7'-16'434'0,"-7"1"14"15,2-2 12-15,-2 1-58 0,3 1-95 0,-1-3-72 0,2 4-59 16,-4 2-39-16,3-1-26 0,-1 2-14 0,1 3-9 0,0-1-7 0,-1 6-5 15,3 2-6-15,2 2-9 0,-2 2-10 0,4 9-9 0,-2-4-7 0,1 9-6 16,1 4-2-16,3 4 1 0,-2 4 4 0,3 7 5 0,1 2 6 16,-2 8 5-16,-5 6 5 0,1 0 1 0,1 7 0 0,-4 0-1 0,-2 6-4 15,-3-2 0-15,-3 5-5 0,1-3-5 0,-3 3-4 0,-7 0-5 16,4 0-8-16,-6 3-12 0,-1-1-14 0,-6 0-11 0,3-2-16 0,-5 3-16 16,-1-3-21-16,-5 1-19 0,1-1-27 0,-7 0-28 0,6 2-44 15,-6-4-53-15,-1-1-85 0,-3-1-102 0,3 1-48 0,-2-2-21 0,2-3-7 16,-6-1 1-16,6-5 7 0</inkml:trace>
  <inkml:trace contextRef="#ctx0" brushRef="#br0" timeOffset="268541.9049">6004 16496 9 0,'-1'3'291'0,"1"-3"-12"0,-4 2-15 0,4-2-14 15,0 0-13-15,0 0-10 0,0 0-14 0,-3 3-10 0,3-3-12 0,0 0-13 16,0 0-14-16,0 0-15 0,0 0-16 0,0 0-13 0,0 0-16 15,0 0-15-15,0 0-15 0,0 0-13 0,3-3-12 0,1 3-12 0,4-2-8 16,-1-1-7-16,5 0-4 0,3-2-3 0,6-1-8 0,6 0-9 0,0-4-14 16,13 3-15-16,-3-7-18 0,11 2-21 0,1-4-25 0,6 1-29 15,3-2-44-15,2 0-49 0,3-1-77 0,0 2-89 0,-2-3-49 0,2 5-26 16,0-1-9-16,-5-1 0 0</inkml:trace>
  <inkml:trace contextRef="#ctx0" brushRef="#br0" timeOffset="268732.8857">6277 16788 209 0,'-22'8'462'0,"3"0"-1"0,-1-3 0 0,6-5-2 0,4 3-81 16,2 1-123-16,2-4-93 0,3 0-80 0,3 0-44 0,0 0-24 0,3 0-13 15,3 0-8-15,5 0-9 0,3-4-11 0,5 1-14 16,3 3-18-16,5 0-28 0,6-4-36 0,3 0-71 0,4 0-88 0,5 0-66 0,-1-1-53 15,6-1-28-15,-4 1-15 0,5 4-6 0</inkml:trace>
  <inkml:trace contextRef="#ctx0" brushRef="#br0" timeOffset="269787.1801">36146 20799 117 0,'0'-19'371'0,"0"2"-55"0,0 0-88 0,0 5-49 0,0-4-31 15,0 4-16-15,0-1-8 0,0 8-8 0,0-7-9 0,0 7-13 16,0 1-13-16,0 1-12 0,0 3-13 0,0 0-7 0,0 6-10 0,4 0-5 16,-1 6-6-16,-3 1-3 0,2 7-1 0,-2-2 2 0,3 10 2 15,1 4 4-15,-4-2 2 0,1 4 2 0,-1 5 2 0,0 0 0 16,0 6-2-16,-1-4-3 0,1 4-3 0,-7 0-3 0,5 0-4 0,-5-4-7 15,2 2-5-15,4 0-8 0,-8-5-6 0,4-1-9 0,-4 1-6 16,3-5-8-16,0-3-10 0,1-1-12 0,0-1-14 0,0-1-15 16,2-9-16-16,-1-1-11 0,3-2-12 0,-3-2-15 0,4-4-16 0,4-5-16 15,-3 3-16-15,3-6-17 0,-4-1-14 0,5-1-35 0,0-6-46 16,3 0-27-16</inkml:trace>
  <inkml:trace contextRef="#ctx0" brushRef="#br0" timeOffset="270077.3014">36100 20799 39 0,'-3'-17'269'15,"-2"7"-57"-15,5-3-30 0,-2 5-19 0,2-4-14 0,0 4-9 16,2-2-13-16,-2 2-15 0,5 1-14 0,2 0-13 0,0 1-17 0,1 2-13 16,1-1-10-16,4 4-7 0,8-3-8 0,-1 4-5 0,2 4-4 15,6-3-3-15,2 4-1 0,4-1 0 0,2 7 2 0,-2-4 3 16,6 5 3-16,-1 1 0 0,-2-2 0 0,-1 5 1 0,3 0-2 0,-3 4 0 15,0-7-2-15,-4 7-1 0,-1 0-1 0,-4-1 0 0,-3 5 0 16,-2-4 1-16,-1 0-2 0,-6 1-2 0,-1 1 1 0,-2-1 0 0,-4 2 0 16,-3 1 0-16,-3-3 0 0,-4 1-1 0,-3-1-1 0,-7 3 0 15,2-1 0-15,-4-2-3 0,-6 2 0 0,-2 0-3 0,-2-5-4 0,-3 6-5 16,-4-4-8-16,0 0-10 0,-5-2-10 0,4-1-13 0,-7 4-18 16,3-1-18-16,-5-4-27 0,5 3-28 0,-1-3-36 0,1 2-36 15,0-4-64-15,5 2-73 0,1 0-34 0,2-4-17 0</inkml:trace>
  <inkml:trace contextRef="#ctx0" brushRef="#br0" timeOffset="270396.8813">37098 20718 74 0,'0'-17'376'16,"3"4"-52"-16,1-4-83 0,-4 5-53 0,1 0-39 0,-1 0-28 0,4 0-18 15,-2 5-12-15,-2 1-6 0,3 3-9 0,0 1-12 0,-3 2-9 16,2 5-8-16,2 0-6 0,-1 3-4 0,4 5-2 0,0 6-3 16,-1 1 1-16,1-2 0 0,0 10 1 0,2-2 6 0,-1 7 4 0,1 2 2 15,-4 2 1-15,3 2 0 0,1 5-3 0,-4-3-2 0,-2 5-5 16,-1-1-3-16,-2 2-6 0,0 4-3 0,-2-5-7 0,-1 4-9 0,-6-1-12 15,1-1-12-15,1 4-18 0,-5-6-17 0,-2 0-23 0,1 1-27 16,-4-1-34-16,-5-3-37 0,3 0-50 0,-3-1-58 0,-1-4-54 0,0 2-53 16,-3-7-24-16,-3 2-8 0</inkml:trace>
  <inkml:trace contextRef="#ctx0" brushRef="#br0" timeOffset="270703.9788">35396 20723 256 0,'-9'16'293'0,"-4"4"-100"0,-1 8-52 0,1 0-31 0,-1 4-12 15,0 4-5-15,4 7-1 0,-7 1 2 0,3 5-4 0,2 4-5 0,-1 1-8 16,3 3-12-16,-2 1-12 0,1 3-11 0,3 1-17 0,-1 0-16 0,4 0-22 16,0-1-23-16,2-5-29 0,1 4-32 0,2-2-37 15,2-4-39-15,1 0-66 0,2-1-77 0,7-7-40 0,-5 0-22 0</inkml:trace>
  <inkml:trace contextRef="#ctx0" brushRef="#br0" timeOffset="303600.3985">38339 20852 119 0,'-3'-12'416'0,"0"-3"-18"0,3 1-33 16,0 2-52-16,-2-5-60 0,2 2-36 0,0 3-24 0,0 0-14 0,-4 3-11 15,4-2-15-15,0 4-18 0,0 2-17 0,0 3-15 0,0 2-11 16,4 2-11-16,-2 5-12 0,4 4-10 0,1 6-10 0,0 3-7 0,2 1-5 16,1 9-3-16,3 5 0 0,-1 8 0 0,2-2 2 0,-4 6 4 15,0 5-1-15,6 0 1 0,-6 3-6 0,0-1-2 0,-1-1-4 16,-1 5-3-16,-3-7-4 0,4 4-2 0,-4-5-4 0,2 0-3 0,-2-4-2 16,0-4-2-16,0-2-1 0,2-3-1 0,-5-4-2 0,3-4 2 15,2-1 4-15,-6-7 6 0,5-4 8 0,0 2 11 0,-4-8 7 16,5 0 5-16,-2-7 5 0,0 1 3 0,0-5 2 0,4-5 2 0,1-4 1 15,-1-2 0-15,-1-3 1 0,4-7 0 0,2-6-5 0,-4-2-5 16,4-5-11-16,-3-7-11 0,3 0-7 0,-5-6-8 0,1-4-6 0,-2-7-5 16,1 0-6-16,-2-8-1 0,1 3-4 0,-1-5-3 0,-5 1-3 15,3 1-3-15,-2 1 0 0,1 1-1 0,-3 4-1 0,5 4-1 0,-6 3-5 16,3 7-4-16,0 3-8 0,-3 9-9 0,2 2-10 0,-2 4-11 16,0 9-9-16,0 4-11 0,3 2-10 0,-3 9-10 0,4 3-12 0,-4 1-16 15,0 4-17-15,2 4-20 0,3 3-26 0,-2 4-28 0,2 2-47 16,0 3-55-16,2 5-58 0,-2-2-59 0,0 0-25 0,1 0-7 15,-3 0 3-15</inkml:trace>
  <inkml:trace contextRef="#ctx0" brushRef="#br0" timeOffset="303812.0944">37918 21203 250 0,'-12'3'411'0,"7"2"3"16,0-3 2-16,2 1-75 0,3-3-116 0,3 0-68 0,2 2-48 0,4-2-26 16,3 3-14-16,3 0-10 0,7-3-5 0,4 0-3 0,3 0-5 0,1-3-6 15,10 0-5-15,1 1-14 0,5-1-18 0,1-2-23 0,3 0-26 16,1 1-32-16,2-1-33 0,1-1-42 0,3 0-45 0,-6 1-74 16,2-1-86-16,-2 1-45 0,-3 1-22 0,-4 0-10 0</inkml:trace>
  <inkml:trace contextRef="#ctx0" brushRef="#br0" timeOffset="304223.8634">38943 21347 315 0,'-5'-6'457'16,"5"0"8"-16,-2-2 4 0,2-2-63 0,0 0-97 0,2 0-74 16,1 2-63-16,3-7-38 0,-1 7-25 0,7-5-18 0,-2 1-12 0,2 1-15 15,-2-1-16-15,4 2-14 0,-1 1-14 0,1 1-9 0,3 0-4 16,0 7-3-16,-3-4-4 0,1 5-2 0,-1 0 0 0,-1 1-1 15,3 4-2-15,-3 0 1 0,1 6 0 0,0 1 2 0,-6 1 1 0,-1 1 2 16,1 2 3-16,-2 4 0 0,-3 0 2 0,0 3-1 0,-3 1 1 16,-3-1 1-16,0 3 2 0,-3 1 1 0,-2-3 0 0,1 0 1 15,-1 4-1-15,-4-4 0 0,1 0 1 0,-1-6-1 0,6 0 1 0,-3 0 4 16,-3-1 4-16,7-5 5 0,-3 1 9 0,2-5 2 0,3-1 2 0,1-6 1 16,2-1 1-16,0 0-1 0,0-4 0 0,2-4-1 0,1-1 0 15,3-6-1-15,2-1-3 0,-3-3-5 0,7-4-7 0,-3-2-7 16,4-1-7-16,1-2-6 0,0-4-5 0,1 1-1 0,-1-4-3 0,3 0 0 15,1 3-1-15,-1-1 0 0,-3-2 1 0,3 4 3 0,-3 1 3 16,-4 2 6-16,4 1 1 0,-6 5 3 0,1 0-1 0,-4 5 0 16,2 6 1-16,-6-2 0 0,3 8-1 0,-4-1 2 0,0 6 3 0,-4 6 0 15,3 0 2-15,-6 7-1 0,5 2-2 0,-6 4-2 0,-1 9-2 16,1 1 1-16,-3 3 1 0,-1 3 1 0,2 5 2 0,-2-1-4 0,5 1-5 16,-1 0-14-16,-4 0-12 0,3-1-18 0,4-2-18 0,4-1-23 15,1-3-25-15,0-3-29 0,0-1-30 0,1-5-53 0,4-4-66 0,4-2-82 16,3-3-88-16,-4-2-42 0,6-6-18 0,0-2-2 0,-1-5 6 15</inkml:trace>
  <inkml:trace contextRef="#ctx0" brushRef="#br0" timeOffset="304617.7676">40855 20483 315 0,'-9'-14'474'0,"-1"2"18"0,-2-4-30 0,5 4-50 0,-1 3-82 16,-4-2-99-16,3 3-56 0,2 2-37 0,-4 3-17 0,2 3-9 15,4 4-10-15,-4 4-9 0,1 4-12 0,1 8-12 0,0 5-10 0,0 6-13 16,-1 8-5-16,1 5-3 0,2 4 0 0,0 12 4 0,1-4 0 16,3 11 3-16,1 2 0 0,0 2 0 0,0 1-2 0,1 2-3 0,-1 4-8 15,7-6-7-15,-5 3-12 0,1-2-13 0,-1-3-18 0,5-2-19 16,-2-4-23-16,3-3-26 0,-2-3-28 0,-1-5-31 0,7-3-48 15,-6-5-59-15,6-4-89 0,-1 0-105 0,2-10-51 0,3 0-24 0,-3-6-7 16,1-5 2-16</inkml:trace>
  <inkml:trace contextRef="#ctx0" brushRef="#br0" timeOffset="305752.1871">41100 20939 83 0,'-6'-3'338'0,"4"3"-53"0,-2-1-46 15,3 1-41-15,-3-4-22 0,1 3-9 0,3 1-11 0,0 0-11 16,0 0-17-16,0 0-17 0,0 0-19 0,3 0-16 0,1-4-14 15,-3 1-14-15,5 3-9 0,2-1-4 0,1 1-5 0,3-3-2 0,-2 3-3 16,7-1-1-16,-2 1-3 0,6-3-2 0,1-1 0 0,5 4-1 16,-3-1 0-16,3-2-1 0,4 3 0 0,-4-5-1 0,4 1-4 0,1 2-3 15,-1 1-3-15,0-4-5 0,-2 2-3 0,1-1-2 0,-2-1 2 16,-1 2 1-16,4 3 4 0,-6 0 3 0,-1-4 2 0,2 3 0 0,-4 1 1 16,-3-3 1-16,-1-1 2 0,3 4 4 0,-8-1 4 0,1-2 4 15,0 3 4-15,-4-2 6 0,-1 2 1 0,-4-3 2 0,3 1 0 16,-3 2 1-16,-1-2 3 0,-3-1 0 0,3 3 2 0,-4 0 2 0,0 0-1 15,0 0-3-15,0 0 0 0,0 0-4 0,0 0-3 0,0 0-5 16,0 0-3-16,0 0-4 0,0 0-2 0,-4 3-4 0,4-1-2 0,-1-2-4 16,-3 5-2-16,4-3 0 0,-1 2-3 0,1 3 0 0,-4-2-1 15,1 2 2-15,3 1-1 0,-2 0 0 0,-1 5 1 0,1-2-1 16,-1 2 1-16,-1 0 1 0,2 3 1 0,-3-4 2 0,-2 5 0 0,6-3-1 16,-3 6 0-16,1-1 1 0,-2-5-1 0,3 6-1 0,-5 0-1 15,2-3-1-15,3 3-4 0,-4 1-8 0,-1-1-9 0,0 1-12 16,-2-2-18-16,4 4-20 0,-3-3-22 0,1 1-23 0,0-1-35 0,6 0-42 15,-6-1-78-15,2-2-100 0,3 3-60 0,-2 0-43 0,1-5-17 0,3 2-5 16</inkml:trace>
  <inkml:trace contextRef="#ctx0" brushRef="#br0" timeOffset="306425.1735">42896 20597 257 0,'-7'-7'439'0,"2"2"-31"0,3 0-52 0,-4 0-63 15,4 0-63-15,-2 3-41 0,3-1-25 0,-6 2-18 0,7-4-11 16,-2 5-15-16,2 0-19 0,0 0-19 0,0 0-20 0,2-4-17 0,-2 1-15 15,7 3-9-15,-6 0-10 0,5 0-4 0,0 0-4 0,1 0-3 16,5 0-2-16,-2 3-1 0,7 1 1 0,1-3 1 0,-3 3 2 0,5-3 1 16,3 4 3-16,-5-2 1 0,4-1-1 0,1 3 1 0,-1-3-1 15,-2 1 0-15,1-1-2 0,1 1 0 0,0 0-1 0,-7-3-1 16,4 2 0-16,2 0 0 0,-8-2 0 0,1 0 0 0,0 0 1 0,-1 0 0 16,-3 0 1-16,-1 0 2 0,-1 0 1 0,-2 0 5 0,2 0 2 15,-3 0 4-15,-1 0 5 0,-1 0 5 0,-3 0 5 0,0 0 3 0,0 0 4 16,0 0 4-16,0 0 3 0,0 0 0 0,0 0-1 0,0 0-1 15,0 0-2-15,0 2-3 0,-3-2-4 0,-1 3-4 0,4 0-5 0,-5-1-5 16,3 3-6-16,-1-1-3 0,0 2-3 0,1 3-4 0,-3 3-1 16,1 0-2-16,1 3-1 0,1-1 1 0,-5 3 3 0,6 3 0 15,-3 2 3-15,3 2 1 0,-6 3 1 0,5-1 0 0,-1 1 1 0,3 4 0 16,0 2 0-16,0 0 1 0,0 1 1 0,3 3-1 0,-1 2 1 16,1-1-1-16,1 0-2 0,-4 2-1 0,1-4-1 0,-1 4 0 15,4-4 0-15,-3 1 0 0,-1-2-1 0,4 0 1 0,-4-3-1 0,0 1 0 16,0-7 0-16,-4 2-1 0,4-2 2 0,-1-6 1 0,-3 3 1 15,3-5 2-15,-8-1-2 0,4 0 1 0,-2-2-1 0,0-2 1 0,-5-2 1 16,2-1-2-16,-4 0-2 0,-1-3-5 0,-4 1-6 0,4 0-9 16,-7-7-8-16,0 5-11 0,-4-6-16 0,4 2-17 0,-5-2-21 0,-1-2-25 15,1 2-28-15,-4-3-36 0,8 0-43 0,-5 2-76 0,-2-4-90 16,4 0-58-16,-1-1-41 0,5 1-15 0,-1-2-4 0,5 2 5 16</inkml:trace>
  <inkml:trace contextRef="#ctx0" brushRef="#br0" timeOffset="306693.6689">42784 21100 393 0,'-7'0'435'16,"7"0"1"-16,0 0-1 0,0 0-84 0,0 0-128 0,0 0-73 0,7 0-47 15,-2 0-23-15,3 0-15 0,6 0-11 0,-1 0-11 0,3 0-12 16,6 2-11-16,0 1-8 0,5-3-3 0,8 2-2 0,0 0 1 0,1-2-1 16,2 1-1-16,3 3-3 0,1-1-6 0,-1-2-3 0,0 3-7 15,-2-4-7-15,2 1-7 0,-3 2-9 0,-2-3-10 0,-1 5-10 16,-1-5-12-16,-5 6-12 0,6-6-14 0,-12 5-18 0,3-5-18 0,-4 1-23 16,-1 2-25-16,-1 2-33 0,-1-2-38 0,0 0-51 0,-6-2-63 15,4-1-24-15</inkml:trace>
  <inkml:trace contextRef="#ctx0" brushRef="#br0" timeOffset="307485.4743">44238 21027 360 0,'-7'-12'339'0,"6"-1"-68"0,1-2-41 0,-4 6-29 0,3-1-13 16,1-2-7-16,0 2-6 0,0 0-9 0,0 4-11 0,0-1-15 0,0 2-16 16,0-2-20-16,0 3-14 0,0 0-12 0,0 4-12 0,0 0-9 15,0 0-9-15,0 4-6 0,0 0-5 0,0 4-4 0,1 3-1 16,3-2-1-16,1 5 0 0,0 3-2 0,0 0 0 0,2 10 3 0,-5-6 2 15,3 6 2-15,1 0 1 0,0 1 0 0,2 5-3 0,-3-5-5 16,0 2-4-16,4 0-5 0,-4 2-3 0,7-5-3 0,-7 0 0 0,0-2-1 16,7-1 1-16,-5 0-1 0,1-4 0 0,4-2-1 0,-3 1 0 15,5-5 3-15,-8-2 2 0,10 1 2 0,-6-4 4 0,4-3 2 16,-1-1 4-16,1-1 0 0,3-4 0 0,0 0 0 0,-3-4 1 0,1-1-1 16,5-2 1-16,-4-5 2 0,4 3-1 0,-4-6 0 0,2 4 0 15,-2-8-1-15,-1 1 0 0,-1-2-3 0,-2-4 0 0,1 3-1 0,-3-4 1 16,-1 0 1-16,0-3 0 0,-1 1 0 0,-6-2 0 0,5 2 0 15,-6 1 1-15,4-5 1 0,-5 4 0 0,4 0 0 0,-4 2 3 0,0 1 1 16,0 0 0-16,0 4-2 0,0 3-3 0,-4 6-4 0,4-2-6 16,-1 2-4-16,-3 2-3 0,4 5-3 0,-1 0-3 0,-6 4-3 15,5 4-4-15,-1 0-2 0,1 6-3 0,-5 2-1 0,5 6 0 0,-1 3-1 16,0 6 2-16,-3 5 4 0,5-1 3 0,-3 9 3 0,1 5 2 16,1-1 0-16,-1 4-1 0,3 4 1 0,-2-1-2 0,-1 2 1 15,-2 0-2-15,1 1-2 0,3-1-2 0,-6 1-2 0,5-1-2 0,-1-2-1 16,-1 2-3-16,-1-5-3 0,3 2-2 0,-1-4-2 0,0 1-3 15,-3-3-2-15,1 0-4 0,0-2-2 0,-2-4-2 0,2-1-3 0,-3-1 1 16,1-5-1-16,-2 0 2 0,1-5-1 0,-1-3 2 0,-1-1 1 16,-2-2 1-16,4-3 2 0,-6-5 2 0,0 0 0 0,4-5 1 0,-4-1 0 15,1-3 1-15,-4-3 2 0,0 0 0 0,1-4-1 0,-1-4 0 16,0-3-1-16,-2 2-3 0,2-3-1 0,4-4-3 0,-3-1-2 0,3 0-6 16,-4 0-5-16,5-3-8 0,2-1-10 0,1-2-14 0,1 5-17 15,-1-5-20-15,7 4-22 0,-1-2-31 0,6-2-36 0,2-1-76 16,1 3-100-16,7-4-56 0,1 0-35 0,6 0-13 0,2-3-4 0,6-1 6 15</inkml:trace>
  <inkml:trace contextRef="#ctx0" brushRef="#br0" timeOffset="308001.4871">45430 20535 104 0,'0'-11'424'0,"0"-1"9"16,0 4-64-16,0 3-100 0,-2-3-65 0,-1 3-47 0,3 2-27 0,-2 1-19 16,-4 2-8-16,4 5-4 0,-3 0-8 0,-2 3-9 0,2 4-12 15,-4 4-14-15,4 4-9 0,0 1-6 0,-3 4-3 0,2 4 1 0,-6 4 3 16,4 1 3-16,3 6 1 0,-4 2 0 0,2-1-1 0,1 4-3 16,1 0-5-16,-1 4-5 0,1-2-2 0,2 2-3 0,-1-2-4 0,3 5-4 15,1-4-2-15,0-1-3 0,0 2-7 0,0-4-10 0,0-2-9 16,1 4-9-16,3-9-14 0,-1 0-15 0,2-5-15 0,1 3-17 0,-1-7-24 15,3 1-24-15,4-6-40 0,-5 1-47 0,5-5-77 0,-2 0-93 16,4-5-43-16,-1-3-16 0,3 0-6 0</inkml:trace>
  <inkml:trace contextRef="#ctx0" brushRef="#br0" timeOffset="308454.0223">45604 20857 348 0,'-5'-5'440'0,"-3"3"7"0,2-1-68 15,1 1-105-15,2-3-68 0,-1 5-50 0,4-3-30 0,0 3-21 0,0 0-14 16,0-2-11-16,7 2-14 0,-5-3-19 0,3 0-16 0,7 3-13 15,-3 0-10-15,4 0-8 0,6 0-4 0,0 0-3 0,6 0 1 0,-1 0 3 16,3 3 3-16,4-3 3 0,3 3 2 0,-1-3-1 0,2 0 1 16,1 0-1-16,0 0 2 0,-7 0 0 0,5 0 0 0,-3 0 3 0,-2 0 1 15,-2-3 1-15,-5 0-2 0,1 3-2 0,-1-1 1 0,-5 1 1 16,-4 0 3-16,-2-3 2 0,1 3 6 0,-2-2 7 0,-5 2 5 0,2 0 6 16,-2 0 4-16,-2 0 3 0,-3 0 4 0,0 0 5 0,0 0 3 15,0 0 0-15,0 0-1 0,0 0-1 0,0 0-3 0,0 0-5 16,0 0-6-16,0 0-7 0,0 0-6 0,0 2-7 0,-3 1-5 0,-1-3-5 15,3 1-2-15,-3 5-3 0,1-1-3 0,-2 0 0 0,3-3 0 16,-1 5-1-16,-2 1 0 0,1 0 0 0,2 0 3 0,-4 5 2 16,4-1 2-16,-2 3 2 0,1-2 0 0,-2 2-1 0,3 3 0 0,-5 1-1 15,2 0 0-15,0 1-1 0,0 4-4 0,0 0-8 0,-2-2-9 16,5 3-13-16,-9 4-15 0,9-4-15 0,-7 5-18 0,4-3-19 0,-2 3-26 16,6 1-26-16,-4-5-38 0,5 0-47 0,0 2-82 0,0 0-101 15,0-4-47-15,1 1-22 0,3-6-3 0,1-3 5 0</inkml:trace>
  <inkml:trace contextRef="#ctx0" brushRef="#br0" timeOffset="308918.5167">47211 20840 388 0,'0'0'399'0,"0"0"4"0,0 0-72 15,0 5-109-15,0-3-63 0,0 3-41 0,-6 0-21 0,0 1-13 0,4 2-6 16,-7 4-5-16,4 1-8 0,-3 1-9 0,-6-1-4 0,2 5-2 16,2 0-4-16,-4 1-2 0,-3 1-3 0,0 1-2 0,-2 2-5 0,1-1-2 15,-1 1-3-15,-3-1-3 0,0 0-3 0,-4 1-4 0,2-3-2 16,-1 0-1-16,1-1 0 0,-4 1-1 0,-1-4-3 0,9 1-2 0,-9-1-1 15,8-4 0-15,-1 1 0 0,0-1-2 0,0-1 0 0,3-4 0 16,2-3-2-16,-2 2-1 0,4-1-3 0,1-3-6 0,1-2-4 16,3-2-3-16,-2-1-3 0,5-2-2 0,-2 1-2 0,1-6-3 0,3-3-4 15,1 2-2-15,2-2-4 0,-1-6 0 0,3-1-2 0,0 0 1 16,3 2 3-16,-1-2 3 0,2-2 2 0,1 2 3 0,3-3 0 16,-3 2 1-16,6 3 2 0,-3 1 2 0,1 2 2 0,3 1 2 0,-2 3 1 15,0 2 1-15,5 1 1 0,1 4 1 0,-3 4 1 0,4 0 1 0,1 1 3 16,0 3 2-16,1 4 2 0,1 6 3 0,1-1 2 0,1 0-1 15,-1 4 3-15,1 4 0 0,-2-3 0 0,1 9 1 0,1-3-2 16,-3 1-3-16,3 1-7 0,-7 2-12 0,6 0-15 0,-3-2-18 16,1 2-24-16,-2-1-29 0,2 0-38 0,1 1-41 0,-1-7-70 0,0 1-83 15,0-2-42-15,3 1-20 0,0-5-10 0</inkml:trace>
  <inkml:trace contextRef="#ctx0" brushRef="#br0" timeOffset="309205.2565">47630 20616 141 0,'-5'-6'418'0,"0"-5"-26"0,0 7-44 0,1-4-70 0,3 3-84 16,-3 0-47-16,1 3-33 0,1 0-16 0,2 2-9 0,0 0-8 15,2 2-9-15,5 0-10 0,-6 3-9 0,4 3-9 0,2 1-9 16,0 4-3-16,5 2 2 0,-2 5 3 0,4 3 5 0,0-2 4 0,1 6 7 16,0 1 3-16,-1 5 3 0,3 0-1 0,0 2-2 0,-3 1-2 15,-1 4-3-15,-2 1-4 0,0 1-2 0,-2-1-2 0,-2 4-4 0,0 1-8 16,-6-1-13-16,-1 2-16 0,-1 1-19 0,-3-4-19 0,-4 3-21 16,-1 1-28-16,-4-7-28 0,2 3-49 0,-6-4-58 0,0 0-81 15,-2-1-94-15,1-2-47 0,-1-2-25 0,-7-3-8 0,4-1 2 0</inkml:trace>
  <inkml:trace contextRef="#ctx0" brushRef="#br0" timeOffset="310585.133">48733 20956 261 0,'-3'-10'239'0,"3"0"-27"0,-2-3-17 0,-1 8-4 0,3-6-1 0,-2-1 0 15,2 0-1-15,-3 4-6 0,-1-4-6 0,4 6-11 0,0-4-10 16,0 3-12-16,0 2-9 0,0-2-8 0,0 2-9 0,0-1-10 0,0 1-9 15,0 4-11-15,0 1-11 0,0 0-9 0,0-4-11 0,0 4-10 16,0 0-10-16,0 0-8 0,0 0-9 0,0 0-6 0,4 4-3 0,-1 0-4 16,-1 4 2-16,3-2-1 0,4 5 0 0,-1 1 0 0,4-1 1 15,-2 8 2-15,7-3 4 0,-3 5 3 0,-4 1 2 0,7 1 4 0,0 0 1 16,-1 5 0-16,1-1 0 0,0 1-1 0,-4-1-4 0,3 2-2 0,1-1-2 16,0 1 0-16,-4-1-2 0,1 2 1 0,0-4-2 0,-4 1-1 15,4-2-3-15,-2 0-2 0,-2 0 0 0,2-4-1 0,-4 1-1 0,-1-3 0 16,2-4-2-16,-1-1 2 0,-3-1 2 0,2-5 3 0,-2 4 3 15,-3-3 5-15,5-3 7 0,-6-1 8 0,3-1 6 0,-2 1 8 0,1-5 7 16,0 0 4-16,-1 0 0 0,5 0 2 0,-5-5 2 0,3-3-1 16,2 1-1-16,-2-2-4 0,3-4-4 0,-3-2-6 0,4 1-5 0,-1-6-8 15,-1 1-6-15,5-4-9 0,-2-4-6 0,2 0-6 0,-1-2-1 16,0-3-4-16,0-1-2 0,1-2-2 0,1-1-2 0,1-4-2 0,-4-1 1 16,2-1-3-16,-5 2-3 0,5-1 0 0,-2-2-2 0,2 2 1 0,-3-1 1 15,-3 2 1-15,3 3 4 0,-1 0 1 0,-2 2 3 0,0 3 1 16,-1 0 5-16,-3 4 1 0,5 4 3 0,-5 0 2 0,1 0 1 0,-3 4 1 15,2 4 2-15,-2 1-1 0,3 0-1 0,1 3-3 0,-4 3-4 0,0-2-6 16,0 5-2-16,0-1-5 0,0 2-5 0,0 2-4 0,0 3-5 16,0 0-4-16,0 0-2 0,0 0-3 0,1 1-3 0,-1 1-4 0,4 3-5 15,-1 3-3-15,-3 0-2 0,2 1-4 0,1 2-5 0,-3 0-7 0,2 5-11 16,-2-3-9-16,0 2-12 0,0 5-14 0,0 0-16 0,0-3-17 0,-2-1-17 16,2 3-24-16,-3-2-25 0,1 3-39 0,2 0-46 0,-3 0-65 15,-1-3-76-15,4-1-32 0,-1-2-8 0,-3 1 2 0</inkml:trace>
  <inkml:trace contextRef="#ctx0" brushRef="#br0" timeOffset="311569.4413">50449 20585 21 0,'-2'-5'345'0,"-5"0"-43"15,6 0-50-15,-3 0-54 0,3 4-29 0,-6-4-19 0,5 1-9 0,2 1-4 16,-3 3-6-16,1-1-8 0,2 1-11 0,0 0-17 0,0 0-15 0,0 0-16 15,0 0-12-15,0 0-10 0,0 0-8 0,0 0-6 0,0 0-2 16,0 0-2-16,0-3 3 0,2 3 4 0,1 0 2 0,2 0 3 0,0 0 4 16,0 0 4-16,4-1 2 0,5 1 2 0,-2 0 2 0,1 0 0 15,4 0 1-15,2-3 1 0,3-1-3 0,0 4-3 0,2-1-4 0,4-3-5 16,-1 4-4-16,2-3-5 0,-2 2-6 0,2 1-5 0,2-4-3 0,-4 4-3 16,0-2-2-16,2 1-3 0,-1 1-3 0,-6-4 0 0,2 3 0 15,-6 1-2-15,3 0 1 0,-6 0-1 0,-1 0 1 0,-2 0 1 0,-2 0 1 16,-1 0 3-16,-4 0 2 0,2 0 2 0,-2 0 1 0,-4 0 2 15,-1 0 1-15,0 0 0 0,0 0 1 0,0 0-1 0,0 0-2 0,-1 5 2 16,1-4-1-16,-4 1 0 0,3 3-2 0,-6 2 0 0,5 1-1 16,-3-3 0-16,-2 8-1 0,2-1 0 0,0 4 0 0,0 1 3 0,-4 0 0 15,4 4 3-15,-3 6 2 0,-1-3 0 0,4 0 1 0,-2 4 0 0,2 1 0 16,0 2-1-16,0 0-1 0,0 2-2 0,-2 2 0 0,5-1-1 16,-5 0 1-16,6 2-2 0,-3-3 1 0,2 3-3 0,-1-2-1 0,0 0-1 15,3-2 0-15,-2 1 1 0,2-3-1 0,0-2-2 0,0-1 0 0,-5-4 1 16,5 5 0-16,-4-7-2 0,1-1 1 0,3 0-1 0,-2-2-1 15,-5-3 3-15,6-1 0 0,-4-1 1 0,-2-5-1 0,2 4-1 0,-4-3-1 16,2 2 2-16,-5-7-1 0,-1 1-2 0,-1-1-2 0,0-1-2 16,1-3-5-16,-6 0-7 0,-1 0-9 0,1-3-9 0,0-1-14 0,-3-1-14 15,0 1-16-15,3-4-15 0,-3 0-21 0,0 4-23 0,3-4-30 16,-2 3-34-16,3-2-50 0,-1-1-61 0,2 3-65 0,0 1-68 0,7-1-29 16,-4 0-11-16,0 0 3 0</inkml:trace>
  <inkml:trace contextRef="#ctx0" brushRef="#br0" timeOffset="311804.4834">50543 21006 202 0,'-2'-4'387'0,"2"4"2"0,0 0-58 0,0 0-91 0,2 0-67 15,1-3-53-15,2 2-29 0,4 1-16 0,-1-4-12 0,3 4-7 0,2 0-8 16,6 0-8-16,1 0-8 0,3 0-5 0,4 0-2 0,-3 0-2 0,10 0-3 16,-2 4-1-16,1-4-4 0,9 1-9 0,-8 2-11 0,9-3-14 15,-2 5-14-15,3-1-17 0,-3-1-16 0,-3 1-17 0,4-3-23 0,-6 2-24 16,2 2-30-16,-4-1-30 0,-2 0-62 0,-8 2-77 0,5-1-34 16,-5-1-16-16</inkml:trace>
  <inkml:trace contextRef="#ctx0" brushRef="#br0" timeOffset="312389.3018">52287 20845 203 0,'-8'-5'377'0,"1"5"-10"16,0-3-66-16,0 1-93 0,2 2-46 0,0-3-23 0,2 0-9 0,1 3 1 16,-1-1 2-16,-1 1 2 0,4 0-8 0,0 0-13 0,0 0-7 0,0 0-7 15,0 0-5-15,0 0-6 0,0 0-6 0,0 0-4 0,4-3-6 16,-1 1-8-16,-3 2-6 0,2-3-9 0,-2 0-6 0,7 3-7 0,-6-2-4 15,3-1-4-15,-3 3-4 0,6-1-5 0,0 1-3 0,2-4-2 0,2 3-3 16,0 1-2-16,1-3 0 0,1 0-1 0,3 3 0 0,1-1 0 0,1 1 0 16,3-4 1-16,-2 3-1 0,3 1 0 0,-7-3-1 0,2-1 1 0,0 4-1 15,-3 0-1-15,3 0-3 0,-7 0 0 0,0 0-3 0,2 0-2 16,-3 0-1-16,-1 0-2 0,-2 0-1 0,-1 0-2 0,0 4-1 0,2-1-1 16,-7-3 0-16,1 5-1 0,3-4 1 0,-4 2 0 0,0 0 1 0,0 2 2 15,0-1 3-15,0 1 1 0,0 3 2 0,-4-4 1 0,3 4 2 16,-3-1 2-16,1 0 1 0,-6 2 2 0,8 3 0 0,-5-4 0 0,-2 5 0 15,-1 1 0-15,1-2 0 0,-2 2 0 0,-2 1-1 0,-4-2-1 0,1 4 0 16,1-4-1-16,-1 7 0 0,-5-3-3 0,1-1-1 0,0 1 1 0,-7 2 1 16,4-2-1-16,-2 0 0 0,-1 3 0 0,-2 0 1 0,3 0 0 0,-2-3 2 15,-1 0 0-15,3 0 1 0,-5 1-1 0,5 2 1 0,-2-4 2 16,6 3 0-16,-2-5-1 0,1 1-2 0,6-4 0 0,1 5-1 0,-3-4 1 16,4-3-3-16,1 2-1 0,5-2-1 0,0-1-1 0,0-1-1 15,0-2-3-15,6 3 1 0,1-3-3 0,0-1 0 0,0-1 2 0,1 0-2 16,6 2-1-16,0-3-2 0,2-2-5 0,3 3-7 0,-2-3-10 0,7 0-9 15,-2 0-13-15,6-3-9 0,-3 3-8 0,5-2-13 0,-1-1-15 0,2 1-18 16,1-4-21-16,-1 4-31 0,5 0-33 0,-2 1-50 0,1-3-56 16,-1 3-54-16,4-3-48 0,-4 1-20 0,2 2-2 0</inkml:trace>
  <inkml:trace contextRef="#ctx0" brushRef="#br0" timeOffset="312782.2659">53038 20551 246 0,'-5'-11'400'16,"-2"2"-45"-16,-2-2-76 0,8 3-50 0,-5 0-36 0,0 3-25 0,4-3-15 15,-3 3-9-15,1 0-6 0,1 0-12 0,1 3-15 0,-5-3-15 0,6 5-18 16,-3-3-13-16,3 3-16 0,-6 3-11 0,5-1-8 0,-3 3-6 0,-2 0 0 16,5 2 0-16,-9 5 1 0,5 4 4 0,1 0 1 0,-7 4 3 15,6 5 0-15,-3 0 4 0,0 4 4 0,1 4 2 0,3 2 2 0,-7 0 1 16,7 3-1-16,-4 2-2 0,4 5-4 0,0 0-2 0,0-1-4 0,-2 1-4 15,5 5-3-15,-1-4-3 0,1 1 0 0,2 1-5 0,-3-2-8 0,3 0-10 16,0 2-11-16,3-6-14 0,-3 4-13 0,5-8-18 0,-3 2-18 0,1-2-21 16,3-5-22-16,-1 3-27 0,3-7-26 0,1 0-45 0,3-4-52 0,1 0-66 15,1-3-75-15,0-2-32 0,1-4-11 0,5 0 3 0</inkml:trace>
  <inkml:trace contextRef="#ctx0" brushRef="#br0" timeOffset="313452.5964">53343 21027 211 0,'-12'-5'416'0,"4"2"-4"0,-3 2-14 0,6-3-66 0,-3 1-94 0,3-1-53 15,-2 3-31-15,5-3-14 0,-3 4-6 0,5-3-12 0,-4 2-11 0,4 1-18 16,0 0-18-16,0 0-15 0,0 0-14 0,0 0-9 0,4 0-5 16,1 0-4-16,-3 0-3 0,6 0-3 0,1 0-1 0,3 1-1 0,1 2-5 15,1-3 0-15,1 4-2 0,6-3 1 0,1-1-1 0,-3 4 0 0,3-1-3 16,2-3-4-16,1 0-5 0,-1 0-8 0,3 0-5 0,2 0-10 16,-5 0-8-16,4 0-8 0,-3 0-9 0,-3 0-7 0,6-3-7 0,-6-1-10 15,0 4-9-15,2-1-7 0,-5-3-6 0,3 4-7 0,-2-3-8 0,-1 2-4 16,-2 1-2-16,-3-4-3 0,-1 3-2 0,1 1 0 0,-4-2-1 0,2-2 1 15,-5 4 3-15,0 0 3 0,0 0 6 0,-1 0 8 0,-4 0 8 0,2 0 9 16,-4 0 9-16,0 0 9 0,0 0 10 0,0 0 12 0,0 0 14 16,0 0 13-16,0 0 13 0,0 0 15 0,0 0 11 0,0 0 11 0,3 0 10 15,-3 0 8-15,2 0 7 0,1 0 6 0,-3 0 7 0,0 0 6 0,2 0 4 16,-2 0 3-16,0 0-1 0,3 4 0 0,-3-4-2 0,0 0-3 0,0 0-3 16,0 0 0-16,0 0-2 0,0 0-2 0,0 0-1 0,0 0-2 15,0 0-1-15,0 0-3 0,0 0-1 0,0 0 1 0,0 0-2 0,0 0-1 0,0 0 1 16,0 0-1-16,-3-4 0 0,3 4-1 0,0 0-2 0,0 0-1 15,0 0-3-15,0 0 0 0,0 0 1 0,0 0-2 0,0 0-1 0,0 0-4 16,0 0-3-16,0 0-4 0,0 0-3 0,0 0-4 0,0 0-4 0,0 0-3 16,0 0-5-16,0 0-3 0,0 0-3 0,0 0-5 0,0 0-3 15,0 0-3-15,0 0-4 0,0 0-2 0,0 0-2 0,0 0-1 0,0 0 1 16,0 0-1-16,0 0-1 0,0 0 1 0,0 0 1 0,0 0 0 0,0 0 0 16,0 0 0-16,0 0 0 0,0 0 1 0,0 0 2 0,0 0 1 0,0 0 4 15,0 4 2-15,-2-2 2 0,2-1 3 0,0 3 0 0,0 0 3 16,0 1 2-16,0 2 3 0,0-3-1 0,0 0 3 0,0 5 0 0,0-2 3 15,-3 1 3-15,1 1-1 0,2 0 0 0,-3 2 0 0,-1 1 0 0,4 1-2 16,-2-3-2-16,2 3 0 0,-3 1-2 0,0 0-1 0,3 1-2 0,-2 1 1 16,2-2-2-16,-3 1-2 0,1 2-2 0,2-3 0 0,-4 5 0 0,1-6-2 15,3 6 0-15,-2-5-3 0,-3 1-1 0,2 3-7 0,-1-6-7 16,3 1-11-16,-4 4-15 0,1-6-17 0,1 2-20 0,1-1-22 0,-5 0-24 16,6-4-30-16,-3 2-33 0,2-2-53 0,2-1-63 0,-3-2-78 0,3-5-86 15,0 0-39-15,0 0-16 0,0 0 1 0,0 0 9 0</inkml:trace>
  <inkml:trace contextRef="#ctx0" brushRef="#br0" timeOffset="313758.0838">54421 20959 328 0,'0'-8'475'0,"-4"-2"13"16,3 4 14-16,-3-3-75 0,1 2-116 0,3-1-70 0,-2 4-47 16,2-5-23-16,-3 6-13 0,1-2-17 0,2 2-13 0,-3-1-20 15,-1 3-22-15,4 1-18 0,-2 1-19 0,2 3-12 0,-6 0-11 16,4 3-8-16,-1 2-5 0,1 6-3 0,-5-2-2 0,2 3-1 0,0 6 1 16,0 3 2-16,0 3 3 0,-2 1 3 0,5 3 0 0,-7-1 4 15,4 5-1-15,-1 4-1 0,0 0-1 0,1 4-2 0,0-3 0 16,0 2-5-16,-2 1-5 0,2-4-11 0,0-1-10 0,0 2-16 0,-2-8-19 15,5 3-21-15,-3-2-23 0,-2-2-23 0,6-5-25 0,-3 3-31 0,1-7-34 16,1 4-60-16,-1-6-73 0,1-4-66 0,2 2-64 0,2-5-27 0,1-2-6 16,-1-3 7-16</inkml:trace>
  <inkml:trace contextRef="#ctx0" brushRef="#br0" timeOffset="314252.3114">54366 20883 102 0,'5'-8'364'0,"-3"-5"3"0,5 3-78 0,-2 3-117 0,3-3-61 16,1 3-36-16,-2 2-19 0,6-1-8 0,-1 1-8 0,-1 5-2 15,2-1-6-15,1 1-7 0,6 1-6 0,-6 2-5 0,3-1-1 16,-3 4-3-16,1-1-1 0,2 2 0 0,0-2-2 0,-3 2-2 15,-4 3 0-15,2-4-1 0,2 2 1 0,-8-1-1 0,3 5 1 16,-1-6 0-16,-2 5 3 0,-3 0 1 0,0-6 0 0,-3 7 1 16,-3-3 2-16,0 0 0 0,-3 2 1 0,-2-5 4 0,3 5 1 0,-4-5 0 15,-1 5 1-15,-2-3 2 0,2 0 0 0,-4 0 0 0,1-3 2 16,-1 3-2-16,0-2 2 0,2 0-2 0,2 1 1 0,-3-2-1 16,4-4-1-16,-3 3-2 0,2 2-2 0,5-4 0 0,-4 1-3 15,4-1 0-15,-2 4-4 0,6-6-4 0,1 1-1 0,-4 2-2 0,4-3-1 16,4 0 0-16,-3 2 1 0,6-2-1 0,-2 3 2 0,4-3 1 15,1 0 1-15,2 0 0 0,-2 2 1 0,7-2 1 0,-3 3 1 16,5 0 1-16,-2-3 0 0,-2 2-2 0,5 1 0 0,-4 1-2 0,4-3-2 16,-4 6-1-16,-3-2-1 0,4-1-2 0,0 7 0 0,-3-5-1 15,-4 2 0-15,2 3-1 0,-2-2 1 0,-1 2-1 0,-1 1 1 16,-2-3 0-16,-1 4 2 0,-2-1 2 0,1 1 0 0,-8-1 1 16,1 1 2-16,1-1 0 0,-7 3 2 0,1-2 0 0,-1-4-3 15,-1 0-1-15,-2 4-6 0,-1-3-3 0,-1 0-9 0,-3-2-9 0,2 0-13 16,1 4-15-16,-7-8-25 0,6 4-29 0,-4-3-46 0,4-1-53 15,0 2-65-15,1-5-70 0,-3 3-36 0,7-3-15 0</inkml:trace>
  <inkml:trace contextRef="#ctx0" brushRef="#br0" timeOffset="314602.5056">54977 20492 325 0,'0'-11'454'0,"0"-1"6"0,1 1 4 0,3-1-91 0,-4 6-139 0,2-5-75 15,-2 6-44-15,3 1-23 0,0-1-11 0,-1 1-8 0,3 4-5 16,4 4-11-16,-3 1-11 0,1 3-9 0,5 4-9 0,2 0 0 15,-4 5 3-15,11 2 4 0,-8 4 4 0,3 1 6 0,1 6 7 0,0 2 3 16,-2-1 2-16,2 5 2 0,-3 1 0 0,-1 0 0 16,-1 4-3-16,2 0-2 0,-6 1-1 0,-2 3-3 0,-1-4-4 0,-2 4-4 15,-3 0-1-15,0 0-6 0,-7-2-7 0,2 2-10 0,-3-3-12 16,-3-1-18-16,-2 6-17 0,-1-8-22 0,-6 3-22 0,4-3-28 16,-6-2-31-16,3-1-45 0,-3-1-56 0,0-2-88 0,0-3-104 0,-4-1-52 15,8-1-25-15,-5-4-7 0,5-2 0 0</inkml:trace>
  <inkml:trace contextRef="#ctx0" brushRef="#br0" timeOffset="315069.7859">55354 20181 211 0,'0'-13'412'0,"0"0"13"0,0-1-60 0,0 5-97 0,0-2-63 16,0 2-46-16,0 2-26 0,0 0-15 0,0-1-7 0,0 3-3 0,0 1-7 15,1-2-8-15,3 1-15 0,-4 4-14 0,1-3-13 0,3 3-13 16,4 1-8-16,-6 0-8 0,7 1-4 0,-1 3-3 0,4 2-5 16,-2 2-2-16,4 1-2 0,3 4 1 0,-3 2-1 0,1 5 1 15,2 1-1-15,0 6 1 0,2 1 3 0,-2 1 7 0,-2 10 4 16,2-3 6-16,0 7 5 0,-1 2 4 0,-1-1 4 0,-5 4 4 0,0 4 2 15,2 1 1-15,-1 1 1 0,1 0 1 0,-7 4 2 0,0-1 2 16,-2-2-4-16,-1 3-2 0,-2 0-6 0,0 3-1 0,-2-4-7 0,-3 3-5 16,-3-4-7-16,-4 4-11 0,1-6-11 0,-2 1-14 0,-6-1-16 15,2-1-20-15,-9 0-22 0,4-3-25 0,2 3-27 0,-9-7-28 16,5 3-38-16,-3-7-44 0,-4 3-70 0,0 0-82 0,2-7-52 16,-5 2-37-16,2-2-12 0,-8-3 0 0</inkml:trace>
  <inkml:trace contextRef="#ctx0" brushRef="#br0" timeOffset="316210.4371">38084 23421 299 0,'-7'-17'422'0,"5"-3"11"16,-1 4 12-16,1 1-73 0,-1-2-119 0,-1 1-67 0,4 5-38 16,-2-1-23-16,-1 0-14 0,3 0-10 0,0 5-10 0,0 2-11 0,0 1-12 15,0 4-13-15,0 0-9 0,3 3-10 0,-1 3-10 0,5 1-6 16,0 9-5-16,1-2-3 0,4 3-1 0,-2 7 1 0,4 5 0 15,0 3 3-15,3 2 3 0,0 4 1 0,-2 1 0 0,6 1-1 0,-6 4-2 16,5-1-3-16,-4 0-2 0,-3 3-2 0,5-3 0 0,-1-3-3 16,-2 1-3-16,-1 2-3 0,3-2-2 0,-4-6-1 0,1 4-1 0,0-5 2 15,-1-1 1-15,1-4 2 0,-2-1-1 0,-2-3 1 0,2-4 0 0,-4 1 3 16,-1-6 1-16,2 1 7 0,-2-6 7 0,-1 2 8 0,1-2 9 16,-5-7 7-16,3 1 6 0,2-1 5 0,-2-4 1 0,0 0 3 15,0-5 0-15,2-2 2 0,-2 1-1 0,4-8 1 0,-4 2-3 0,3-5-2 16,1-3-4-16,-2-2-6 0,1 1-8 0,1-7-5 0,1-3-6 15,-1 2-4-15,-1-3-3 0,4-3-1 0,-5-2-2 0,1-2-1 0,1 3-1 16,-4-5 0-16,4-1-3 0,-1 1-2 0,-3-3-3 0,4 1-2 16,-4 1-2-16,2-1 1 0,-6 1-5 0,4 4 0 0,-1-2-3 0,-1 4-7 15,-1 8-3-15,1 0-9 0,-1 1-10 0,-2 9-13 0,0 1-16 16,4 2-11-16,-4 5-13 0,3 2-11 0,-3 4-12 0,0 4-15 16,2 3-14-16,1 2-18 0,-1 1-17 0,6 5-25 0,-1 3-31 0,-2 2-43 15,4 1-52-15,-4 6-52 0,3-2-53 0,1 1-21 0,-2 1-6 16,1-1 4-16</inkml:trace>
  <inkml:trace contextRef="#ctx0" brushRef="#br0" timeOffset="316451.3304">37753 23949 147 0,'0'0'367'16,"0"2"5"-16,5 1-57 0,2-3-90 0,0 0-67 0,8 0-61 15,-1 0-30-15,1-3-21 0,7 1-7 0,4 2 0 0,1-5 0 16,4 3 0-16,6 0-8 0,2-4-16 0,2 1-20 0,5 0-24 0,2 0-28 16,3-2-27-16,2 2-29 0,0-3-27 0,3 1-40 0,2 6-46 15,0-7-52-15,-3 1-53 0,3 3-27 0</inkml:trace>
  <inkml:trace contextRef="#ctx0" brushRef="#br0" timeOffset="316868.9596">39255 23776 63 0,'-3'-1'407'0,"-1"-6"6"0,4 6 4 0,0-3-70 16,0 0-110-16,4-2-68 0,-1 1-48 0,-1-3-25 0,3 1-16 15,4 2-12-15,-3-3-10 0,1 4-14 0,5-2-13 0,-2 0-12 16,2 1-9-16,2 3-6 0,-4-1-5 0,4 3-3 0,-1 3 0 0,-1-1-1 15,-1 3 2-15,2 2 1 0,-1 2-1 0,-3 4 4 0,-2 1 4 16,1-1 3-16,-1 6 2 0,-5 0 1 0,-2 1 2 0,-2 2 1 16,-2 2 2-16,-1 3 1 0,-1-2 1 0,-1-1 1 0,-5 0 2 0,3 3 2 15,-4-4-1-15,-1 2 0 0,4-4-3 0,-2 0-1 0,3-3-1 16,-1 1 1-16,2-6 3 0,-1 3 4 0,2-5 3 0,0-2 5 0,6-2 5 16,-3-2 3-16,1 0 1 0,3-5 0 0,0 0-1 0,7-3 2 15,-6-2 1-15,6-2 0 0,0 1-3 0,2-6 0 0,2-1-4 0,3-2-4 16,-4-4-6-16,4 2-5 0,0-2-6 0,-1-4-5 0,4 5-2 15,-3-6-1-15,0 0-1 0,-1-1-2 0,1 3 0 0,0-3 1 16,-1 2 3-16,-1 2 4 0,-2-2 4 0,-1 1 2 0,-1 2 1 0,1 5 1 16,-4 0-3-16,0 3-3 0,-1 0-1 0,-3 3-2 0,-1 2 1 15,0 6-2-15,0 1 0 0,0 1-1 0,-5 6-3 0,3 5-6 16,-4 0-4-16,0 4-4 0,-2 2-1 0,3 4 0 0,-4 3 1 0,4 3 1 16,-3 0-2-16,3 0-5 0,-4 2-7 0,7 3-9 0,-4-1-9 0,4-3-12 15,2 1-11-15,0-2-13 0,0 1-14 0,2-1-16 0,4-4-21 16,1-2-26-16,2-4-30 0,4 1-50 0,8-3-60 0,-1-4-66 0,2-4-68 15,4-3-27-15,5-4-7 0,1-2 3 0</inkml:trace>
  <inkml:trace contextRef="#ctx0" brushRef="#br0" timeOffset="319137.4625">41370 23122 74 0,'-4'-8'410'0,"1"3"16"16,-2-2-48-16,3 2-78 0,-1 1-55 0,-1-1-42 0,-1 0-30 0,4 5-22 15,-3 0-16-15,1 0-11 0,-2 5-12 0,-1 4-12 0,1 2-12 16,-1 7-15-16,0-2-12 0,-2 11-14 0,1 1-10 0,0 8-8 0,-1 4-3 16,3 5-3-16,-1 5-1 0,1 3 1 0,2 3-2 0,1 3-3 15,-1 1-4-15,3 4-6 0,3 0-5 0,-3 0-2 0,2-1 0 16,3 5 1-16,4 0-4 0,-4-4-3 0,3 3-8 0,4-6-6 0,2 3-10 15,-1-4-12-15,1-1-13 0,3-5-12 0,-2-1-18 0,6-4-19 0,-6-4-25 16,7-2-30-16,1-3-45 0,-1-4-56 0,0-2-66 0,2-5-73 16,1-1-33-16,-1-8-12 0,5-6 0 0</inkml:trace>
  <inkml:trace contextRef="#ctx0" brushRef="#br0" timeOffset="322169.4604">42470 23575 166 0,'0'-17'412'0,"0"0"16"0,0 3-47 0,0-1-81 0,0 3-52 15,0-3-39-15,0 7-26 0,0-1-20 0,0 3-16 0,0-2-15 16,0 6-12-16,0 0-15 0,0 2-12 0,0 0-15 0,0 4-12 0,0 6-15 16,1-1-7-16,6 3-7 0,-2 4-4 0,4 4-5 0,-2 4 0 15,1-1 1-15,4 5 1 0,-2 5-2 0,4 1 0 0,0 0-2 0,3 2-3 16,0 3-1-16,-4-3-4 0,6 4-2 0,-2-4-4 0,-1-1-3 15,4 3-2-15,-6-4-3 0,1 2-2 0,2-5 0 0,0 1-1 0,-3-3 1 16,-1-1 1-16,5-3 1 0,-5 0 0 0,-3-3 2 0,2-2-1 16,-1-4 2-16,-1 3 1 0,-2-6 2 0,4-2 5 0,-7-1 5 0,4-3 6 15,-7-2 5-15,4 0 3 0,0 0 2 0,-1-5 0 0,0-2 1 0,0-1 0 16,2-2 1-16,-6-2-1 0,8-3 1 0,-4-1 0 0,2-3 0 16,-5-2-3-16,1-3-3 0,-1-3-5 0,5-5-5 0,-6 0-3 15,3-2-2-15,-1-5 0 0,-3 0-1 0,2-1-1 0,1-5-1 0,-3 2 0 16,2-3-2-16,-2-3-3 0,3 2-2 0,1-1-4 0,-3 0-4 15,3 1-3-15,-2 3-5 0,4 0-5 0,-6 3-6 0,2 4-11 0,-2 3-10 16,3 3-14-16,-1 4-15 0,2 2-16 0,-1 5-13 0,-3 5-13 16,2 3-14-16,1 2-16 0,1 4-15 0,1 2-24 0,-4 4-26 0,3 2-39 15,-1 3-41-15,-1 2-64 0,3 4-75 0,-2-3-30 0,1 6-6 16,-3 1 3-16</inkml:trace>
  <inkml:trace contextRef="#ctx0" brushRef="#br0" timeOffset="322409.628">42130 23971 15 0,'0'0'372'0,"0"0"3"0,7 0 3 0,-2-4-77 16,4 4-120-16,4-3-69 0,-2 1-41 0,7-1-22 0,5-2-13 15,-1 2-5-15,9 1-1 0,1-3-1 0,4 5-2 0,5-2-5 16,1 0-6-16,1 2-9 0,8-3-12 0,-1 3-12 0,-1 0-13 16,2 0-19-16,2 0-20 0,-2 0-28 0,2 3-28 0,0-3-34 0,-4 2-35 15,-3 0-58-15,4-2-68 0,-2 0-32 0,-7 0-16 0</inkml:trace>
  <inkml:trace contextRef="#ctx0" brushRef="#br0" timeOffset="322936.6222">43437 23856 289 0,'-2'0'360'0,"-5"-1"-40"0,2 1-49 0,5-4-55 0,0 4-32 0,-2 0-22 15,2 0-16-15,0 0-11 0,0 0-15 0,0 0-14 0,0 0-15 16,0 0-14-16,0 0-12 0,0 0-10 0,0 5-4 0,0 2-4 0,0-2-2 16,0-1-3-16,0 3-2 0,0 5 0 0,2 0-1 0,-2-3-1 15,5 3 2-15,2 4 1 0,-5-2 1 0,1-1-1 0,0 7-1 0,3-7-4 16,-5 2-5-16,6 5-5 0,-5-7-3 0,3 2-5 0,2 0-4 15,1-2-1-15,-3 0-3 0,4-2 0 0,1 1-1 0,0-1 0 16,-1-3 1-16,5-3 2 0,-1-2 1 0,3 1-2 0,-1-4 1 16,-1 0 1-16,6-4-1 0,-5 1-1 0,4-5 3 0,2 0 1 0,-3-3 3 15,1-2 3-15,2 1 4 0,-6-2 5 0,2-3 4 0,0 2 4 0,-3-3 4 16,-4-2 4-16,4 4 4 0,-3-4 4 0,-2 0 3 0,-4 1 2 16,0-2 3-16,0 0 1 0,-1-1 0 0,-3 2-2 0,3 4-3 15,-1-3-1-15,-3 3-7 0,0 3-7 0,0 0-7 0,0 2-8 0,0 2-8 16,0 2-6-16,0-1-5 0,-3 4-6 0,3 4-4 0,-4 4-4 15,4 4-6-15,-1 0-2 0,-3 7-3 0,4 2-3 0,0 1-1 16,-1 7-2-16,1 4 3 0,-4 5 2 0,1 2 5 0,1 4 4 0,-1 1 4 16,1 7 1-16,-5 4 3 0,5 0 4 0,-4 2 3 0,1 3 2 0,3 2 1 15,-5 3 3-15,5 0 2 0,-1 2 2 0,1-3 2 0,-5 6 2 16,6-4 1-16,1-2-2 0,-4-5-2 0,3 4-1 0,1-5-3 0,-4-2-2 16,1-4-3-16,3-6-4 0,-2 4-1 0,2-11-2 0,-3 0-1 15,-1-4 0-15,-1-5-1 0,3-6-1 0,-1-1 0 0,-2-5-1 0,0-3-2 16,-2-4 1-16,-2-7-2 0,3-1 1 0,-6-1 0 0,1-7 1 15,-2 1 0-15,-4-6-1 0,0 1 1 0,1-3-2 0,-4 0 0 0,4-2-1 16,-1 0-1-16,-1-2 0 0,1 3-4 0,0-1-2 0,3-1-7 16,0 3-8-16,-1 2-10 0,3-5-8 0,2 4-13 0,1 1-16 0,4-3-18 15,-2-1-23-15,6 3-24 0,1-5-26 0,1 5-37 0,8-5-47 0,4-1-84 16,1-4-106-16,8 1-50 0,0-5-23 0,6 2-6 0,6-8 2 0</inkml:trace>
  <inkml:trace contextRef="#ctx0" brushRef="#br0" timeOffset="323392.1434">44571 23215 248 0,'0'-13'428'0,"-4"3"16"0,1-3-52 0,3 8-90 0,-2-4-50 15,-1 1-31-15,3 1-22 0,-2 6-17 0,-1-6-14 0,-1 7-14 0,-1 0-16 16,3 3-16-16,-1 2-18 0,0 2-14 0,1 5-14 0,-3 4-13 16,-2 3-9-16,5 6-8 0,-1 3-3 0,-1 7-4 0,4 1-2 15,0 5-1-15,0 6-1 0,0-1-2 0,7 5-3 0,-5-1-2 0,10 3-3 16,-7 0-5-16,4 2-4 0,1-3-5 0,2-1-6 0,1 1-10 0,1 1-6 15,1-5-8-15,1 3-13 0,-1-4-13 0,2-1-19 0,2-3-20 16,-2-1-27-16,0-4-28 0,-2 2-48 0,-1-10-57 0,6-1-83 0,-6 3-96 16,1-8-45-16,-1 1-22 0,7-8-6 0,-8 0-2 0</inkml:trace>
  <inkml:trace contextRef="#ctx0" brushRef="#br0" timeOffset="324696.6456">46020 23392 348 0,'0'-3'340'0,"2"-2"-55"0,1 5-78 0,-3 0-43 15,0-3-25-15,2 3-11 0,-2 0-8 0,0 0-3 0,0 0-3 16,0 0-5-16,0 0-7 0,0 0-4 0,0 0-7 0,0 0-5 15,0 0-8-15,0 0-3 0,-2 0-5 0,2 0-1 0,-5 3-1 0,5-3-1 16,-3 5 1-16,-1 2-4 0,3 1-4 0,-6-3-1 0,5 7-4 16,-1-3-1-16,-2 3-3 0,0 2-2 0,-4 3-2 0,4 2 2 0,-7-3-1 15,3 4-1-15,3 0-4 0,-8 2-5 0,-1 1-6 0,1 0-5 16,-1 1-3-16,1-1-4 0,-3 0-3 0,0 1-3 0,2-2-1 16,-3-1-1-16,1 1-1 0,4-1-1 0,-3-2-1 0,-1 1-1 0,4-4-1 15,-4 4 0-15,0-7 2 0,3 2 0 0,0-2 0 0,1-1-1 16,-1 1 1-16,0-6 0 0,-3 3 0 0,7 0 2 0,0-7 1 0,-4 5 1 15,2-3-1-15,2-2 0 0,-4 1 2 0,-1-4-2 0,5 0 0 16,0 0-2-16,-2-4 1 0,1 1 0 0,0-2 2 0,0 1-3 16,-1-3 0-16,4 0-3 0,-2-1-3 0,1-1-1 0,1-4 1 0,1 3-1 15,-2-3-1-15,1 0 0 0,3-3-1 0,-4 0-1 0,4 1-1 16,-2-2-1-16,5 0-1 0,-1 0 1 0,0 0-2 0,1-3 2 0,-2 3 1 16,4-3 0-16,0 3-2 0,0 0-2 0,4 0-2 0,-2 0-1 15,1 2 1-15,2-1-4 0,2 4-1 0,-2 0 0 0,4 4-2 16,-3-2-2-16,3 5-2 0,3 0-1 0,-2 3-2 0,4 2 1 0,-1 0 1 15,4 4 1-15,2 4 1 0,2 0 1 0,-3 2 0 0,5 3 2 16,0 2 0-16,3 4 3 0,-4 1 0 0,5-1 0 0,-3 3 4 0,4 1 0 16,1 2 1-16,-9-2 1 0,9 0-1 0,-7 5-1 0,-1-6 0 15,4 2-3-15,-3 2-5 0,1-5-9 0,-5 4-9 0,1-3-12 16,2 0-14-16,-6 2-18 0,5-5-17 0,-4 1-22 0,-3-1-24 0,1 1-34 16,0-4-40-16,-1 1-70 0,3-2-89 0,-6-2-50 0,0-1-34 0,-1-6-11 15,3 4-1-15</inkml:trace>
  <inkml:trace contextRef="#ctx0" brushRef="#br0" timeOffset="325035.4051">46551 23076 315 0,'0'-5'392'0,"-4"0"2"0,4 0-1 0,0 3-84 16,4-1-126-16,-4 3-66 0,1 3-35 0,6-1-16 0,0 3-9 0,5 2 2 16,-2 3 2-16,7 4 1 0,2 3-1 0,1 6 1 0,8 2 2 15,-4 3 4-15,3 6 4 0,4 3 2 0,-1 3 2 0,3 2-1 16,-6 3-5-16,7-1-2 0,-7 4-6 0,-3 4-6 0,2-4-5 0,-4 4-7 15,-3-2-5-15,-2 1-4 0,-4-1-6 0,-4-3-5 0,-4 2-6 0,-5-1-7 16,-5 0-9-16,-2 0-10 0,-3-3-10 0,-7 2-15 0,-2 1-19 16,-3-5-20-16,-5 1-19 0,-1-2-31 0,-6 1-34 0,-2 0-59 0,1-5-71 15,-3 2-67-15,2-2-64 0,-3-3-31 0,3-6-15 0,0-1-1 16</inkml:trace>
  <inkml:trace contextRef="#ctx0" brushRef="#br0" timeOffset="327756.8843">47807 23361 198 0,'0'-8'358'0,"0"-2"-28"0,0 0-46 16,0 0-55-16,0 2-28 0,0 2-14 0,0-2-9 0,0 4-7 0,0-1-6 15,0-1-4-15,0 5-11 0,0-4-15 0,0 2-16 0,0 3-15 0,0 0-18 16,0 0-15-16,0 0-12 0,0 0-13 0,0 3-7 0,2 2-6 15,-2 2-5-15,4 2-5 0,-1 4-3 0,4 1-5 0,0 6-1 16,-1 1-1-16,3 6 0 0,3-1 0 0,2 4 2 0,-1 3 3 0,3 3 0 16,-1-1 0-16,0 4-2 0,2 2-3 0,0-3-3 0,2 2 0 15,-2-2-2-15,-3 2-1 0,1-5-3 0,2 2 0 0,0-2-1 0,-3-2 1 16,0 1 0-16,-1-1 2 0,1-5 0 0,-4-2 1 0,4-1 1 0,-6 0 1 16,4-4 0-16,-3 1 1 0,-2-5 0 0,-1-1 3 0,1-3 4 15,0-1 4-15,-2-2 7 0,-3-3 7 0,5-1 5 0,-6 1 5 0,3-6 6 16,-1 3 5-16,-1-4 4 0,1 0 0 0,-3-5-1 0,2-2 3 15,5 2-1-15,-6-2 0 0,3-4-4 0,-2-1-5 0,4-6-5 0,-4 2-5 16,2-7-8-16,-1-2-4 0,2-3-7 0,-3-3-4 0,5 2-2 16,-2-6-1-16,0-3-1 0,0 0-4 0,0-1-1 0,2-3-1 0,1-1-1 15,-2 0-1-15,2 1-3 0,-3 0-2 0,4-1 0 0,1 4-1 16,-2 1-2-16,1 2-2 0,-1 4 0 0,-2 2-3 0,2 4-2 0,-3-1-1 16,0 7-4-16,0 0-5 0,2 7-5 0,-5-3-2 0,3 7-6 0,-5-1-4 15,4 2-6-15,-1 4-7 0,-3 0-7 0,0-1-8 0,0-2-11 16,0 7-11-16,0 0-12 0,0 0-11 0,0 0-10 0,0 0-7 0,0 0-9 15,0 7-11-15,0-6-15 0,0 4-17 0,0 1-25 0,0 0-31 16,2 2-72-16,3 1-93 0,2 2-41 0,1-1-14 0,-3 2 1 0,4-3 6 16</inkml:trace>
  <inkml:trace contextRef="#ctx0" brushRef="#br0" timeOffset="331970.5874">49738 23573 12 0,'0'-3'296'0,"-4"1"-52"16,1-3-40-16,3 0-38 0,0 3-20 0,0-4-13 0,0 4-6 16,0 0-1-16,0 1-3 0,0-4-5 0,0 1-6 0,0 1-5 0,0 2-8 15,0-4-11-15,0 2-7 0,0 0-6 0,0 2-5 0,0-6-5 16,0 6-2-16,0-3-2 0,0 0-2 0,0 1-3 0,0 2-2 0,0-2-2 15,0-2-3-15,0 1-2 0,0 1-3 0,0 2-2 0,3-3-4 0,1 4-1 16,-4 0-2-16,0-1-2 0,0-1-2 0,2 2 0 0,-2-4-2 16,0 4-1-16,0 0-1 0,0 0 1 0,0 0 1 0,0 0 2 0,0 0-1 15,3-1 1-15,-3 1-1 0,0 0 0 0,0 0 1 0,0 0-3 16,0 0-2-16,0 0-3 0,0 0 1 0,0 0-3 0,0 0 0 0,0 0-2 16,0 0-2-16,0 0-3 0,0 0 0 0,0 0-2 0,0 0 0 0,0 0 0 15,0 0 0-15,0 0 2 0,0 0-1 0,0 0 1 0,0 0-1 16,0 0 3-16,0 0-3 0,0 0 0 0,0 0-3 0,0 0 0 0,0 0-1 15,0 0 0-15,0 0-1 0,0 0-3 0,-3 0 0 0,3 0-1 16,-2 1 0-16,2-1-2 0,0 0-1 0,0 0-2 0,0 0 0 0,0 0 0 16,-4 4 0-16,4-4 0 0,0 0 1 0,0 0 0 0,0 0-2 15,0 0 1-15,0 0-1 0,0 2 1 0,0-2 0 0,0 1 2 0,0 4 0 16,0-2-1-16,0 1 1 0,0 1-1 0,0-2 1 0,0-3 2 0,0 1 0 16,0 2 0-16,0-3 2 0,0 0-1 0,0 0 2 0,0 0 1 15,0 0 1-15,0 0 1 0,0 0 0 0,0 0 1 0,0 0 2 0,0 0 4 16,0 0 1-16,0 0 0 0,0 0 1 0,0 0 1 0,0 0 1 15,0 0 1-15,0 0 2 0,0 0-2 0,0 0 1 0,0 0 0 0,0 0-1 16,0 0 1-16,0 0-2 0,0 0 0 0,0 0-1 0,0 0 1 0,0 0-1 16,0 0-1-16,0 0-1 0,0 0-1 0,0 0 0 0,0 0 0 15,0 0 0-15,0 0-2 0,0 0 2 0,0 0 0 0,0 0 0 0,0 0-2 16,0 0 0-16,0 0-2 0,0 0 0 0,0 0 0 0,0 0-2 16,0 0 0-16,0 0-1 0,0 0-1 0,0 0-3 0,0 0 0 0,0 0-1 15,0 0-1-15,0 0-1 0,0 0-1 0,0 0 0 0,0 0 0 16,0 0 0-16,0 0-2 0,0 0 0 0,0 0-1 0,0 0 1 0,0 0 2 15,0 0 0-15,0 0 0 0,0 0 0 0,0 0 2 0,0 0 0 0,0 0 0 16,0 0 1-16,0 0-1 0,0 0 3 0,0 0 2 0,0 0 2 16,0 0 0-16,0 0 1 0,0 0-1 0,0 0 0 0,0 0 2 0,0 0-2 15,0 0-1-15,0 0-1 0,0 0-1 0,0 0 0 0,0 0-1 0,0 0-2 16,0 0-3-16,0 0-2 0,0 0 0 0,0 0-1 0,0 0-1 16,0 0 0-16,4 0 1 0,-2 0 1 0,4 0 0 0,0 0 2 0,-1 0 2 15,5 0 2-15,2 0-1 0,1 0 1 0,6-3-1 0,2 3 1 16,-3-4-1-16,6 0 1 0,2-1 0 0,-2 1 2 0,3-1 1 15,2-1 0-15,0 1 1 0,2-1-1 0,-1-2-1 0,1 4-1 0,-4-4 1 16,1 3 0-16,-1-2 1 0,-3 2 1 0,1-3 1 0,-1 3-1 0,-2 1-1 16,-1 0-3-16,1-3 0 0,-8 6-2 0,1-3 1 0,-1 1-2 0,-2 3-1 15,1-1-1-15,-4-3-1 0,-4 4 0 0,3 0 0 0,-6 0-1 16,5 0 1-16,-2 0 1 0,-3 0 1 0,5 0 1 0,-7 0-2 0,0 0 1 16,0 0-1-16,0 0 0 0,0 0-1 0,0 0-1 0,0 0 1 15,0 0 0-15,0 0-2 0,0 0-2 0,0 0-1 0,0 0-2 0,0 4 0 16,0-3 0-16,-4 6 0 0,4-6 0 0,-3 7 1 0,3-1 2 15,-2 2 0-15,2-3 1 0,0 9-1 0,-3-3 2 0,3 2 1 0,-2 3 1 16,2 2 3-16,0-2 0 0,-3 7 0 0,3-6 1 0,-4 5-1 0,4-1-1 16,-2-1-2-16,2 2-1 0,-3-1-3 0,1 1-4 0,2-4-4 15,-3 4-8-15,0-3-6 0,3 0-9 0,-2-3-9 0,-2 2-12 0,1 1-12 16,1-4-15-16,-3 4-17 0,-2-7-21 0,6 6-18 0,-3-5-25 16,3 1-24-16,-6-3-29 0,5 3-34 0,2-3-66 0,-3-3-85 0,1 2-50 15,2-7-37-15,0 1-10 0,0-5 0 0,0 0 12 0</inkml:trace>
  <inkml:trace contextRef="#ctx0" brushRef="#br0" timeOffset="332562.5844">51066 23285 72 0,'-3'-12'382'0,"0"4"15"0,3-4-14 0,-2 4-28 0,2-4-66 0,-4 3-84 15,1 2-43-15,3-1-21 0,-2 1-7 0,2 2-2 0,-3-2 1 16,1 2-1-16,-1-1-6 0,-1 4-9 0,4 0-13 0,0 1-11 0,0-3-12 15,0 4-12-15,0 0-7 0,0 0-9 0,0 0-7 0,0 0-9 0,0 0-6 16,0 0-9-16,0 0-5 0,-1 4-6 0,1-3-2 0,0 3-3 16,0 2 0-16,1 4-2 0,-1 2 2 0,4 1 0 0,1 0 2 0,-2 7 4 15,2 0 0-15,1 4 0 0,2-1 3 0,-3 6 2 0,7-1 1 16,-3 3-1-16,-1-2-2 0,2 2 0 0,4 2-1 0,-4-1-2 0,6 1-2 16,-6-3-2-16,3 3-1 0,1 1-2 0,3-6 1 0,-3 1 0 15,-4-1-2-15,4 0-1 0,-1-3 1 0,4 0-1 0,-5-3 1 0,2 2-2 16,-4-4 0-16,2-1 0 0,2-1-1 0,-4-1 2 0,0 1 0 0,-1-7 0 15,3 5 2-15,-4-4 1 0,-1 0 3 0,0 0 4 0,0-4 5 16,0-4 7-16,-2 2 9 0,-2 0 8 0,2-4 9 0,-3 1 6 0,1-3 6 16,1 0 3-16,1 0 1 0,-3-5 1 0,1-1-2 0,0 1 0 15,-1 0-2-15,5-7-3 0,-2 3-5 0,-3-6-6 0,5-1-7 0,-2-1-8 16,0-5-7-16,3-1-7 0,1 1-4 0,-4-2-2 0,3-7-3 16,-2 2-1-16,2-3-2 0,-3 1-1 0,4-5-2 0,-1-3-1 0,1 2-1 15,1-3-2-15,-1-2-1 0,-1 4-2 0,1-5-2 0,-3 0-2 0,6 5 1 16,-3-5-2-16,-4 4 0 0,4-2 1 0,-1 6-2 0,-3 1 0 0,0 4 0 15,0 1 1-15,1 1 0 0,0 4 2 0,-4 2-2 0,1 5-2 16,1 0-4-16,-4 5-5 0,2-3-7 0,1 7-6 0,-3-4-8 16,2 7-10-16,-2-3-8 0,3 4-10 0,-3 0-15 0,0 2-16 0,0 2-18 15,0 0-18-15,0 0-14 0,0 0-13 0,0 0-13 0,-3 2-13 16,3 2-18-16,-2 5-25 0,2-1-32 0,0 0-38 0,0 4-63 0,0 3-75 16,0-3-27-16,0 5-8 0,0-3 9 0,0 3 13 0</inkml:trace>
  <inkml:trace contextRef="#ctx0" brushRef="#br0" timeOffset="332830.8443">50718 23546 137 0,'-5'0'380'0,"4"-1"3"0,1 1-14 0,0 0-22 16,0 0-79-16,5-4-111 0,3 3-56 0,-1 1-33 0,5-4-15 0,5 4-8 16,2 0-3-16,3 0-2 0,5 0-3 0,4 0-3 0,-2 0-2 15,10 0-4-15,-1 0-5 0,4 0-2 0,1 0-6 0,1 0-2 0,6 0-8 16,-2 0-7-16,1 0-9 0,0 0-9 0,1 0-13 0,-4 0-14 0,3 0-16 16,1 0-17-16,-2 0-21 0,-2-3-23 0,0 2-30 0,-2 1-32 15,4-4-56-15,-4 3-67 0,-3 1-42 0,-3-6-29 0,2 5-9 0</inkml:trace>
  <inkml:trace contextRef="#ctx0" brushRef="#br0" timeOffset="333324.524">52202 23480 334 0,'-7'0'415'0,"6"0"-3"0,-6 0-13 0,5 0-71 16,-1 0-97-16,1 0-51 0,2-1-27 0,0 1-12 0,0 0-9 15,0 0-6-15,0 0-6 0,0 0-13 0,0 0-15 0,0 0-13 0,0 0-13 16,0-2-10-16,5 2-6 0,-3 0-8 0,5 0-6 0,-6 0-7 0,8-4-8 16,-1 4-4-16,3 0-5 0,2 0-2 0,3-1-1 0,-3-3 1 0,3 4 1 15,4-1 1-15,-1-2 1 0,3 3 1 0,0-2-1 0,0-1 1 16,2-2-2-16,2 3 1 0,-2 0 0 0,1-4 1 0,2 1-2 0,1 0-1 16,-4 1 1-16,5-1-3 0,-9 1 0 0,6-5-3 0,-2 5 1 0,-2 0-2 15,0-3-1-15,-2 6-1 0,1-6 1 0,-8 2-2 0,3 5-2 0,-3-3-2 16,-6-1-2-16,5 4 0 0,-3 0-3 0,-8 0-1 0,6 0 2 0,-5 0-1 15,1 4 1-15,-3-1 2 0,0 1-1 0,-3 0 2 0,1 1 3 16,-5 6 2-16,6-3 3 0,-8 3 0 0,-3-1 4 0,5 3 1 0,-1 1 3 16,-6-1 0-16,1 2 2 0,-1 1-1 0,-3 0-1 0,0 0-1 0,-2 0 1 15,0-2-2-15,-3 4-1 0,2-2-1 0,-1 0-2 0,-8 1-2 0,9 2 1 16,-6-6 0-16,-1 3-1 0,1 1-1 0,2-3-2 0,-6 3 1 16,3-2 2-16,-1 4 1 0,1-6 2 0,0 3 1 0,-1-4 1 0,6 3 1 15,-3-3 1-15,2 1 1 0,1 2 2 0,4-6 0 0,0 3-1 0,3-4 1 16,1 3 0-16,1-3-2 0,4-2-1 0,1-2-3 0,-1 4-4 15,4-3-3-15,2 1-1 0,1-4 0 0,-1 0-2 0,3 3 0 0,3-3-2 16,2 1-1-16,4-3 2 0,-3 3 2 0,6-1 1 0,2-2 2 16,5 3-1-16,1-3 1 0,1 0 1 0,8 0-3 0,-2 0-2 0,2-3-5 15,5 3-5-15,-3-2-6 0,3-1-6 0,2 3-8 0,0-3-12 0,-1 1-14 16,1 2-15-16,0-3-19 0,3 1-20 0,-1 2-18 0,1-2-22 0,0 0-32 16,-1 2-39-16,1-3-64 0,2 3-76 0,-2-3-50 0,-1 1-36 0,1 2-14 15,-2-3 1-15,3 1 5 0</inkml:trace>
  <inkml:trace contextRef="#ctx0" brushRef="#br0" timeOffset="333872.512">53565 23013 252 0,'0'-11'383'0,"0"-1"15"16,-2 4-50-16,2-2-85 0,-3 3-50 0,1-3-35 0,2 4-22 0,-4 1-14 15,1 1-8-15,1 2-6 0,-1-1-7 0,-1 0-7 0,3 3-13 16,-3 0-13-16,3 3-10 0,-3 0-10 0,1 2-7 0,1-1-6 0,-3 4-4 16,2 2-3-16,-1 2-1 0,3 4 0 0,-3 4 0 0,1 4 1 0,1 2 1 15,-1 7 0-15,1 0 1 0,2 7-1 0,-4-2-3 0,1 7-5 0,3 0-5 16,-2 2-5-16,2 5-5 0,-3-6-5 0,3 4-3 0,0-1-3 0,0 1-4 16,0-1-3-16,3-3-4 0,-3 1-4 0,2 0-5 0,5-1-2 0,-5 0-6 15,3-2-7-15,2-6-9 0,-6 3-7 0,6-1-6 0,0-2-9 0,1-1-10 16,1-1-11-16,-1-6-11 0,1 3-13 0,1-3-14 0,2-2-17 0,2-4-16 15,-1 0-18-15,1-2-22 0,0-1-23 0,-1-5-43 0,4 3-50 0,-1-6-52 16,1-3-53-16,0 1-20 0,2-7-7 0</inkml:trace>
  <inkml:trace contextRef="#ctx0" brushRef="#br0" timeOffset="334337.7631">54303 23425 226 0,'0'-8'258'0,"0"0"-40"0,0 3-41 15,0-3-17-15,0 0-8 0,0 1-4 0,0-1-2 0,-3-1-4 0,3 2-1 16,0 3-4-16,0-5-3 0,-4 5-4 0,3-3-6 0,1 0-3 16,0 1-5-16,0 4-6 0,-4-2-5 0,1-1-8 0,3 2-9 15,0 0-8-15,-2 3-8 0,2 0-9 0,0 0-10 0,0 0-9 0,0 0-8 16,-3 6-9-16,1-1-7 0,2 1-5 0,-4 7-4 0,1-2-4 15,3 6-4-15,-2 3-1 0,2 3 2 0,-3-2 0 0,1 6 1 0,-1 1 0 16,-1 4 2-16,4 1 0 0,0-3 0 0,0 4-1 0,-1 1 0 0,1 1-2 16,0-2-1-16,-4 0-2 0,1 1 1 0,3-3-1 0,-2 1-2 15,2-2-1-15,-5 2-2 0,2-3-2 0,-1-1-4 0,3 0-5 0,-5-1-5 16,0-3-7-16,1 0-7 0,-1 0-7 0,1-4-5 0,-2 2-9 0,6-3-9 16,-8 0-10-16,6-3-12 0,1 0-12 0,-3-4-12 0,2-1-14 0,-1 1-11 15,-1-3-18-15,0-4-19 0,2 1-27 0,1-2-31 0,2-5-54 0,0 0-65 16,-7-5-30-16,5 1-12 0</inkml:trace>
  <inkml:trace contextRef="#ctx0" brushRef="#br0" timeOffset="334807.2419">54202 23344 39 0,'0'-16'304'0,"-1"2"-53"16,1-2-80-16,-4 3-36 0,4 0-16 0,0 2-7 0,0-1-3 0,0 1 1 15,4 2-1-15,-4 1-7 0,1-1-10 0,-1 1-10 0,7 1-12 0,-5 0-10 16,1 2-11-16,1-3-9 0,1 5-9 0,0-2-7 0,4-2-7 16,-1 2-5-16,-1 4-4 0,1-5-2 0,6 6-3 0,-2-1 1 15,2 1 2-15,-4 1 1 0,4-1 0 0,-1 6 0 0,4-5 2 16,-3 4-1-16,0 2-1 0,-3 1-1 0,3 0-1 0,-4-1 1 0,2 3 0 16,-3 0 0-16,-4 2 1 0,0-3-1 0,-2 7 0 0,-1-4 1 15,-4 0 1-15,-1 4 0 0,-2-2 0 0,0 1 1 0,-4 0 0 0,-4 1 1 16,-1-1 0-16,-1 2 0 0,1-2 1 0,-1-2 1 0,-6 3 1 15,8-4 2-15,-3-2 1 0,3 2-1 0,-1-3 1 0,-3 0 0 0,5-2 2 16,-2 1 0-16,7-3 0 0,-1-1-1 0,-1-1 0 0,4 1-2 0,2 0 1 16,-1-3-1-16,3-1-2 0,1 0-2 0,0 0-2 0,0 0-2 0,0 0-1 15,0 0-2-15,1 0-3 0,6 0-1 0,2 0 0 0,-2-1 2 16,1-3-2-16,4 4 0 0,-2 0-2 0,7 0 1 0,-3 0-1 16,3 0 1-16,2 0 0 0,-4 0 1 0,6 4-1 0,-3-3 1 15,1 6 1-15,2-3 0 0,-6 4 1 0,5-4-1 0,-4 5 0 0,1-1 1 16,0 2-1-16,-2 0 0 0,-1 3-2 0,0-3 0 0,-3 3-2 15,0 1 1-15,1-1 2 0,-4-1 1 0,-1 0 0 0,0 0 0 16,-5 1 2-16,1-4 0 0,-3 4 0 0,0-4 2 0,-5 3 1 16,-2-1 0-16,2 2 1 0,-4-5 0 0,-1 0-3 0,-2 3-3 0,-1-3-5 15,-1 1-7-15,0-2-8 0,-1-2-13 0,-6 2-13 0,6-1-21 16,-5-1-24-16,-3-1-31 0,3 1-29 0,0-5-71 0,1 3-89 0,0-3-48 16,-1-3-28-16,4 3-11 0</inkml:trace>
  <inkml:trace contextRef="#ctx0" brushRef="#br0" timeOffset="335121.0421">55154 22943 131 0,'12'-3'369'0,"-4"1"2"0,1-1-21 0,-2 0-31 0,1 3-82 16,1 3-103-16,-1 0-51 0,3 2-25 0,-3 1-11 0,4 5-2 15,-5-2 0-15,5 7 2 0,-2 1 0 0,2-1 1 0,2 7-5 0,-4 2-2 16,4 2-3-16,-2 1-1 0,-4 4-3 0,2 0-4 0,-1 4 0 16,1 0-3-16,-3-1-4 0,0-1-1 0,-1 1-2 0,-4 0-2 15,-2-1-3-15,0 0-3 0,-2-1-5 0,-4-2-7 0,1 2-8 16,-4-3-9-16,-5-1-13 0,4 2-17 0,-3-8-18 0,-6 5-21 0,2-2-29 15,-2-2-31-15,-3 0-47 0,0-2-53 0,-1-2-58 0,-2 0-59 16,3-2-28-16,1 1-8 0</inkml:trace>
  <inkml:trace contextRef="#ctx0" brushRef="#br0" timeOffset="336357.7577">55521 22642 127 0,'1'-3'401'0,"6"-2"10"0,-5-2 6 0,1 2-78 16,1 1-123-16,-4 1-65 0,1-1-37 0,3 4-17 0,-4-4-8 0,0 4-2 15,2 4 0-15,1-1-2 0,0 2-4 0,2 6-7 0,-3 0-5 16,5 3-3-16,2 6-2 0,-4 5 1 0,5 1 3 0,-2 6 3 16,1 8 6-16,-1-2 6 0,1 7 1 0,-2 1 0 0,1 4 1 15,-3 3-2-15,2 0-1 0,-2 1-2 0,-3 1-2 0,2 2-3 0,-4-3-4 16,-4 0-5-16,2 5-2 0,-3-7-4 0,-3 1-6 0,-1-1-6 16,-1-1-5-16,-5-3-7 0,1 0-6 0,-6-1-12 0,-3-4-15 15,1 2-20-15,-8-2-24 0,-1-1-24 0,-5 1-28 0,0 1-39 16,-1-6-46-16,-4 3-105 0,-4 0-137 0,1-1-67 0,-2-5-33 0,-2 5-16 15,2-7-10-15,-2 0 2 0,2-3 4 0</inkml:trace>
  <inkml:trace contextRef="#ctx0" brushRef="#br0" timeOffset="338425.2791">7202 12192 121 0,'-12'9'111'0,"1"2"-18"0,-6 1-9 0,4 4 2 0,-6 0 2 16,2 4 5-16,-5 3 1 0,0-2 1 0,-2 7-2 0,-7-1-3 0,4 5-4 15,-4-3-9-15,-1 6-7 0,1 0-9 0,-5 2-7 0,0 0-6 16,-1 0-2-16,-2 5-4 0,1-5-6 0,-1 3-4 0,0 2-2 0,-2-6-6 16,0 5-2-16,0 1-3 0,0-4 1 0,-2 2 0 0,6-4 1 0,-4-1 1 15,2 0 3-15,-1-1 0 0,6-2-3 0,-2-5 0 0,2 1-1 16,2 0 0-16,5-7 4 0,-4-1 1 0,5-3 2 0,3-4 1 0,0 3-1 16,1-5 1-16,3-2-2 0,2 2-3 0,-1-6-1 0,4-1-2 15,-3 0-3-15,3-3-1 0,-3-1-2 0,2 0-4 0,-2-1-4 0,-2-3-3 16,2 1-3-16,-5-2-2 0,3 2-1 0,-3-2-1 0,0-3-2 0,3 3-1 15,-3-2 1-15,3-5-1 0,-3 4 1 0,1 0-1 0,6-5-1 16,-2 1 0-16,-2-1 0 0,6-1-1 0,1-1-1 0,1-2-3 0,3-3 0 16,3 0-3-16,0 0-3 0,1-2 0 0,4-3-1 0,0 1 1 15,5-4 0-15,-1 1 1 0,4-2 1 0,-1 1 0 0,5-3 0 0,2 5 1 16,3-3 2-16,2 3 2 0,-1-6 2 0,-1 4 2 0,6 2 2 0,0 2 2 16,0-1 0-16,-1 1-1 0,5 0 1 0,-1 5-2 0,1-1-1 15,0 3-2-15,0 2-1 0,4 1 0 0,-4 0 1 0,4 5 1 0,0 2 2 16,-2-2 1-16,5 8 4 0,-5 1 2 0,2 1 3 0,-4 4 1 15,4 2 1-15,-1 6 5 0,-2 1 1 0,-1 0 4 0,0 6 1 0,-5 2 1 16,2 1 0-16,-2 2 2 0,-5 4 2 0,2 0 3 0,-2 4 1 0,0-2 0 16,-3 4 0-16,-4 2-2 0,2 1-5 0,-2-2-8 0,2 5-9 15,-1-7-17-15,-3 2-16 0,2 2-24 0,-1-4-25 0,3-1-36 0,-2 2-41 16,4-3-75-16,-1-2-88 0,1-3-47 0,3-3-23 0,2 0-10 16</inkml:trace>
  <inkml:trace contextRef="#ctx0" brushRef="#br0" timeOffset="339604.6413">30234 14527 103 0,'0'-19'413'0,"0"-2"13"16,-2 4-44-16,-1 2-72 0,3 0-63 0,-2 2-60 0,-1 1-30 0,3 4-20 16,-4-1-8-16,4 4-4 0,-1-2-4 0,-3 2-8 0,2 2-9 15,-1 3-12-15,-2 0-11 0,0 3-9 0,-7 2-8 0,3 2-8 16,-6 6-6-16,-2 0-7 0,-2 7-7 0,-3 3-6 0,-5 2-2 0,-2 5 1 16,-7 3 4-16,4 3 3 0,-6 4 5 0,-5 0 2 0,1 3 1 15,-3 0 1-15,-2 3-1 0,-3 2 0 0,1-3-1 0,-6 1-2 0,2 4 3 16,-3-4 5-16,0 1 1 0,-2-1 2 0,2-3 1 0,-2 5 0 15,0-6 1-15,3-1 0 0,-3 4-2 0,2-7-2 0,1-1 1 16,4 0-2-16,2-2 1 0,-1-7-1 0,2 4-1 0,4-5-6 0,3-1-2 16,4-4-5-16,1-5-3 0,-3 2-1 0,8-6-2 0,2-1-1 15,3-4 0-15,2-1-1 0,2-2-2 0,0-5-3 0,2-5-1 0,1-2-3 16,5 2-4-16,1-10 0 0,2 3-4 0,-1-4-3 0,2-5-5 16,2-3-6-16,2 0-3 0,0-7-6 0,4-1-4 0,2 1-4 0,2-5-4 15,1 2-1-15,2-1-1 0,4 1-1 0,-1-7-1 0,1 9-1 16,1-2-2-16,4-3 1 0,-1 4-1 0,1 2 2 0,6 2-1 15,-4 0 2-15,4 1 0 0,-1 5 1 0,3 1 0 0,0 2-1 0,0 7 2 16,2 0 2-16,2 2 1 0,-2 7 3 0,6 4 0 0,-2 0 3 16,2 7 3-16,-1 2 0 0,6 3 4 0,-3 6 1 0,4-1 3 0,0 6 3 15,-1 2 6-15,1 3 2 0,3 0 2 0,-1 2 2 0,-2 3-3 16,5-1-6-16,-5 5-8 0,3-6-9 0,-3 5-11 0,1 0-15 16,-1 2-19-16,0-1-21 0,-6 0-27 0,6-3-27 0,-5 4-38 15,0-2-38-15,-4-1-89 0,0 0-112 0,0-2-63 0,-3-1-38 0,-2-6-12 16,1-1-1-16,-5-4 6 0</inkml:trace>
  <inkml:trace contextRef="#ctx0" brushRef="#br0" timeOffset="339758.2573">30202 15630 153 0,'-2'-3'412'0,"-5"1"-8"0,5 0-10 15,-1-3-54-15,-1 3-76 0,3-1-107 0,-3 0-127 0,4 3-83 0,0 0-58 16,0 0-56-16,0 0-52 0,0 0-64 0,0 0-68 0,0 0-32 16,0 0-15-16</inkml:trace>
  <inkml:trace contextRef="#ctx0" brushRef="#br0" timeOffset="341388.6513">42925 24881 255 0,'-2'0'369'0,"-1"0"8"0,1 0 9 0,2 0-75 0,-7 0-116 16,7 0-60-16,0 0-32 0,0 0-14 0,0 0-7 0,0 0 3 16,0 0 5-16,0 0 3 0,0 0 5 0,0 0 0 0,0-1-1 0,0 1-6 15,7-3-7-15,-7-1-7 0,2 4-9 0,-2-1-5 0,3-2-6 0,-1 3-8 16,1-3-7-16,1 3-7 0,1-1-7 0,4 1-6 0,-1-4-5 16,2 4-3-16,4-1-5 0,5-2-3 0,1 3-1 0,4-4-3 0,3 3-1 15,7-5-2-15,2 5-1 0,0-3-3 0,7 3-3 0,-1-6-1 0,8 6-2 16,-1-2-1-16,1 3-2 0,1-2 2 0,3 0 0 0,3 2 1 15,-3-2 4-15,4 2 0 0,0 0 0 0,2 0 3 0,-2 0 0 0,3 0 3 16,2 0 4-16,-3 2 3 0,3-2 2 0,0 2 1 0,4 0 0 16,-4-2 0-16,3 3 0 0,-3-2-1 0,4-1-1 0,-4 0-2 0,0 0 1 15,-3 4-2-15,1-4 1 0,-6 0-2 0,-1 3-2 0,-4-3-1 16,-2 0 0-16,-6 0 0 0,1 0-1 0,-7 0-1 0,-7 0-3 0,1 0-1 16,-4 0-2-16,-6 0-2 0,3 0-3 0,-10 0-4 0,1 0-3 0,-2 0-6 15,-4 0-4-15,1 0-8 0,-7 0-10 0,3 0-9 0,-5 0-12 16,0 0-12-16,-5 0-14 0,-1 0-19 0,1 0-19 0,-7 0-26 0,-1 0-31 15,-1-3-47-15,-5-1-52 0,-6 4-49 0,1-1-48 0,-7-2-19 0,-1 1-5 16</inkml:trace>
  <inkml:trace contextRef="#ctx0" brushRef="#br0" timeOffset="341561.3092">43449 24778 172 0,'-14'3'382'0,"2"-3"2"0,3 1-16 15,3-1-23-15,-1 0-83 0,7 0-111 0,0 0-62 0,0 0-37 0,7 0-20 16,-2 0-8-16,5-1-5 0,4 1-2 0,-1-3-1 0,8 2-2 0,1 1-3 16,7-4-3-16,2 0-1 0,4 0-1 0,5 1-4 0,1-2-5 15,3 4-5-15,-1-1-7 0,6-2-7 0,0-1-7 0,4 2-8 0,0 2-11 16,-2-4-15-16,6-1-16 0,-6 2-27 0,3-1-32 0,3 0-55 16,-6-2-67-16,5 4-50 0,-5-4-40 0,2-1-17 0</inkml:trace>
  <inkml:trace contextRef="#ctx0" brushRef="#br0" timeOffset="342988.7065">46124 14702 45 0,'-12'0'113'0,"6"0"5"0,-3 0 3 0,-3 0-1 0,7 4 0 0,0-4 1 15,-4 0-3-15,1 3-2 0,3-3-3 0,0 1-3 0,-2 3-5 16,5-4-5-16,-3 1-6 0,-2 2-8 0,5-3-6 0,-1 3-4 0,1-2-5 15,-5-1-7-15,6 4-6 0,-3-4-4 0,1 1-4 0,-2 2-4 16,3-3-2-16,2 2-2 0,-3 1-1 0,-1 0-4 0,3-1-1 16,1-2-2-16,0 2-4 0,1 0-2 0,3 1 0 0,-1 0 3 0,-1-1 0 15,3 3 3-15,3 0 3 0,4 0 4 0,2 2 1 0,5-3 3 16,6 4 3-16,3 3 0 0,7-3 2 0,6-2 1 0,9 5 2 0,8-3 0 16,1-1-3-16,11 2-4 0,7-4-6 0,2 2-4 0,6-2-7 15,7 0-6-15,2-2-6 0,1 0-6 0,1-1-4 0,3 1-5 0,3-1-3 16,-3-2-4-16,0 0-1 0,0 0-1 0,0 0 0 0,0 0 2 0,-1 0-1 15,0-2 0-15,-3-1 2 0,4 1 0 0,-2-1 3 0,-3 0 1 16,2-2 3-16,-6 0-1 0,0 1 1 0,-1 0-1 0,-4 0 0 0,-3-1-1 16,-3 1-2-16,-6 0-2 0,-5 1 1 0,-10-1-1 0,0 0-1 15,-5 0 1-15,-12 3 0 0,-2 1-2 0,-7-4 1 0,-1 4 1 0,-9 0 4 16,-1 0 1-16,-4 0 1 0,-5 0 1 0,-2 0 2 0,-5 0 0 0,0 4-1 16,2-4 2-16,-7 0 0 0,0 0 1 0,-7 1 1 0,2 3 0 15,-3-1-1-15,-6-2-5 0,0 3-4 0,-1-1-5 0,-7 1-5 0,0-3-6 16,-6 2-8-16,-2 2-6 0,-3 0-9 0,-1 0-7 0,-2 0-10 15,-1 0-10-15,-4 0-10 0,-2-2-10 0,1 2-8 0,-3-1-10 0,-4-2-8 16,-4 4-6-16,0-4-9 0,2 3-7 0,-7-1-6 0,0-1-4 16,-2 0-2-16,-1-2-2 0,-2 4 4 0,-4-2 6 0,2 1 6 0,-4-3 8 15,0 3 9-15,1-2 10 0,-3-2 12 0,-5 1 10 0,5-1 12 16,-2 0 13-16,-4 0 15 0,-3-1 15 0,-4 1 15 0,2-2 16 0,0-2 10 16,-6 3 10-16,2-6 11 0,1 6 10 0,0-4 9 0,3-1 8 15,-2 2 8-15,8-1 7 0,4 0 10 0,7 2 9 0,2 1 6 0,5 0 3 16,2-3-1-16,13 3-1 0,1-1-4 0,9 0-6 0,3 3-9 15,2-2-9-15,6-1-7 0,7 3-8 0,-2 0-7 0,7 0-10 0,1 0-7 16,0 0-7-16,4 0-6 0,5 0-1 0,0 0-2 0,2 3 0 16,7-1 3-16,3-2 3 0,1 6 4 0,8-4 4 0,8 1 3 15,0-1 3-15,10 2 2 0,5-1 0 0,7 0 1 0,7-1-3 0,5 1-2 16,9-1-3-16,5-2-7 0,6 0-6 0,4 0-6 0,5 0-3 16,0-2-7-16,6-1-3 0,-3 3-4 0,7-2-2 0,-3-1 1 0,0 3 2 15,4-3-1-15,-4 3 2 0,-1 0-1 0,-2 0-1 0,1 0 1 16,-6 0 6-16,-1 0 0 0,-5 0 2 0,-3 0 1 0,-4 0 1 0,-4 0-1 15,-6 3 1-15,-1-3 0 0,-6 3-1 0,-12-1 1 0,1-2 2 16,-9 3 5-16,-5-1 5 0,-6-2 6 0,-2 3 5 0,-6-2 6 0,-7-1 7 16,2 3 5-16,-7-3 3 0,-1 3 5 0,-1-2 2 0,-2-1 2 15,-6 0 2-15,0 0-1 0,0 0-2 0,-2 4-5 0,-5-3-6 0,0-1-6 16,-5 3-6-16,-3 1-5 0,0-4-7 0,-1 1-4 0,-6-1-6 0,0 4-4 16,0-2-6-16,0-1-6 0,-2 3-8 0,1-3-9 0,3-1-9 15,0 3-12-15,-1 1-13 0,6-4-13 0,-6 1-15 0,8 3-17 0,-3-4-15 16,3 4-20-16,1-1-18 0,1 0-21 0,-2 2-22 0,4-4-25 0,-4 6-28 15,4-2-33-15,1-2-38 0,-1 2-40 0,1 0-37 0,-1 0-14 16</inkml:trace>
  <inkml:trace contextRef="#ctx0" brushRef="#br0" timeOffset="394733.1036">41735 10419 43 0,'0'-3'101'0,"0"1"-22"0,3 2-10 15,-1-3-4-15,-2 3 2 0,0-3 0 0,0 3 3 0,0 0-1 0,0 0-1 16,0 0-5-16,0 0-7 0,0 0-7 0,0 0-8 0,0 0-7 15,0 0-7-15,0 0-5 0,7 0-6 0,-7 0 0 0,0 0-2 0,0 0-2 16,0-2 0-16,0 2-1 0,0 0-4 0,0 0 0 0,0 0-2 16,0 0-3-16,0 0 0 0,0 0-1 0,0 0 2 0,0 0-1 15,0 0 0-15,0 0-2 0,0 0-2 0,0 0 0 0,0 0-1 0,0 0 1 16,0 0 1-16,0 0-1 0,0 0-1 0,0 0 0 0,0 0 0 16,0 0-2-16,0 0 1 0,0 0-1 0,0 0 0 0,0 0-1 0,0 0 0 15,0 0 0-15,0 0-1 0,0 0-1 0,0 0-1 0,0 0 1 16,0 0 0-16,0 0 3 0,0 0-1 0,0 0 0 0,0 0 0 15,0 0 0-15,0 0 3 0,0 0 0 0,0 0 1 0,0 0 1 0,0 0 1 16,0 0 1-16,0 0 0 0,0 0 0 0,0 0 0 0,0 0 1 16,0 0-2-16,0 0 1 0,0 0 0 0,0 0 1 0,0 0-1 0,0 0 0 15,0 0 0-15,0 0 1 0,0 0-1 0,0 0 0 0,0 0 2 16,0 0 1-16,0 0 0 0,0 0 1 0,0 0-1 0,0 0-1 0,0 0-1 16,0 0-1-16,0 0 0 0,0 0 0 0,0 0 1 0,0 0 0 15,0 0 1-15,0 0-2 0,0 0-1 0,0 0 0 0,0 0 1 16,0 0 0-16,0 0 0 0,0 0 0 0,0 0 2 0,0 0-1 0,0 0 0 15,0 0-1-15,0 0-1 0,0 0 0 0,0 0-1 0,0 0 2 16,0 0 1-16,0 0 0 0,0 0-2 0,0 0 0 0,0 0 0 0,0 0-2 16,0 0 1-16,0 0 0 0,0 0 0 0,0 0 0 0,0 0 0 15,0 0-1-15,0 0-3 0,0 0-2 0,0 0-3 0,0 0-2 16,0 0-3-16,0 0-2 0,0 0-2 0,0 0-3 0,0 0-4 0,0 0-2 16,0 0-4-16,0 0 0 0,0 0-3 0,0 0-2 0,0 0-2 15,0 0-1-15,1 0-2 0,-1 0-1 0,0 0-2 0,0-3 0 16,0 3-1-16,4-2 1 0,-4 2 1 0,0 0 2 0,0 0-2 0,0 0-2 15,0 0-3-15,0 0-2 0,0 0-5 0</inkml:trace>
  <inkml:trace contextRef="#ctx0" brushRef="#br0" timeOffset="426218.1614">1533 5657 258 0,'-10'0'420'16,"1"-1"-18"-16,4 1-33 0,0-4-75 0,-2 4-93 0,6-3-54 0,-3 2-31 16,2 1-18-16,-1-4-11 0,3 3-11 0,0-6-12 0,3 6-15 0,-1-1-13 15,2-2-12-15,-3-1-10 0,6 2-8 0,-2-2-3 0,5 1-6 0,2-4-1 16,2 0-2-16,1 0-1 0,6 0 0 0,-2-2-2 0,6 1-4 0,-1-4-3 16,3 2-6-16,4-6-8 0,1 2-11 0,3 2-11 0,-3-7-14 0,4 7-15 15,0-4-21-15,-1 0-24 0,1 1-27 0,5 3-31 0,-5-6-41 0,0 7-48 16,0-4-50-16,1 4-49 0,-3 3-22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5:34:59.4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34840 10179 234 0,'-5'-8'372'16,"0"1"-24"-16,0 2-64 0,1-3-81 0,3 3-48 0,-6 0-28 0,7 3-13 16,-2-3-6-16,-1 4-6 0,3-3-3 0,0 4-9 0,0 0-12 15,0 0-13-15,0 0-10 0,0 0-9 0,0 0-8 0,3-3-4 16,-1 2-2-16,-2 1-2 0,7-4-1 0,-6 4-2 0,4-1-1 0,2-1-1 15,-2 2-1-15,4-4-2 0,1 3-1 0,4 1-1 0,-2-4-5 16,1 4-1-16,3-4-3 0,1 0-1 0,1 3-3 0,5-5-3 0,-3 5-2 16,1-3-4-16,1 1 1 0,-2-2-2 0,2 2-3 0,-1 2-2 15,1-3-3-15,-2 1-1 0,3-1-3 0,-8 3-2 0,2 1 0 16,0-4-2-16,-3 4 0 0,-4-1 1 0,4-2 1 0,-2 3 0 16,-6 0 1-16,1 0 0 0,2 0 2 0,-4 0 3 0,0 0 3 0,-2 0 3 15,2 0 0-15,-3 0 2 0,-2 0 0 0,0 0 0 0,0 0 1 0,0 0-2 16,0 0-1-16,4 3-2 0,-1-2-1 0,-3 3-1 0,0 1-1 15,2 2 0-15,-2 2 0 0,0 2 0 0,3 1 2 0,-1 4 0 0,-2 0 1 16,3 4 2-16,-3 3-1 0,4-2 1 0,-3 7 1 0,-1-3 1 16,4 4 1-16,-1 1 0 0,-1 1 0 0,-2-3-1 0,3 2-1 15,-1-4 0-15,-2 6-2 0,3-7-1 0,1 0 2 0,-4 3-2 0,0-3 1 16,0-4 1-16,0 3 1 0,0-3 2 0,0-1 1 0,0 1 2 16,-4-3 1-16,1 1 3 0,1-6 4 0,-1 3 2 0,1 0 5 15,-5-3 2-15,-1 0 2 0,3-1 1 0,-4 1 3 0,2-1 1 0,-5-3 1 16,2 2 0-16,-2-2-1 0,-1 3 2 0,-1-5 0 0,0 1 0 15,-3-2-2-15,4-2-3 0,-3 2-4 0,-4-1-5 0,4 0-5 0,-4-5-10 16,1 2-10-16,1-2-12 0,-1 0-17 0,-2 0-20 0,6-2-24 16,-2 2-39-16,0-3-47 0,7 1-83 0,-2-3-102 0,1 5-51 0,3-6-26 15,-1 5-10-15</inkml:trace>
  <inkml:trace contextRef="#ctx0" brushRef="#br0" timeOffset="211.4398">35053 10504 300 0,'-3'-7'403'0,"-1"6"-1"0,4-3 1 0,0 1-91 0,4-1-137 15,-1 3-72-15,2 1-44 0,0-4-20 0,7 4-12 0,-1-3-9 16,2 2-7-16,1 1-8 0,5-4-8 0,3 3-11 0,3 1-9 0,3-3-11 15,4 0-10-15,2 3-14 0,2-1-16 0,0-6-21 0,1 6-22 16,4-3-33-16,2 0-37 0,-2 4-61 0,3-4-70 0,-6 1-35 16,6 3-14-16</inkml:trace>
  <inkml:trace contextRef="#ctx0" brushRef="#br0" timeOffset="660.2837">36007 10401 229 0,'0'-10'368'0,"5"3"1"0,1-1-60 15,0 1-89-15,4-1-71 0,3 3-59 0,1-2-33 0,1-1-23 16,1 7-8-16,6-6-3 0,-3 6-4 0,1-3-6 0,2 4-4 0,-1 4-4 16,-1-3-5-16,2 6-3 0,1-6-2 0,-8 7 1 0,5-1-1 15,-6 5 1-15,1-4-2 0,-6 7-1 0,3-3 0 0,-10 4 1 0,3-3-1 16,-5 3 0-16,-5 1 0 0,3 2 2 0,-7-3-1 0,-3 4 2 15,-1-3-1-15,-1 2 1 0,4 1 0 0,-7-1 2 0,0-2 0 0,1 0 1 16,-1-2 0-16,0 2 2 0,4-2-1 0,-3-3 0 0,4-3 2 16,2 5 4-16,2-6 4 0,3-4 5 0,-2 4 5 0,2-7 3 15,5 3 2-15,0-4 1 0,0 0 0 0,3-5 0 0,2 1 1 0,0-4 1 16,7 0 1-16,-3-7 0 0,4 2-2 0,3-4-2 0,4 0-5 16,-1-3-4-16,5-2-4 0,-2-1-2 0,5-1-2 0,2-1 0 15,-5 0 1-15,2-1 1 0,1-1 4 0,-3 2 2 0,-2-1 5 0,0 1 6 16,-3 4 9-16,-5 1 8 0,-1 0 8 0,1 3 5 0,-6-2 3 15,1 8 0-15,-4 0 0 0,-2 2-4 0,1 1-2 0,-2 4-3 0,-2 4-4 16,0 0-4-16,-2 4-7 0,-5 1-8 0,0 5-8 0,-1 3-9 16,-4 1-7-16,-2 6-8 0,4-1-2 0,-7 7-2 0,0-2 1 0,1 6 0 15,3 0 2-15,-4 2-2 0,3 0-3 0,0 0-6 0,1 0-6 16,4-1-10-16,4 2-10 0,-2-3-9 0,7-4-13 0,7 2-13 16,-2-1-20-16,5-4-22 0,11 0-28 0,-2-5-31 0,5 2-55 15,5-4-65-15,0 0-53 0,6-4-46 0,1-3-18 0,5-1-5 0</inkml:trace>
  <inkml:trace contextRef="#ctx0" brushRef="#br0" timeOffset="983.9154">37702 10114 91 0,'-9'-20'450'0,"1"3"19"0,-4-3 15 15,5 0 12-15,-5 3-79 0,3 2-126 0,-4 0-70 0,4 3-42 0,2 3-23 16,-1-3-14-16,-1 5-8 0,1 3-7 0,-1 4-12 0,1 0-16 0,-6 4-18 16,6 3-19-16,-6 6-14 0,4 6-12 0,-4 5-9 0,0 6-9 15,-3 0-6-15,7 10-4 0,-4 3-2 0,1 2-3 0,-1 4-1 16,-1 5 0-16,5-2-6 0,1 6-4 0,1-1-6 0,2 2-9 0,3-2-11 15,3 2-14-15,3-1-17 0,3 0-20 0,2 0-18 0,4 2-20 0,3-5-24 16,2-3-27-16,2 3-56 0,3-6-68 0,6 0-72 0,2-2-75 16,3-3-32-16,-3-3-13 0,3-3-1 0,3-2 9 0</inkml:trace>
  <inkml:trace contextRef="#ctx0" brushRef="#br0" timeOffset="2675.4638">38687 10476 271 0,'0'-12'219'0,"0"0"-36"16,-1 1-25-16,-3 1-14 0,4-2-6 0,-2 1-4 0,2 0-2 15,-6 0-5-15,4-1-6 0,-1 3-8 0,-3 0-11 0,1 1-8 0,-2 0-11 16,2-4-9-16,4 9-7 0,-8-2-9 0,4-2-5 0,-4 6-8 15,1-3-7-15,-4 4-6 0,2 4-9 0,0 1-5 0,-4 3-8 16,-1 0-4-16,-1 4-6 0,-1 3-3 0,0 1-4 0,-2 5-1 0,2 1-1 16,-3 3-1-16,3 2-1 0,0 2-3 0,1 1 0 0,1 0-2 15,1 5-1-15,1-1 0 0,4-2 0 0,4-1 0 0,0 1 0 0,2 0 1 16,1-3-1-16,2-2 2 0,2-3 4 0,1 3 1 0,2-5 2 16,0-1 2-16,4-1 3 0,-1-3 3 0,4-2 2 0,-2-2 3 0,2-5 0 15,2 4 4-15,0-8 2 0,-1 1 2 0,1-1-1 0,1-4 2 16,1 0-1-16,-1-4 2 0,-1-1 1 0,6 1 0 0,-5-4 2 0,-1-3 4 15,3-2 3-15,0 1 2 0,-3 0 2 0,-1 0 3 0,1-5 4 16,-4-1 3-16,4 1 2 0,-2 1 3 0,-2-3 2 0,-1 2 2 0,-4 1 0 16,3 0-2-16,-3 1-3 0,-1 3-7 0,-1-1-8 0,-1 6-7 15,-2-1-6-15,0 3-5 0,0 5-4 0,0 0-5 0,0 9-6 16,-2-1-5-16,-1 5-7 0,-2 4-2 0,0 6 0 0,-2 3 0 0,-2 6 0 16,-1 1-3-16,0 6-2 0,-6 1-10 0,3 2-9 0,-1 4-14 15,1 1-17-15,-1 1-25 0,0 0-29 0,4 1-44 0,-2-2-55 0,2 1-65 16,1-2-70-16,1-1-34 0,6-4-15 0,2-1-4 0</inkml:trace>
  <inkml:trace contextRef="#ctx0" brushRef="#br0" timeOffset="2980.8849">39332 10361 105 0,'-3'-16'394'0,"3"-3"11"0,-2 1-58 0,-2 5-94 16,1-4-55-16,1 1-35 0,-3 4-21 0,2 3-15 0,-1-2-9 15,3 5-7-15,-3-2-11 0,1 5-11 0,-2 0-16 0,3 6-18 0,-1 1-14 16,-1 4-12-16,-1 3-11 0,3 3-12 0,-4 3-8 0,0 6-6 15,1 4-1-15,-3 1-1 0,3 1 1 0,0 5 0 0,-2 2-6 16,2 4-8-16,3-2-11 0,-2 4-15 0,1-2-17 0,3 5-21 0,0-3-28 16,0-1-32-16,3 4-64 0,1-3-79 0,1-1-56 0,4 0-47 15,-4-4-20-15,5 0-10 0</inkml:trace>
  <inkml:trace contextRef="#ctx0" brushRef="#br0" timeOffset="3400.6321">39651 10537 118 0,'8'-17'371'16,"3"2"0"-16,1 1 0 0,-2-1-92 0,3 3-137 0,1 0-73 0,0 3-43 16,-1 2-21-16,1 3-7 0,0 0-5 0,-1 4-3 0,3 0-1 15,-3 3-1-15,1 2-2 0,0 0-1 0,-4 2 0 0,2 2-2 0,-5 2 1 16,-1 1 1-16,-1 0 1 0,-1 1 1 0,-4 2 3 0,-4 0 6 15,1-3 5-15,-2 5 6 0,-4-5 5 0,4 4 6 0,-3-1 6 16,-2-2 5-16,-2 0 6 0,1 3 4 0,-1-4 4 0,6-2 4 0,-3-2 3 16,-3 1 3-16,7-1 2 0,0-5 3 0,1 2 1 0,-1 2-3 15,2-7-3-15,3 0-4 0,3 0-4 0,2-7-5 0,1 0-5 16,0 1-6-16,1-6-4 0,2 1-5 0,4-4-4 0,1-2-5 0,1-3-4 16,1 4-5-16,1-8-4 0,2 4-1 0,-1-1 0 0,3-4 1 15,-2 4 2-15,-2 0 3 0,-2 1 5 0,5 0 5 0,-6 3 4 0,-4 3 4 16,2-2 0-16,-5 8 0 0,2-4 0 0,3 7-2 0,-11 1 1 15,6 1 0-15,-7 3 0 0,0 3 2 0,0 5-3 0,0 0-3 16,-3 0-4-16,-1 7-4 0,3 2-2 0,-3 3-3 0,-4 1-1 0,6 6 2 16,-5-3 0-16,2 3-1 0,0 2-4 0,0-1-4 0,0 0-9 15,1 1-8-15,1 1-12 0,1-4-13 0,2 1-17 0,0 0-19 0,2-1-23 16,1-4-31-16,2-1-30 0,0-1-35 0,4 2-32 0,5-3-30 0,-1-2-50 16,1-2-58-16,-1-2-25 0</inkml:trace>
  <inkml:trace contextRef="#ctx0" brushRef="#br0" timeOffset="3606.739">40446 10196 279 0,'1'-15'416'0,"-1"0"1"0,4 3-3 0,-1 1-7 0,-1 7-87 16,1-1-129-16,2 4-68 0,0 1-40 0,4 4-19 0,3 2-9 15,1 5-7-15,1 1-7 0,1 7-5 0,1-2-3 0,-1 6-4 16,6 2-3-16,-6 5-2 0,2 2-5 0,0 1-5 0,-3 2-4 0,-1 1-4 15,-6 0-4-15,2 4-5 0,-2 3-7 0,-6-2-8 0,-1 3-10 16,-1-1-9-16,-6 5-10 0,-2-3-11 0,-4 2-14 0,-1 1-25 0,-1 2-30 16,-6 0-60-16,1-1-75 0,-3 0-65 0,-6-3-61 0,6 2-29 15,-8-1-10-15,4-4-2 0</inkml:trace>
  <inkml:trace contextRef="#ctx0" brushRef="#br0" timeOffset="6950.1045">42294 10441 248 0,'0'-9'388'0,"0"3"-54"0,-3-1-85 16,-1 2-61-16,4-1-50 0,-1 4-30 0,-3-1-20 0,1 3-10 15,-2 3-6-15,3-1-9 0,-5 6-12 0,0-1-13 0,-1 6-18 16,-4-1-12-16,3 4-12 0,-4 4-4 0,-1 0-3 0,0 1-1 0,-1 4 1 16,-2-2 0-16,0 5 1 0,2 0 0 0,-8 1 0 0,3 1 0 15,5 1-1-15,-6-3-2 0,-1 2 2 0,7 0 1 0,-2-2 1 0,-1-3 1 16,0 0 1-16,7-2 2 0,-2 0 1 0,-1-7 3 0,6 1 3 16,-4 2 4-16,3-7 4 0,2-3 5 0,1 2 5 0,4-4 3 0,-2-3 1 15,3-1 1-15,1-3 0 0,0 0-3 0,1-3 0 0,-1-3-2 16,6-2 1-16,0-4 0 0,0-1-1 0,4-2-2 0,2-5-1 15,-2-1-3-15,4-4-4 0,-1-1-1 0,1-3-2 0,6-3 1 0,-1 3 2 16,0-5 3-16,3 1 1 0,-3-2 2 0,3 0 1 0,-2 2 1 16,3 0 1-16,-3 1 2 0,0 2 3 0,3 1 2 0,-8 1 1 0,2 4 2 15,0 3 0-15,-3 1-3 0,-1 3-4 0,-4 4-4 0,-2 0-2 16,1 5 0-16,-1 4-1 0,-2-3-4 0,0 7-2 0,0 4-4 16,1 0-4-16,0 3-4 0,-4 6-1 0,10-1-3 0,-10 4-1 0,5 3 2 15,-2 1 0-15,0 1-2 0,0 6-7 0,-2-3-9 0,-1 3-12 16,5 2-17-16,-7 2-20 0,2-2-30 0,-2 2-33 0,5 2-53 0,-2 2-61 15,0-2-61-15,-1 1-64 0,5-4-30 0,-5 5-16 0</inkml:trace>
  <inkml:trace contextRef="#ctx0" brushRef="#br0" timeOffset="7550.901">43300 10476 365 0,'-8'0'397'0,"3"0"-58"0,-7 0-93 0,10 0-57 0,-5 0-39 15,5 0-24-15,-3 0-15 0,5 0-12 0,0 0-12 0,0 0-15 16,0 0-15-16,5 0-14 0,-3 0-13 0,7 0-8 0,3 0-10 0,-6 0-3 16,10 0-3-16,-1 0-2 0,2 0 0 0,5-4 0 0,1 3 2 15,0 1-1-15,5-6 0 0,-1 5-2 0,2-6 0 0,3-1-5 0,-1 3-1 16,1-2 0-16,-1 1 0 0,2-2 3 0,-3-1 3 0,1 1 0 15,-4 0 0-15,-3 1 4 0,2-3 3 0,-2 3 8 0,-4 2 9 0,-5-3 8 16,-1 3 8-16,0 1 5 0,-2 0 5 0,-4-3 1 0,-1 7-2 16,0-1-4-16,-6 1-3 0,-1 0-3 0,0 0-4 0,0 0-3 15,0 1-3-15,-1 6-9 0,-3-2-9 0,1 7-8 0,-2-3-7 0,-4 3-5 16,4 5-6-16,-3 0-2 0,-1 4-4 0,2 2-5 0,-5 2-6 16,2-1-10-16,-2 2-12 0,-1 3-18 0,2 3-18 0,-2-3-32 15,1 3-34-15,3-1-65 0,-1 0-79 0,1 2-63 0,1-2-54 0,6-3-26 16,-5 4-12-16</inkml:trace>
  <inkml:trace contextRef="#ctx0" brushRef="#br0" timeOffset="8001.0613">44990 10156 158 0,'0'-19'380'16,"0"0"-41"-16,-1 1-69 0,-3-1-47 0,2 3-34 0,-1-1-18 15,0-1-8-15,-3 3-3 0,-2 2-1 0,6 0-9 0,-6 2-15 0,3 2-16 16,-4 2-16-16,1 2-17 0,-1 3-14 0,-1 4-12 0,-4 3-12 16,0 3-11-16,-3 3-8 0,0 6-10 0,-1 0-7 0,-5 5-6 0,5 6-7 15,-4 0-3-15,3 0 0 0,-3 5-1 0,5-2 0 0,-1 1-2 16,8 4 0-16,-2-5-3 0,6 5-5 0,-1-4-4 0,7-3-7 15,0 1-5-15,7 0-6 0,-1-6-6 0,6 2-8 0,2-4-6 0,3 0-9 16,-2-5-11-16,11-1-10 0,-4 3-10 0,0-6-14 0,6-1-9 16,-1-4-9-16,3 1-9 0,-1-5-6 0,2 1-11 0,2-5-14 0,-3 0-14 15,1 0-15-15,0-5-21 0,-2 1-24 0,1-5-35 0,1 1-37 16</inkml:trace>
  <inkml:trace contextRef="#ctx0" brushRef="#br0" timeOffset="8232.3249">45715 9858 263 0,'-3'-13'289'0,"-1"-2"-44"0,4 3-42 15,-2 4-22-15,2-2-12 0,-6 0-7 0,1 3-5 0,3-1-8 0,2 1-11 16,-7 2-17-16,7 0-17 0,-2 2-17 0,-1 2-18 0,1 1-10 16,-5 0-12-16,6 1-6 0,-3 4-7 0,1 3-4 0,-2 2-7 15,0 2-4-15,-1 3-4 0,1 2-1 0,-3 2-2 0,3 5 1 0,-4 2 2 16,-3 4 2-16,4 3 3 0,1-2 0 0,-2 4 2 0,1 2-2 15,-1-1-2-15,1 0-1 0,3 1-2 0,-4-1-6 0,1 3-5 0,3-2-10 16,-4-3-9-16,7 2-15 0,-5-3-15 0,6 2-19 0,-3-3-20 16,3 0-27-16,1-2-30 0,1-1-46 0,3-1-52 0,1 0-67 15,0-3-74-15,0-1-32 0,4-5-16 0</inkml:trace>
  <inkml:trace contextRef="#ctx0" brushRef="#br0" timeOffset="8700.0513">45896 10278 200 0,'5'-11'356'0,"0"1"2"0,4-2-79 0,2 0-120 16,0 3-66-16,1-2-38 0,1 3-19 0,1 0-9 0,0 0-2 15,1 4 0-15,0 0-6 0,1-1-7 0,-3 5-3 0,8 0-2 0,-8 3 0 16,1 2 2-16,0-1 1 0,-1 1 1 0,-4 3 2 0,1 1 0 16,-1 5 1-16,-1-2 1 0,-6 1 1 0,5 0 0 0,-7 3 2 15,1 1 2-15,-1-4-1 0,-1 5-1 0,-3 1-3 0,-1-3-4 0,0-1-3 16,-4 3-2-16,-4-4-1 0,4 4 3 0,-3-3 1 0,-1-4 0 16,2 2 0-16,0 2 0 0,4-4 0 0,-9-2 0 0,10 1 3 15,-1-3 3-15,0 1 3 0,0-3 1 0,5-3 3 0,2-2-1 0,0 0 0 16,2-2 0-16,1-3-2 0,3-3-4 0,-1 1 1 0,3-6 0 0,4 1-1 15,2-2-3-15,-1-8-2 0,5 4-3 0,-3-5-3 0,4-1-1 16,1 0 0-16,-5-3 0 0,6 1 2 0,-2-1 2 0,-2 0 3 16,-2-1 3-16,2 4 6 0,-3-1 6 0,3 0 7 0,-7 3 6 0,2 6 6 15,-3-3 2-15,-4 3 0 0,0 4-1 0,-2 3-2 0,-1 0-3 16,1 4-2-16,-3 5-2 0,0 0-3 0,-3 2-5 0,1 5-4 16,2 1-7-16,-3 2-6 0,-1 5-7 0,3 1-5 0,-4 4-2 0,1 0-3 15,1 3 2-15,1 1-5 0,-5 1-5 0,5-1-7 0,-1 1-12 16,3 3-13-16,0-5-16 0,0 4-21 0,0-2-23 0,5-4-31 0,-1 1-34 15,1 2-61-15,2-4-73 0,-1-1-50 0,3-1-41 0,3-2-15 16,-2-4-3-16</inkml:trace>
  <inkml:trace contextRef="#ctx0" brushRef="#br0" timeOffset="9150.5126">46552 9419 391 0,'0'-10'447'0,"0"-2"9"16,0 2 7-16,0 1-86 0,0 2-131 0,4-1-73 0,-1 0-43 0,2 4-20 15,-3 0-9-15,10 4-7 0,-2 4-8 0,4-4-12 0,3 7-12 16,2 2-12-16,6 3-12 0,-1 6-5 0,7-1-3 0,1 8 0 15,2 3 2-15,2 0 2 0,-4 8 1 0,4 3-1 0,-3 1 0 0,1 4-2 16,-4 1-3-16,-2 2-4 0,-4 4-5 0,-6 2-9 0,3-1-11 16,-6 1-16-16,-6 2-16 0,-1 0-19 0,-4-2-20 0,-4 0-23 0,-4 1-28 15,-4 1-40-15,-1-3-48 0,-1 0-86 0,-4 0-107 0,-3 1-53 16,2-5-28-16,-7 2-8 0,0-4 2 0</inkml:trace>
  <inkml:trace contextRef="#ctx0" brushRef="#br0" timeOffset="9423.0637">47482 9174 78 0,'3'-3'413'0,"1"-2"6"0,1 5 6 0,0 0 6 16,0 5-90-16,3 1-140 0,1 4-72 0,1 2-40 0,4 4-18 0,1 4-8 15,1 4 1-15,1 5 4 0,5 2 4 0,-4 5 2 0,1 4-1 16,3 4-5-16,-1 4-5 0,-6 2-5 0,2 7-4 0,-3 3-5 0,0 1-10 16,-6 2-10-16,-3 4-15 0,-1-1-20 0,-8 1-23 0,-1 3-25 15,-3-4-33-15,-6 4-35 0,-3-4-69 0,2 4-82 0,-8-4-78 16,-4 0-74-16,-2 2-36 0,-3-4-16 0,-1 1-5 0</inkml:trace>
  <inkml:trace contextRef="#ctx0" brushRef="#br0" timeOffset="12088.8174">26489 12914 328 0,'-2'-8'381'0,"-5"2"-72"0,6-2-114 0,-3 5-58 0,4-2-34 16,-1 4-16-16,1-2-11 0,0 3-4 0,0 0-3 0,0 0-5 0,0 4-8 15,1 1-4-15,3 3-5 0,-3 1 2 0,6 2 1 0,-2 1 6 16,1 2 4-16,2 0 6 0,1 4 6 0,-1-2 5 0,-1 1 6 16,5 0 2-16,-2 0-2 0,2 0-1 0,2-2-2 0,1 1 0 0,0-4 1 15,4 1 0-15,0-4-1 0,8-1-3 0,4-3 0 0,5-3-3 16,3-2-1-16,7-2-2 0,9-8-1 0,3-2-1 0,13-5 0 0,6-7-1 16,8-4-2-16,9 0-2 0,8-8-5 0,11-4-4 0,1-2-6 15,7-4-4-15,4-2-2 0,-1-2-6 0,-1 1-7 0,-2 1-3 0,-5-4-1 16,-7 8-2-16,-1-1 0 0,-6-2-2 0,-7 3 1 0,-4 2 2 15,-6 1 4-15,-5 1 4 0,-8 7 7 0,-9-2 6 0,-5 3 9 0,-9 4 7 16,-4 2 6-16,-8 1 6 0,-6 4 2 0,0 1 2 0,-9 0-2 16,-4 1 0-16,0 5-2 0,-1 0-2 0,-7 1-2 0,-2 2-4 0,-3-1-3 15,4 7-7-15,-4-3-5 0,-1 0-7 0,-3 2-6 0,3 1-4 16,-1 4-6-16,-3-2-5 0,0-1-3 0,0 4-6 0,0 0-4 16,0 0-5-16,0 0-9 0,0 0-7 0,0 0-8 0,0 0-9 0,0 0-8 15,0 0-8-15,0 0-9 0,0 0-9 0,0 4-9 0,-3-1-11 16,-1-2-11-16,3 3-14 0,-3-1-13 0,1 2-16 0,-2 2-17 0,-1 1-16 15,3-3-17-15,-2 7-15 0,0-4-19 0,0 5-23 0,0-4-29 16,-4 4-44-16,1-1-52 0,2 0-59 0,-2 0-64 0,3 5-24 16,-2-6-6-16,2 5 9 0</inkml:trace>
  <inkml:trace contextRef="#ctx0" brushRef="#br0" timeOffset="16711.2717">10570 17543 45 0,'-17'-5'373'0,"3"-3"3"0,0 2 2 0,4 1-79 15,2 1-117-15,-1 0-69 0,4 0-47 0,0 3-25 0,1-2-17 0,-1 3-7 16,5-2-4-16,0 2-3 0,0 0-2 0,4-3-4 0,-3 0-4 16,5 3-2-16,2 0 0 0,1 0 3 0,4 0 2 0,1 0 3 15,3 0 2-15,2 0 3 0,3 0 4 0,0-2 3 0,5-1 1 0,1 1-1 16,-1-1-3-16,4 1-2 0,-4-3-4 0,7 0-4 0,-5 0 0 16,5 0-2-16,-5 2-2 0,-2-2-1 0,4-2-1 0,-5 2-3 0,1 1-3 15,-5 1-3-15,-3 2-1 0,0-3-3 0,1 1 1 0,-5 3-1 16,-1 0 1-16,-2 3-1 0,-2 1 1 0,-1 0-1 0,-1 4 3 0,-3 0 1 15,0 2 3-15,2 3 3 0,-2 2 1 0,1 3 6 0,-3 2 1 16,-1 7 3-16,1-1 2 0,2 2 0 0,-1 3 0 0,-3 1 1 16,3 4 1-16,1-2-1 0,-5 0 0 0,3 1-1 0,-1 0-1 0,-2-2 0 15,0 0 1-15,-2 1 1 0,-1-5 3 0,1-1 4 0,-5 0 2 16,2-1 4-16,0-4 7 0,-3 0 1 0,-3-1 3 0,-1-2 1 16,2 1 2-16,-7-1 1 0,3-3 0 0,-4 2-1 0,-3-2 1 0,-3 0-5 15,2 0-2-15,0-1-4 0,-5-1-4 0,-1-2-4 0,1 0-3 16,-4-4-3-16,1 4-3 0,-1-3-4 0,2-3-4 0,-2 1-9 15,1-4-10-15,2 0-12 0,-2 3-15 0,2-6-25 0,1 3-26 0,3-4-45 16,2-4-51-16,0 3-74 0,5-6-83 0,3 3-44 0,1-4-22 16,4 2-9-16</inkml:trace>
  <inkml:trace contextRef="#ctx0" brushRef="#br0" timeOffset="16912.261">10911 17929 49 0,'-5'0'378'0,"5"0"-2"15,0 0-2-15,0 0 2 0,1 0-92 0,8-3-139 0,-2 0-74 16,3 3-40-16,4-1-22 0,4-3-11 0,4 4-10 0,6-3-8 0,2 2-10 16,6-3-10-16,4 0-20 0,0 0-22 0,6 3-28 0,-1-5-31 15,4 5-40-15,1-3-45 0,-1 3-50 0,1-6-51 0,-6 6-27 16</inkml:trace>
  <inkml:trace contextRef="#ctx0" brushRef="#br0" timeOffset="17301.7509">11888 17950 81 0,'-4'0'343'0,"4"0"-1"0,0 0 0 15,0 0-80-15,0 0-120 0,6-1-68 0,-3 1-42 0,2-3-21 16,0 0-14-16,4 3-5 0,-1-1-2 0,3-3-2 0,0 4-2 0,0 0 3 15,-3 4 6-15,4-3-1 0,-2 2-1 0,-1 0 0 0,1 2 2 16,-1 1 1-16,-1 0 2 0,-3 0 4 0,0 5 3 0,-1-1 4 0,1-1 4 16,-5 3 5-16,0 0 4 0,0 1 3 0,0 1 2 0,-5-1 5 15,1 3 6-15,-1-4 4 0,0 1 3 0,-3-1 2 0,-1-1 3 16,4 0-1-16,-3-2 2 0,2 2 0 0,3-3-1 0,-2 0 2 0,3-4 3 16,-1-1 2-16,3-2 2 0,0-1-2 0,0 0-4 0,0 0-4 15,5-4-7-15,0-3-2 0,-2-2-5 0,6 1-3 0,-4-7-1 0,4 2-4 16,4-5-5-16,-3-2-5 0,2 2-7 0,2-9-7 0,0 2-5 15,-1 1-2-15,1-2-2 0,0-2 0 0,-1 0 2 0,1-1 3 0,0 2 3 16,-1 2 4-16,-4 1 3 0,-1 0 2 0,1 3 4 0,-4 4-1 16,0 2 2-16,-2 2-1 0,3 4 0 0,-6 5 1 0,0 4 1 15,0 0 0-15,0 6 0 0,-2 1-2 0,-2 9 0 0,1 1-3 0,1 4 0 16,-1 4-4-16,-2 7-3 0,1-2 0 0,3 3-1 0,-3 2-6 16,1 2-8-16,1-1-13 0,2 3-14 0,2-1-21 0,1-1-23 0,2-3-36 15,4 1-44-15,3-5-83 0,1 0-105 0,6-2-54 0,0-4-30 16,3-1-14-16,5-6-4 0</inkml:trace>
  <inkml:trace contextRef="#ctx0" brushRef="#br0" timeOffset="17785.0936">13905 17243 291 0,'-8'-22'441'0,"-2"2"11"15,1 0 13-15,1 3-66 0,-1 0-104 0,2 5-72 0,-1 1-58 16,-4 6-32-16,3 3-22 0,-1 4-8 0,-2 9-4 0,2-1-6 15,0 14-8-15,-2 4-10 0,-5 8-13 0,3 8-12 0,0 8-9 0,-1 3-6 16,-2 9-3-16,0 4-3 0,3 5 0 0,1 5-4 0,-1-2-2 16,4 4-8-16,-2-4-9 0,7 2-8 0,-1 0-9 0,3-2-13 0,6 0-14 15,3-5-16-15,2-2-16 0,6-2-16 0,-1-3-19 0,6-8-24 16,3 1-28-16,4-6-58 0,1-3-72 0,4-6-69 0,-2-2-71 0,5-3-32 16,2-8-16-16,-4-7-2 0</inkml:trace>
  <inkml:trace contextRef="#ctx0" brushRef="#br0" timeOffset="18678.293">13991 17866 222 0,'-14'-2'412'0,"5"-1"7"0,1 3 4 0,3-2-79 0,-4 2-119 0,4 0-68 15,0 0-41-15,2 0-24 0,1 0-13 0,2 0-10 0,0 0-8 16,0 0-13-16,2-3-14 0,1 2-12 0,0 1-9 0,3-3-7 16,-1 0-5-16,5 3-4 0,2-2 0 0,5-1-2 0,-2 3 0 0,6-2 0 15,-1-4 1-15,2 4-1 0,6-1-1 0,-3-2-1 0,6-2-2 16,-2 1-3-16,2-1-2 0,-4-5-1 0,4 4-1 0,1 0 2 0,-5-4 0 15,4 4 1-15,-4-2 0 0,-1 0 3 0,-2 3 1 0,-2-1 4 16,-2 1 2-16,-4-1 7 0,1 3 5 0,-4-3 6 0,-2 4 6 16,-3 3 3-16,-3-2 5 0,2-1-1 0,-5 3-1 0,-2 1-3 0,0 0-1 15,0 1-3-15,0 3 0 0,0 0-2 0,-2 3 0 0,-1 2-4 16,-2 0-5-16,-1 3-5 0,0 2-4 0,0 3-3 0,-2 2-1 0,3 2-2 16,-4 6 1-16,-1-4 0 0,-2 2-2 0,2 2-5 0,1 2-7 15,-1 1-13-15,-2 0-13 0,4-2-20 0,-6 4-26 0,4-3-45 0,1 1-56 16,1-3-80-16,3-1-91 0,-4 2-46 0,4-3-23 0,2 3-10 15</inkml:trace>
  <inkml:trace contextRef="#ctx0" brushRef="#br0" timeOffset="19144.5987">16329 17180 318 0,'-9'-16'430'0,"1"4"7"0,-3-1-41 0,-1 4-67 0,4-2-78 15,-2 6-81-15,-1 2-46 0,-4 3-26 0,5 6-10 0,-4 1-4 0,2 9-3 16,2 8-3-16,-4 4-7 0,1 8-9 0,1 7-8 0,2 6-8 16,-4 8-4-16,5 5-4 0,-1 2-3 0,-2 11-2 0,7-6-6 15,2 7-7-15,1 0-15 0,2-1-16 0,2 0-19 0,6-6-22 0,4 4-18 16,2-2-15-16,1-3-23 0,2-4-26 0,9-4-42 0,1-4-48 0,2-1-77 16,5-7-94-16,-1 0-43 0,6-6-17 0,-3-1-3 0</inkml:trace>
  <inkml:trace contextRef="#ctx0" brushRef="#br0" timeOffset="21535.9834">16702 17759 56 0,'-8'0'355'15,"2"3"1"-15,3 0-72 0,1-3-106 0,-1 1-61 0,3-1-37 16,0 0-19-16,0 4-9 0,3-3-3 0,-1 6-1 0,5-6-3 0,3 3-5 16,-1-1-5-16,4 1-3 0,1-3 2 0,5 2 2 0,3 2 3 15,0-1 5-15,4-1 0 0,3-3-1 0,0 0-3 0,3 0-2 16,4 0-5-16,-4-7-3 0,7 6-5 0,-3-6-1 0,2 2-3 16,-2-2 0-16,-1-1-2 0,-1-1-1 0,-1 0-1 0,-1-2-2 0,-1 5 1 15,-4-7 0-15,-5 3 1 0,4-1 3 0,-6 0 4 0,-2 2 4 0,0-3 4 16,-2 4 7-16,-6 0 2 0,0 0 2 0,-1 4 2 0,-1-3 0 15,-3 3-2-15,-1-1-3 0,-4 5-1 0,0 0-6 0,0 0-5 0,0 0-3 16,0 5-6-16,0-1-5 0,-4 4-7 0,4 3-6 0,-5 2-6 16,2 2-3-16,-2 5-4 0,-1-4-6 0,3 6-8 0,-2 3-7 15,-4 1-9-15,4 2-12 0,-3 2-19 0,3-1-23 0,-4 3-32 0,1 1-37 16,3-4-72-16,-1 1-91 0,1 2-54 0,2-4-31 0,-1 1-13 16,3-1-5-16</inkml:trace>
  <inkml:trace contextRef="#ctx0" brushRef="#br0" timeOffset="22019.0708">18355 17324 370 0,'-2'-13'387'16,"-2"-2"-10"-16,1 2-62 0,-2 1-90 0,0 1-52 0,0 2-31 15,0 1-18-15,-2 0-9 0,2 3-9 0,-4 3-12 0,1 0-11 16,2 2-15-16,-2 2-13 0,1 3-13 0,-5 3-12 0,-1 4-8 0,2-1-8 16,-4 9-5-16,1 3-2 0,1 6-2 0,-3 2-1 0,-1 2-1 15,0 6 0-15,4 3-1 0,-3 1-3 0,-1 5-4 0,5-1-3 16,-3 1-3-16,3-2-7 0,2 0-7 0,1 5-9 0,1-6-13 0,3-5-9 15,1 3-12-15,4-3-10 0,0-4-10 0,4-4-7 0,1 1-11 0,3-3-4 16,2-5-5-16,6-2-4 0,-1-3-5 0,2-7-2 0,2 2 0 16,3-5 1-16,0 1 3 0,4-7 8 0,-2-4 6 0,3 0 9 15,0-4 8-15,1-4 10 0,1-3 9 0,-6 2 10 0,5-5 10 0,-3-5 17 16,-3 3 19-16,-1-3 19 0,1 0 17 0,-1-1 17 0,-6-2 19 16,-1-1 14-16,-1 2 13 0,-4-2 14 0,-1 1 13 0,1 0 14 15,-4 2 13-15,0 0 8 0,-2 0 5 0,1 4-3 0,-2 3-6 0,-2 0-9 16,0 4-11-16,0 1-11 0,0 1-12 0,-2 6-10 0,-2-3-9 15,1 4-12-15,1 5-13 0,-1-1-12 0,-2 4-13 0,0 4-9 16,0 1-8-16,-2 0-7 0,-2 7-3 0,2 1 0 0,1 5 0 0,-1 0 0 16,0 1-1-16,0 5-4 0,-1 0-5 0,-1 1-10 0,1 2-12 15,-1 1-17-15,4 4-18 0,-4 0-21 0,1-1-26 0,3 3-40 0,-4 0-50 16,4 2-69-16,0 1-81 0,0-2-39 0,-2 0-18 0,5-5-8 0</inkml:trace>
  <inkml:trace contextRef="#ctx0" brushRef="#br0" timeOffset="22289.8764">19122 17589 347 0,'-9'-18'420'0,"1"-2"10"0,-2 0 11 0,1 7-76 0,4-2-116 16,-4 2-73-16,4 1-47 0,0 5-29 0,-2-1-19 0,2 5-8 16,0-1-4-16,2 4-8 0,-4 4-9 0,0 1-10 0,2 6-13 15,3 1-11-15,-4 3-12 0,0 6-7 0,1 2-5 0,0 8-4 0,2-2-4 16,-1 3-5-16,-1 3-4 0,5 2-10 0,-1 0-11 0,-3 1-12 16,4 3-14-16,0-2-19 0,4 1-19 0,-3 0-29 0,4-3-31 15,2-2-53-15,0 1-65 0,2-1-56 0,-1-5-53 0,6 0-20 0,-1-2-7 16</inkml:trace>
  <inkml:trace contextRef="#ctx0" brushRef="#br0" timeOffset="22701.9638">19395 17785 273 0,'2'-15'376'0,"-2"3"2"0,3-1-40 0,2 4-59 0,0-2-77 0,2 2-88 16,-2 1-47-16,4 2-29 0,-4-1-14 0,5 3-7 0,-2 0-4 15,1-1-3-15,0 5-1 0,4 0-3 0,-4 0-1 0,-1 5 0 0,1-1 1 16,-2 0 0-16,-1 4 2 0,0 2 2 0,-1 2 3 0,-2 1 0 16,-1-1 2-16,-2 3 2 0,-2-2 2 0,-1 3 1 0,-2 0 4 15,-4 1 2-15,4-2 3 0,-4 2 1 0,1-4 2 0,-1 1-1 0,4-2 1 16,-3 0-2-16,-1 1 0 0,4-2 2 0,3-3-1 0,-5-1 2 16,7-6 2-16,-1 4 1 0,1-5-1 0,1 3-3 0,3-3-2 15,1-3-4-15,0-2-4 0,4 1-4 0,4-4-1 0,-1-4-2 0,2 0-4 16,1-4-2-16,2-1-4 0,2-3-2 0,-2 1-6 0,5-1-2 0,0-3-3 15,-3-2 0-15,3 1 0 0,-3 2 0 0,3-3 2 0,-5 4 2 16,2-2 5-16,-5-1 5 0,3 8 3 0,-7-2 3 0,2 1 3 16,-3 5 0-16,-4 3-1 0,0-2 1 0,0 6-1 0,-5 2 1 15,0 3 0-15,0 7 2 0,0 0-1 0,-2 6 0 0,-1 0-1 0,-2 4-4 16,1 4-1-16,-1 0-2 0,2 6 0 0,-2 5 0 0,-1-3 0 16,1 2 0-16,0 1-5 0,-2 5-6 0,2-7-9 0,4-1-9 0,-6 4-13 15,7-1-12-15,0-4-17 0,0-1-18 0,0-3-24 0,7 3-24 16,-6-6-37-16,8-1-44 0,1-3-71 0,-1-2-87 0,4-4-40 0,1 1-19 15,-1-4-1-15</inkml:trace>
  <inkml:trace contextRef="#ctx0" brushRef="#br0" timeOffset="22894.8544">20135 17471 316 0,'-3'-15'428'0,"3"2"9"0,-4-2 4 16,4 6-62-16,0-2-98 0,0 3-75 0,0 2-66 0,0 0-38 0,0 2-23 15,4 4-13-15,-1 0-5 0,4 0-8 0,0 4-8 0,-1 3-9 16,3 5-9-16,-1 0-6 0,6 4-4 0,-2 0 0 0,3 4 0 16,-1 4 1-16,0 0 2 0,-2 4 0 0,-2 4 0 0,2 1-3 15,-4-2-4-15,1 5-8 0,-4 1-8 0,-3-3-11 0,-2 6-13 0,0-3-16 16,-5 2-19-16,3-3-26 0,-10 5-28 0,3-4-55 0,-1 1-67 0,-2-2-77 16,-1 1-81-16,-1-2-40 0,-1-4-19 0,-3 2-7 0</inkml:trace>
  <inkml:trace contextRef="#ctx0" brushRef="#br0" timeOffset="23566.0838">21278 17791 133 0,'-6'-17'392'0,"1"1"-14"0,0-2-27 0,0 1-55 15,-2 2-67-15,2-2-37 0,2 5-26 0,-2 0-14 0,-1-1-10 16,3 5-12-16,1 4-12 0,-1-3-12 0,1 3-15 0,2 4-12 0,0 0-12 16,0 4-9-16,0 4-12 0,2 3-8 0,1 2-9 0,2 2-4 15,1 5-3-15,2-2-1 0,1 7 1 0,-1 0 3 0,2 3 3 0,-1 1 2 16,1-1-2-16,2-1-2 0,-2 1-4 0,2 4-2 0,-2-6-3 16,-1 1-2-16,3-4-3 0,-2 0-2 0,0 2-1 0,2-4-2 15,-1-1 0-15,-3-6 0 0,1 2 0 0,-1 1 4 0,1-6 2 0,-4 1 4 16,3-4 4-16,-3 0 7 0,4-3 6 0,-4 0 7 0,0-1 6 15,2-4 4-15,-5 0 4 0,3 0 2 0,2-4 3 0,-2-1-1 0,0 0 1 16,3-4-3-16,-2-5-2 0,5 1-3 0,0-7-5 0,-1 2-5 16,-2-5-6-16,6-4-8 0,-2-4-6 0,-2-5-7 0,4 0-3 15,0-7-7-15,-6-3-4 0,4 0-4 0,-2-6-5 0,-1 4-2 0,1-8-5 16,2 5-3-16,-4 2-3 0,1-2-4 0,-2 5-4 0,0 4-6 16,-2 1-8-16,0 11-10 0,-2-3-12 0,-1 8-10 0,1 6-10 0,-1 2-7 15,-2 4-7-15,0 6-5 0,0 4-7 0,0 3-7 0,4 5-10 16,-4 5-16-16,5 3-20 0,-2 7-33 0,2 0-39 0,0 1-69 0,4 7-83 15,-4 1-37-15,3 0-11 0,4 8-2 0,-1-7 3 0</inkml:trace>
  <inkml:trace contextRef="#ctx0" brushRef="#br0" timeOffset="23938.4931">22642 17506 198 0,'3'-18'393'0,"-1"-2"13"15,-2 0-60-15,3 0-98 0,-3 4-53 0,0-5-32 0,0 4-14 0,0 0-8 16,0 2 1-16,0-3 2 0,-3 5-2 0,3-1-6 0,-2 1-7 15,-1 1-8-15,-2 4-11 0,1-1-10 0,-1 5-9 0,0-1-10 0,0 2-8 16,-2 3-7-16,0 5-9 0,-1 0-5 0,-4 2-8 0,2 5-7 16,-4 7-8-16,-3 1-6 0,3 6-7 0,-3 4-4 0,2 2-4 0,-6 8-2 15,6-1 0-15,-2 6 0 0,3 3-3 0,1-2-2 0,-1 0-5 16,2 4-8-16,7-4-7 0,0 1-10 0,1-4-9 0,3-2-10 16,2 3-7-16,3-6-8 0,1-4-6 0,3 1-9 0,6-2-8 0,0-5-8 15,6-4-10-15,-4-1-7 0,6-3-9 0,3-4-10 0,-1-3-11 16,4-1-15-16,-1-4-20 0,3 0-27 0,1-7-41 0,0-1-48 0,-2-1-49 15,2-5-47-15,-4 1-19 0,4-3-2 0</inkml:trace>
  <inkml:trace contextRef="#ctx0" brushRef="#br0" timeOffset="24373.7896">23327 17503 82 0,'2'-8'354'0,"-2"1"-46"0,3-3-73 16,-3 3-44-16,4-1-31 0,-2 1-12 0,-2-1-6 0,0 3-3 15,0-2-1-15,0-1-4 0,0 3-5 0,0-3-7 0,0 5-5 0,0-2-4 16,0-2-5-16,0 2-4 0,-2 1-2 0,-2 0-6 0,4-1-2 0,-3 0-4 15,3-1-5-15,-2 2-3 0,-1 2-3 0,1-4-6 0,-5 1-4 16,6 0-6-16,-3 3-5 0,1-1-3 0,-2 1-4 0,3-3-4 16,-1 4-3-16,-1-3-2 0,-3 3-4 0,4-6-2 0,-2 6-3 0,1-2-3 15,-1 2-2-15,2-2-2 0,-2 3-1 0,1-4-3 0,-1 3-1 16,0 1-3-16,2 0-3 0,-2 0-3 0,0 0-6 0,-4 1-2 0,4 3-4 16,-4-1-3-16,1 1 0 0,-2 4-1 0,-2-2-3 0,1 6-1 15,-1 1-1-15,-1 2-1 0,-3 3-1 0,3 2 0 0,-1 7 2 16,-1-4 2-16,1 5 1 0,1-2 0 0,2 7 2 0,-1-1-1 0,6-2 1 15,-1 2-1-15,0 1 0 0,4-1-4 0,-1-3-3 0,4-3-4 16,4 6-7-16,-1-4-5 0,2-5-7 0,4 0-8 0,1-5-10 0,2 2-11 16,1-1-14-16,3-2-18 0,4-3-19 0,-1-2-22 0,3-1-25 15,0-4-37-15,2-2-44 0,3-3-73 0,1-2-86 0,1 0-41 16,-2 0-17-16,0-4-3 0,1-4 4 0</inkml:trace>
  <inkml:trace contextRef="#ctx0" brushRef="#br0" timeOffset="24906.2614">23691 17662 48 0,'0'-3'135'16,"0"-1"-16"-16,0 3-3 0,0-3 3 0,0 1 6 0,0 2 5 15,0-2 2-15,-4 2 2 0,4-6-1 0,0 6-1 0,0-2-4 0,0-2-1 16,-3 3 0-16,3-3-3 0,0 0-3 0,0 3-1 0,0-3-3 16,0-3-5-16,0 4-5 0,0-4-7 0,0 0-7 0,0 4-7 0,0-4-8 15,3 4-9-15,-3-5-7 0,5 2-8 0,-1 3-8 0,-3 0-9 16,6 0-6-16,-2-1-6 0,0-1-7 0,1 5-6 0,0-3-5 16,1 4-3-16,2 0-2 0,-4 0 0 0,3 5 0 0,1 1-1 0,-1-1 1 15,3 3 2-15,-5 1 0 0,3 2 3 0,-2 1 2 0,0 0 1 16,-2 2 1-16,-4 2 2 0,3-2-1 0,-4 2 1 0,0 4 2 0,0 0 0 15,-4 0-2-15,-1-2 1 0,4-1-1 0,-8 3 0 0,1 1-2 16,-1-5-2-16,1 4-1 0,-1-3 0 0,-1-1-1 0,1-2 0 16,1 1-1-16,-1-2-2 0,-1-1-1 0,5-3-2 0,0-1 1 0,1-1 1 15,1 1 4-15,3-3 0 0,0-5-2 0,0 0 0 0,0 0-3 16,3-1-2-16,2-4-3 0,1-3-3 0,0 1-1 0,1-5 1 16,2-3-2-16,3 2-2 0,-2-3-4 0,4-3-2 0,-1-1-4 0,1-1-1 15,3-2 1-15,-3-1-1 0,3 3 2 0,-2-4 2 0,2 3 3 16,-3-1 1-16,-1 2 4 0,1 0 5 0,0 4 5 0,-1 0 5 0,-4 3 5 15,-1-1 3-15,1 3 3 0,-4 0 0 0,0 4 0 0,-2 1 0 16,1 2 0-16,-4 5 1 0,0 0 0 0,-4 0 0 0,4 5 0 0,-3 2-1 16,-2 5-3-16,3-3-2 0,-5 6-6 0,2 2-1 0,0 0-2 15,-3 6 1-15,2-4-1 0,-2 5-3 0,-1 0-6 0,4 1-9 16,0-3-12-16,-2 2-15 0,2 0-15 0,4 0-18 0,-3-2-19 0,4-2-22 16,0 0-25-16,4-3-41 0,-3-4-50 0,4 3-73 0,4-4-84 15,-2 1-37-15,0-6-15 0,4 3 0 0</inkml:trace>
  <inkml:trace contextRef="#ctx0" brushRef="#br0" timeOffset="25222.0841">24322 17407 72 0,'-2'-7'356'0,"-2"1"9"0,4 0-57 0,-1 0-89 0,-3 1-54 15,1-3-42-15,3 4-18 0,0-4-9 0,0 0-3 0,0 3 0 0,0-2-3 16,0 2-3-16,0 0-6 0,0 1-7 0,0 0-4 0,0-3-5 16,0 2-2-16,3 1-1 0,1-2-1 0,-3 1-2 0,-1 1 1 15,0 0-3-15,4 3-1 0,-2-6-6 0,-2 6-4 0,3-2-5 0,-3 3-5 16,3-1-4-16,-1 1-2 0,5 1-2 0,-5-1-2 0,3 4-2 16,-2 3-1-16,6-2-2 0,-4 3 0 0,3 0 0 0,1 8 0 15,1-4 2-15,-1 5 0 0,-1 3 2 0,1-1 0 0,-1 7 1 0,-3-1-1 16,0 1-2-16,4 4-1 0,-4-1-2 0,0 5-4 0,2-3-5 0,0 2-8 15,-4-1-11-15,-3 4-14 0,0-6-15 0,0 5-17 0,0-4-19 16,-3 5-29-16,-4-3-32 0,0 1-69 0,-1-1-87 0,-3 0-73 16,1 0-65-16,-5-3-31 0,1 5-15 0,-1-4-3 0</inkml:trace>
  <inkml:trace contextRef="#ctx0" brushRef="#br0" timeOffset="26652.918">24891 16864 168 0,'-2'-9'383'0,"-1"1"-50"0,3-2-80 0,-3 6-62 16,3-4-54-16,0 4-32 0,0 0-21 0,3 3-7 0,0 1 1 0,3 5-2 15,2-1-1-15,1 7 0 0,1 0-3 0,3 6-3 0,1 3 0 16,5 1 1-16,1 10 3 0,-1 4 3 0,7 2 3 0,-6 3 2 16,2 6 0-16,0 4-2 0,1 2-5 0,-1 5-4 0,-3 1-6 0,-6 2-8 15,1 5-7-15,1 0-12 0,-8 0-12 0,2-2-16 0,-6 3-18 16,-3-2-18-16,-3 3-22 0,-3-4-23 0,-4-2-28 0,-5 3-39 0,-1 0-48 16,-4-5-82-16,-4 6-100 0,-3-7-53 0,-4 3-28 0,-5-1-10 15,-1-1 1-15</inkml:trace>
  <inkml:trace contextRef="#ctx0" brushRef="#br0" timeOffset="28435.9629">15072 19509 338 0,'-5'-6'383'0,"-2"5"-10"15,2-3-16-15,3 3-82 0,-1-2-114 0,3 1-63 0,-4 2-36 0,4 0-18 16,0 0-10-16,0 0-5 0,4-3-1 0,-1 0-2 0,2 3-5 15,0 0-3-15,4 0-3 0,4 0-2 0,1 0 3 0,5 0 1 16,1 0 0-16,4 0 0 0,3 0 0 0,4-2 0 0,2-1-2 0,2-1 0 16,1-1-2-16,3 0 0 0,2-5-2 0,-1 3-1 0,-3-4-1 15,2 6-1-15,-1-7-2 0,-4 3-3 0,-2-2-1 0,-1 0 1 0,-4 3-2 16,-3-1-2-16,-2 3-1 0,-1 1 0 0,-6 0-1 0,-3 3-2 16,-2-1 1-16,-1 3 2 0,-4 3 0 0,0-1 5 0,-2 5 2 15,3 2 2-15,-6 3 3 0,3 1 3 0,-1 6 1 0,-2 1 2 0,0 1 3 16,0 4 2-16,-2 1 3 0,-1 6 0 0,3 0 0 0,-2-3 1 15,-2 6 0-15,1-4-3 0,-2 4-1 0,3-2-2 0,-1 0-2 0,-2 2-3 16,0-5 0-16,-2 3-1 0,2-3 0 0,0 0-2 0,-4-1-2 16,1-5 0-16,-1 4-1 0,-1 0 0 0,1-7 1 0,-4 2 1 15,2-1 1-15,-4-4 0 0,0 2 1 0,-2-1-1 0,-2-2-1 0,-3-1 0 16,-1-3 0-16,1 3 0 0,-2-4-1 0,-3-1-3 0,-2 0-4 16,2-2-7-16,-6 2-10 0,3-3-10 0,-1-4-11 0,-1 1-13 15,1 1-15-15,4-6-19 0,-4 0-17 0,4 0-28 0,-1-6-31 0,1-2-43 16,3 2-49-16,2-4-61 0,2-3-66 0,-3 1-28 0,8-4-9 0</inkml:trace>
  <inkml:trace contextRef="#ctx0" brushRef="#br0" timeOffset="28596.9244">15135 19905 145 0,'5'-4'334'0,"-2"3"-21"0,3 1-36 0,-1 0-68 0,7 0-88 0,-2 0-47 16,7 0-28-16,0 0-14 0,7 0-6 0,1 0-1 0,4 0-1 15,5 0 2-15,4 0 0 0,3 0-6 0,2 0-6 0,3 0-16 0,0 0-16 16,3 0-22-16,1 0-24 0,-3 0-27 0,3 0-28 0,-4 0-41 16,3 1-46-16,-4 3-52 0,-1-4-53 0,-5 3-28 0</inkml:trace>
  <inkml:trace contextRef="#ctx0" brushRef="#br0" timeOffset="28995.1461">16405 19921 153 0,'5'0'307'0,"1"0"-58"0,2 0-85 0,1 0-62 0,-1 0-50 0,2 0-24 16,4 1-11-16,1-1-2 0,1 3 5 0,-3 0 2 0,4 2 5 15,0-4 1-15,2 6 1 0,-2-2 3 0,-1 0 1 0,-3 6 0 0,4-4 3 16,-3 3 0-16,-4 3 1 0,-1-4-2 0,-1 3-4 0,-3 4-2 16,-1-5 0-16,-4 6 2 0,-4-4-1 0,3 2 1 0,-4 3 3 0,-2-5 0 15,-3 3 1-15,-2 1-1 0,1-2-1 0,-6 1 1 0,4-2 0 0,-1 1 1 16,-3-2 2-16,3-1 1 0,1-2 1 0,-1-2 2 0,4 0 1 15,-2 1 3-15,5-2 3 0,0-3 0 0,2 0 1 0,-3-4-3 16,8 0-3-16,0 0-5 0,0-4-6 0,0 0-3 0,0-3-7 0,6-5-5 16,1 0-5-16,0 1-5 0,3-1-4 0,0-6-7 0,6 2-7 15,-1-3-6-15,2-2-2 0,2 1-3 0,3-3 1 0,0-1 1 16,1 1 2-16,-1-2 2 0,0 1 2 0,2 2 3 0,-2-3 3 16,0 4 3-16,0-3 0 0,-3 1 4 0,-2 3 6 0,-3 3 2 0,3 3 5 15,-7 1-1-15,0 4 0 0,-3-2 0 0,-2 6-2 0,-1-2 2 16,-3 7-2-16,-1 0 0 0,-1 4-2 0,-3 3 1 0,-1 1 1 0,-2 3-2 15,2 4-4-15,-3 2-4 0,-3 3-2 0,1 5 0 0,-2-1-2 16,2 1 1-16,-2 2-1 0,3 1-4 0,-1 1-4 0,2-2-9 0,-1 0-9 16,4-3-13-16,2 5-15 0,3-5-15 0,0 0-15 0,6-6-20 15,1-1-21-15,5 0-36 0,2 2-41 0,3-4-61 0,2-6-70 0,5 2-32 16,1-5-14-16</inkml:trace>
  <inkml:trace contextRef="#ctx0" brushRef="#br0" timeOffset="29567.8874">18286 19390 230 0,'-3'-17'411'0,"1"0"15"0,-1 4-52 0,-2-2-86 16,0 6-60-16,-2 1-47 0,2 0-31 0,0 7-21 0,1 2-12 0,-3 6-5 15,-1-1-9-15,1 9-8 0,-3 4-13 0,1 5-16 0,-1 8-15 16,-2 1-14-16,3 8-8 0,-4 2-5 0,3 4-2 0,-2 1 2 16,1 3-2-16,3 1 1 0,-1 1-5 0,4 1-6 0,0-2-8 0,2 1-15 15,1-2-11-15,4 2-15 0,1-5-14 0,2 0-15 0,7 0-17 16,-2-1-20-16,7-3-27 0,2 1-31 0,3-10-51 0,6 1-60 0,2 0-68 15,3-8-69-15,3-4-31 0,3-1-9 0,2-3 1 0</inkml:trace>
  <inkml:trace contextRef="#ctx0" brushRef="#br0" timeOffset="30458.6631">19468 19431 252 0,'0'-20'232'0,"-5"-4"-38"0,3 5-31 15,-1-1-13-15,-2 0-5 0,-2 7-1 0,2-7 0 0,0 3-1 0,-4 2-3 16,4 1-5-16,-3 4-9 0,-3 0-12 0,3 3-16 0,-4 0-13 16,2 4-10-16,-2 3-11 0,-2 3-10 0,0 4-9 0,-1 3-10 15,-2 7-10-15,-2 5-7 0,-1 5-9 0,-1 6-9 0,-1 4-4 0,0 8-4 16,0-1 0-16,0 8 3 0,3 1-2 0,-2 1-2 0,3-1-1 16,1 2 0-16,3-1-3 0,4-2 0 0,-2-2-4 0,5 3-5 0,0-10-2 15,5-2-4-15,2 0-2 0,2-1-2 0,2-9-2 0,6 0-3 16,-2-3 1-16,4-5 2 0,2-3 4 0,0-3 3 0,1-1 4 0,2-4 4 15,2-4 6-15,3 0 4 0,-2-7 5 0,4-1 6 0,-2-1 4 16,1-6 4-16,0 1 5 0,0-4 3 0,-1-3 2 0,3-3 0 16,-2 2 1-16,-5-3-1 0,6-3 0 0,-7 0 3 0,2-1 2 0,-4-6 5 15,-1 6 0-15,0-4 4 0,-4 3 1 0,-2 1 2 0,1-2 1 16,-4 1 1-16,0 4-1 0,0 0-5 0,-5 4-3 0,4 2-6 16,-4 4-3-16,0 4-6 0,-4 0-2 0,3 8-5 0,-3 0-5 0,-1 7-5 15,2 2-4-15,-3 3-4 0,1 3-6 0,0 6-5 0,-2 3-4 16,1 4-3-16,-1-1-5 0,-3 6-5 0,4 3-6 0,1 0-8 0,-7-4-11 15,7 7-12-15,-3-1-18 0,3-4-21 0,-4 5-28 0,6 0-32 16,-2-5-57-16,5 2-71 0,-4-2-41 0,4-3-26 0,0 0-9 16</inkml:trace>
  <inkml:trace contextRef="#ctx0" brushRef="#br0" timeOffset="30715.1121">20145 19774 10 0,'0'-20'398'0,"-3"3"10"0,1 1 7 0,-3 2-48 16,2 1-78-16,-1 5-73 0,-1-4-73 0,3 4-42 0,-5 3-25 16,2 5-13-16,2 0-7 0,-2 1-5 0,0 6-9 0,0 5-10 15,-4 0-13-15,4 2-10 0,-2 6-10 0,-3 3-5 0,1 4-3 0,1 2-1 16,1 3 0-16,-2-1-3 0,1 8-4 0,-1-2-6 0,4-1-6 0,-3 4-8 15,-1 0-10-15,8-3-13 0,-6 1-13 0,2 2-21 0,5-7-21 16,0 2-27-16,0-3-29 0,5-3-34 0,3 1-36 0,1-2-51 16,1-7-60-16,4 3-27 0</inkml:trace>
  <inkml:trace contextRef="#ctx0" brushRef="#br0" timeOffset="31093.0502">20447 19894 108 0,'9'-14'257'0,"-1"2"-66"16,1 1-51-16,-1 5-42 0,1-2-23 0,-3 3-11 0,6 5-2 16,-3 0 2-16,-4 0-2 0,4 2-3 0,-4 3-4 0,0 3-1 0,0-1 1 15,-2 2 1-15,1 2 0 0,-3-2 0 0,-1 7-4 0,-1-4-1 16,-3 4-1-16,1-3-1 0,-2 3-1 0,-4-2-1 0,4 2-2 16,-3-3-2-16,1 3-1 0,-5 0-4 0,3-4-2 0,1 0-2 0,-2-3 1 15,1 2 1-15,4-2 2 0,-4-1 5 0,6-1 3 0,-2-2 6 0,0-3 2 16,5 1 0-16,0-3-2 0,0 0-5 0,0 0-3 0,0-3-3 15,3-1-4-15,-1-1-3 0,3-6-6 0,2 4-4 0,0-3-6 16,1-1-7-16,1-1-6 0,-1-3-8 0,6-5-3 0,0 4-6 0,-1-1 0 16,1-3-1-16,-1 2 0 0,1 0 2 0,0-2 2 0,-1 1 1 15,-1-1 1-15,-1 6 3 0,-3-1 0 0,1 3 1 0,-1 1-3 16,-3 3-1-16,0-3-1 0,-1 6-1 0,-1 1 1 0,-3 4 2 0,0 0 3 16,0 4-1-16,-3 8 2 0,3-4-1 0,-4 7-1 0,-1 2 1 15,4 1 0-15,-6 4 0 0,2 6 5 0,-1 0 0 0,1-2 0 0,-1 3 1 16,0 4-5-16,1-1-5 0,2-1-7 0,-2-2-9 0,5 3-8 15,-4-4-11-15,4 0-12 0,0-3-12 0,4-3-15 0,-1 2-17 16,2-5-17-16,0-1-18 0,4-2-22 0,1-4-26 0,6-5-32 0,-3 4-31 16,3-10-47-16,1 2-56 0,0-3-19 0</inkml:trace>
  <inkml:trace contextRef="#ctx0" brushRef="#br0" timeOffset="31282.9114">21093 19613 191 0,'4'-17'363'15,"-4"1"-3"-15,3 6-64 0,-1-2-93 0,-2 5-52 0,3 6-28 16,-1 1-16-16,1 1-8 0,2 5-8 0,1 0-7 0,-3 6-8 0,2 4-10 16,4-2-3-16,-4 2-2 0,3 9 1 0,-3-2 0 0,4 5-3 15,-1-1-4-15,-2 3-5 0,0 0-7 0,-4 3-8 0,3 1-10 0,-5-4-9 16,0 6-12-16,0-2-15 0,-5 2-14 0,-3 1-19 0,1 0-20 16,-5 0-29-16,-2-3-32 0,1 3-47 0,1 0-54 0,-4-3-71 0,-1 5-76 15,0-6-39-15,4 0-18 0,-3-3-4 0</inkml:trace>
  <inkml:trace contextRef="#ctx0" brushRef="#br0" timeOffset="31890.88">22279 19840 139 0,'0'-7'383'0,"-2"-3"6"16,-2 5-56-16,3-3-87 0,1 7-59 0,-7-2-46 0,2 3-27 15,1 3-15-15,3-2-9 0,-3 6-4 0,-1-1-10 0,2 6-10 0,-2 1-14 16,-1 2-10-16,1 3-7 0,0 6-7 0,-3-1-2 0,-1-2 0 0,1 4-1 15,-3-2-2-15,0 9 0 0,2-4-2 0,-1-4 0 0,-2 0 0 16,-2 0-1-16,4 2 2 0,-4-4 2 0,2-2 1 0,4-1 1 16,-2-1 2-16,1-1 1 0,1-3 1 0,1 0 2 0,0-5 1 0,-2 2 0 15,4-5 2-15,0 2 2 0,2-3 3 0,3-3 0 0,-2 0 2 16,2-2-3-16,0 0-2 0,2-2-2 0,-2-1-3 0,3-2-3 0,2-3-3 16,0-3-4-16,-1-2-1 0,8-2-6 0,-5-5-3 0,1 3-6 15,4-5-7-15,-2-3-3 0,4-1-5 0,5-4-1 0,-2 0-1 16,0-1 1-16,2-1 1 0,-1-4-1 0,3 4-1 0,-3 1 0 15,1-2-2-15,2 2 0 0,-6 5-1 0,4 1 0 0,-4 4-1 0,-1 1 0 16,1 4-1-16,-3 0-1 0,-2 10-1 0,4 1 1 0,-6 5 0 0,4 3 2 16,-1 4 2-16,-1 3 0 0,2 5 2 0,-4 5-1 0,1 1-1 15,-2 4-5-15,1 3-7 0,-3 3-13 0,4 4-12 0,-1 0-19 16,-2-2-20-16,0 8-30 0,-1-4-37 0,1 3-66 0,2 1-79 0,-3-3-63 16,4 2-53-16,-1-3-25 0,1-3-11 0</inkml:trace>
  <inkml:trace contextRef="#ctx0" brushRef="#br0" timeOffset="32518.4084">23181 19974 154 0,'0'-7'361'15,"-2"2"-45"-15,-1 0-67 0,3-1-64 0,0 4-61 0,0-1-35 16,0 2-23-16,0-3-10 0,0 4-2 0,5-4-6 0,-2 1-8 0,2 3-7 16,0-1-8-16,7 1-6 0,2-4-2 0,0 3 1 0,-1-2 1 15,6 0 2-15,1-2 4 0,1 2 3 0,1-2 3 0,4 1 2 16,1-1 0-16,-2-2-3 0,4-1-1 0,-1 3-2 0,1-2-1 0,-5 2-1 16,3-3-3-16,-5 1 1 0,5 5-2 0,-4-4 0 0,-5 1-2 15,-1 3-1-15,2 2-3 0,-5-3 0 0,-2 1-1 0,-2 2-1 0,-2 0 1 16,1 0 1-16,-1 0 2 0,-2 0 2 0,-1 2 3 0,-2 1 0 15,-1-3 4-15,1 2 2 0,-3 3 3 0,4-2 0 0,-3 2 3 16,-1-1 1-16,0 2-2 0,0 0 0 0,0 2-1 0,0 1-3 16,-1 3-3-16,-3-2-2 0,4 4-1 0,-3-2-4 0,-2 0-3 0,0 6-5 15,1-1-4-15,-6-1-9 0,5 8-12 0,-4-1-12 0,1 2-12 0,-2-2-17 16,-2 1-18-16,3 5-30 0,-1-1-34 0,-2-2-69 0,2 1-84 16,-1 3-62-16,3-2-50 0,1 0-23 0,0-5-13 0</inkml:trace>
  <inkml:trace contextRef="#ctx0" brushRef="#br0" timeOffset="32826.7142">24548 19686 15 0,'2'-13'413'0,"1"1"10"0,1-3 10 0,-4 2 8 16,0 1-81-16,0 1-127 0,-4-2-65 0,1 7-38 0,3-5-16 0,-5 5-7 16,3 2-5-16,-1-4-4 0,-1 3-10 0,-4 2-12 0,3 0-9 15,0 3-12-15,0 3-9 0,-1 1-8 0,-6 1-7 0,4 6-7 16,-2 1-5-16,-2 5-4 0,-4 1-6 0,3 3-3 0,-1 6-5 0,-1 1-5 16,-1 2 0-16,-1 1-2 0,4 4-5 0,-1 2-7 0,4 1-8 15,-5 2-9-15,8-2-10 0,-2 3-11 0,4-3-11 0,2 2-13 0,3-2-11 16,0 0-11-16,5 1-9 0,3-8-11 0,3 3-14 0,4 0-14 15,0-8-17-15,2 2-16 0,5-6-28 0,1-2-35 0,0 0-56 0,5-6-64 16,-1 0-28-16,-1-8-7 0</inkml:trace>
  <inkml:trace contextRef="#ctx0" brushRef="#br0" timeOffset="33439.0645">25123 19583 173 0,'-5'-12'425'0,"-2"-1"14"0,2 1 12 0,2 0-70 0,-4 1-113 16,0 2-61-16,0 1-35 0,0 0-17 0,-1 7-8 0,3-4-9 16,-4 5-9-16,4 0-12 0,-4 0-14 0,3 2-17 0,-6 2-14 0,3 4-13 15,1 1-14-15,-3 5-10 0,1 3-10 0,-5 0-7 0,5 6-7 16,-1-1-3-16,-1 4-4 0,2 6 1 0,-2-4-1 0,4 5 0 0,1-2-1 16,0 4-1-16,2 0-2 0,2 0-2 0,3 0-1 0,0 0-4 15,3-4-6-15,2-3-5 0,2 5-6 0,3-1-7 0,0-8-6 0,2 0-7 16,2 0-6-16,3 0-8 0,5-8-6 0,-6 3-8 0,6-3-7 15,0-4-8-15,2-2-9 0,-2 0-7 0,4-6-8 0,-3 1-5 16,3-2-5-16,-2-6-4 0,1 2-2 0,-2-4-2 0,-1-6-3 0,0 5 0 16,0-7 1-16,-3-2 2 0,0 1 6 0,-1-6 7 0,-1 1 10 15,0-1 12-15,-3 2 11 0,0-4 17 0,-4 2 18 0,2-1 15 0,-4-2 16 16,-1 3 16-16,2 2 17 0,-2 1 14 0,-2 0 14 0,0 0 12 16,0-2 13-16,0 4 6 0,2 1 7 0,-2 2 5 0,0 1 2 15,0-1 0-15,2 5-1 0,-5-3-5 0,3 3-3 0,2 3-6 0,-2-3-4 16,0 3-6-16,0 3-5 0,2-2-2 0,-2 3-4 0,0 0-3 15,0 3 0-15,4-2-2 0,-4 3 0 0,3 3 0 0,-2-1 0 0,2 4 0 16,-3 0 1-16,4 0 1 0,-4 5 1 0,3-3 1 0,-1 2 0 16,-5 5-3-16,1-4-3 0,-1 2-2 0,-2 0-1 0,0 0-2 15,0 0-1-15,0 0-3 0,-2 2-1 0,-1-2-2 0,-2-2-3 0,0-1 0 16,-2 0-3-16,2-1-2 0,0-2-2 0,-1 1 2 0,1-4 0 16,-1 4 2-16,4-5 1 0,-2-2 2 0,1-1 0 0,3 1 1 15,0-5 0-15,0 0 0 0,0 0-4 0,0-1-1 0,3-3 0 0,1 0-2 16,-2 0-2-16,4-3-1 0,1-1-4 0,0-1-4 0,0-2-2 15,8 0-4-15,-5-1-3 0,1-1-3 0,2 1-2 0,3-3-1 0,-1 2 1 16,2 0 0-16,0-3 0 0,-3 4 0 0,1 0 1 0,-1-1 1 16,-1 3-1-16,1 0 0 0,-5 2 1 0,-1 2 0 0,1-2-2 0,-4 4-1 15,0 0-1-15,2 3 0 0,-6 1 1 0,3 1-1 0,-1 3 4 16,-3 0 0-16,0 4 0 0,0-2 0 0,0 5 2 0,-3-2-2 16,-1 4-3-16,4 0-1 0,-1 3-2 0,-3 0-4 0,1 0-6 0,3 0-13 15,-2 1-15-15,2 0-18 0,0-2-19 0,0 3-20 0,0-5-22 16,2 6-25-16,-2-3-28 0,7-4-44 0,-6-3-49 0,6 0-73 15,0-1-81-15,2 0-36 0,-1-4-13 0,2-2 2 0</inkml:trace>
  <inkml:trace contextRef="#ctx0" brushRef="#br0" timeOffset="33664.0776">26272 19687 258 0,'0'-13'439'0,"0"1"9"16,0 3 3-16,0-5 2 0,0 5-92 0,0 0-138 0,2 4-79 0,-2-1-46 15,4 4-24-15,-1 2-10 0,-1 2-5 0,3 4-5 0,3-1-6 16,1 7-7-16,-1 1-5 0,3 7-6 0,-3 0-1 0,6 4 2 16,-2 0 0-16,1 3 3 0,-2 5 0 0,2 3 0 0,-4 0-2 15,-1 2-1-15,3 0-3 0,-5 0-4 0,-1 2-2 0,1 5-4 0,-6-6-7 16,-2 3-10-16,-5 4-9 0,2-2-6 0,-4-2-11 0,1 6-10 0,-6-7-13 16,1 4-16-16,-1 0-22 0,-5-3-25 0,0 2-51 0,-1-3-66 15,-2-5-81-15,1 1-91 0,-4-4-45 0,3-6-18 0,-1 2-9 0,5-10-1 16</inkml:trace>
  <inkml:trace contextRef="#ctx0" brushRef="#br0" timeOffset="35764.2216">4019 13018 268 0,'-5'-12'257'0,"2"0"-39"0,-2 0-22 0,0 1-12 16,0 2-5-16,1-2-4 0,1 3-4 0,-2 0-13 0,1 2-16 0,3 0-17 15,-3 1-18-15,-1 1-19 0,5 2-20 0,-3-1-13 0,3 3-10 16,-2 3-9-16,2-1-9 0,0 2-6 0,0 5-5 0,0 2 0 16,2 2-2-16,1 2 0 0,2 7 3 0,-1 1 5 0,1 2 5 0,0 1 4 15,3 6 5-15,-3 4 2 0,4-4 4 0,-1 3 2 0,3 1 1 0,1 2-1 16,-4-4-3-16,6 2-1 0,-4-3-1 0,4 2 0 0,3 0 0 0,-4-2-2 15,4-4 0-15,2-2 2 0,7 0 4 0,-2-3 4 0,3 0 6 16,7-3 3-16,4-6 1 0,11-3 0 0,6-3 2 0,9-5-1 0,6-8-2 16,10-2-1-16,9-9-2 0,10-3-4 0,8-7-8 0,8-8-10 15,9-2-12-15,2-8-6 0,4-2-4 0,5-1-3 0,8-5-3 0,0-3 0 16,2 1-2-16,2-3 1 0,-2 6 0 0,-2-4-1 0,-5 3 0 0,-6 4 2 16,-6-1 1-16,-5 5 5 0,-5 5 7 0,-9-4-1 0,-6 6-4 15,-7 1-3-15,-9 4-2 0,-8 3-2 0,-7 3-3 0,-7 0-2 16,-9 5-1-16,-4 3-1 0,-9 1 3 0,-6 3 4 0,-4 3 4 0,-4 0 4 15,-8 2 5-15,2 1 4 0,-8 2 4 0,-3 2 4 0,-1 1 3 0,0-1 1 16,-4 1 3-16,0-1 0 0,-2 3 0 0,-3 0-2 0,0 0-2 0,0 0-5 16,0 0-4-16,0 0-7 0,0 0-10 0,0 0-14 0,0 0-15 15,-3 3-17-15,1-1-21 0,-1 3-26 0,-2 3-26 0,1-4-30 0,-1 4-30 16,-4 1-55-16,4 2-63 0,-3-2-88 0,3 5-99 0,-4 0-48 16,-1 3-20-16,1-2-4 0,1 3 4 0</inkml:trace>
  <inkml:trace contextRef="#ctx0" brushRef="#br0" timeOffset="38386.6924">31337 17766 43 0,'-3'0'173'0,"-2"-1"-13"0,3 1-9 0,-1 0-7 0,-2 0-5 16,-1 0-7-16,0 0-5 0,0 0-4 0,5 0-5 0,-6 0-4 15,5-3-6-15,-1 3-6 0,-1 0-7 0,-1-3-6 0,5 3-6 16,0 0-4-16,0 0-4 0,0 0-3 0,0 0-2 0,0 0-4 0,0 0-4 15,0 0-5-15,0-1-4 0,4-2-7 0,-3 3-5 0,3-2-6 16,-1-1-5-16,-1 3-4 0,5-2-6 0,-6 2-5 0,3-3-4 0,1 0-3 16,0 3-2-16,0 0-2 0,2-2-2 0,0 2-1 0,8-2 1 15,-5 2-2-15,4 0 0 0,0 0 2 0,5-2 2 0,3 2 3 16,0-3 2-16,0 1 0 0,5 2 0 0,1-3-1 0,1 0-1 0,0-2-2 16,1 3 0-16,3 0-3 0,-3-1-4 0,1-2-3 0,1 4-3 15,-1-3-3-15,0 3-6 0,-2-6-3 0,2 3-2 0,-4 3-3 0,0-6-2 16,0 6 0-16,-4-6 1 0,-3 2 0 0,2 3-1 0,-6 1 2 15,-3-3 4-15,1 0 2 0,-1 4 2 0,-1-4 2 0,-3 3 2 16,-1 1 0-16,-6 0 3 0,3 0 0 0,-1 1-1 0,-1 3 2 0,-3-4 2 16,0 4 3-16,0 0 3 0,-3 3 3 0,-1 1 1 0,4 4 2 15,-1 1 0-15,-3 0 2 0,4 7 3 0,0 2 1 0,0 2 2 0,0 8 1 16,4-1 2-16,-3 1 0 0,-1 2-1 0,4 5-4 0,-1-3-6 16,-3 4-1-16,0-1-3 0,0 1-2 0,0 0-3 0,-3-4 1 15,-1 5-1-15,3-6-2 0,-3 4-1 0,-1-2 2 0,0-6 0 0,-2 5 1 16,2-4-1-16,-4-3 3 0,4-2 3 0,-3 1 2 0,3-7 3 15,-4 6 1-15,1-9 3 0,1-1 0 0,-5-1-1 0,-2-3-2 0,4 0-5 16,-4-1-5-16,1-4-6 0,-8 3-7 0,3-7-9 0,-1 1-11 16,-2 1-13-16,-1-6-19 0,-5 0-21 0,5 0-29 0,-2-6-34 0,-3-2-39 15,1 2-45-15,-1-5-58 0,3-1-66 0,-2-4-31 0,2 0-12 16</inkml:trace>
  <inkml:trace contextRef="#ctx0" brushRef="#br0" timeOffset="38537.5717">31562 18218 86 0,'17'2'290'0,"2"-2"-53"0,3 3-64 0,6 0-70 0,2-3-38 0,10 1-25 16,-3 2-19-16,11-3-14 0,-2 0-16 0,7 0-16 0,5 0-29 15,-2 0-33-15,5 0-49 0,-1-3-55 0,1 2-46 0,-1-5-45 0</inkml:trace>
  <inkml:trace contextRef="#ctx0" brushRef="#br0" timeOffset="38907.5753">32760 18126 23 0,'-6'3'307'0,"0"-2"-27"16,0 3-64-16,5-2-81 0,-3-1-45 0,-1 4-27 0,2-2-11 16,3 1-3-16,0 1-3 0,0-2-2 0,0 1-3 0,5 0-3 0,2 1-2 15,-6 2-3-15,8-3-1 0,-4 0-3 0,4 1-2 0,-1 2-1 16,1-2-3-16,-1 0-1 0,-1 1-3 0,2 1-3 0,3 0-5 0,-6 1-4 15,1 2-1-15,2-2 1 0,-8 4 1 0,5 0 2 0,-6 0 1 16,0 4 2-16,0-1-1 0,0 2 2 0,-6-3 1 0,5 3 4 0,-8 0 3 16,1 2 3-16,-1-2 3 0,-1-1 4 0,-2 2 3 0,2 0 0 15,-2-4 0-15,3 0-2 0,2-2-2 0,-5 4 1 0,7-5 0 16,-3-2 2-16,4-2 2 0,3 1 3 0,-3-3 1 0,4-1-2 0,4-3-2 16,-3-1-2-16,3 0-2 0,1-5-1 0,3 4-2 0,1-7 2 15,1 0 0-15,2-4-3 0,-2 0-1 0,4-4-2 0,7 1-4 16,-8-2-4-16,3-3-2 0,1 0-4 0,1-3 0 0,3 2 0 0,-6-2 2 15,-1 1 1-15,-1 2 2 0,4-2 2 0,-5 2 3 0,-1 4 3 16,-1 0 0-16,-2 2-3 0,-1 1-3 0,-2 3-2 0,-3 3-2 0,1 1 1 16,1 6 0-16,-4 0-2 0,0 3-2 0,-4 2 0 0,1 7-5 15,-2 4-5-15,3 1-4 0,-5 3-3 0,2 5 0 0,2 4-3 0,-2 1 0 16,0 2 1-16,1 5-8 0,-1-3-11 0,3 0-16 0,2 6-16 16,0-3-25-16,0 1-24 0,2-2-37 0,3 0-44 0,4-4-77 15,-1 0-95-15,6-3-47 0,0-2-19 0,6-4-12 0</inkml:trace>
  <inkml:trace contextRef="#ctx0" brushRef="#br0" timeOffset="39137.6735">33928 17783 464 0,'-9'-18'468'0,"1"6"0"0,-3 1 0 16,3 5-1-16,-1 1-100 0,4 2-149 0,-3 6-80 0,3 2-43 15,-4 1-22-15,4 7-10 0,-4 3-12 0,8 7-14 0,-8 5-9 0,6 2-7 16,-1 4-3-16,4 3 0 0,0 6 0 0,0 1-1 0,4 4-3 16,4 1-4-16,-3 1-7 0,1 6-8 0,2-3-9 0,1 2-11 0,-1 1-13 15,2 0-16-15,2 1-18 0,2-6-19 0,0 5-27 0,-1-8-32 16,4 3-57-16,-1-8-72 0,4 2-68 0,-1-5-69 0,0-3-29 0,-1-7-15 16,3-2-1-16</inkml:trace>
  <inkml:trace contextRef="#ctx0" brushRef="#br0" timeOffset="40871.3868">10548 15683 11 0,'0'0'20'0,"0"0"-1"16,0 0 1-16,0 0 2 0,0 5-1 0,0-5 2 0,0 0-2 16,0 0-2-16,0 0-1 0,0 0-4 0,-6 0-6 0,6 0-6 15,0 3-8-15,0-3-6 0,0 0-5 0,0 0-7 0,0 0-6 0,0 0-11 16,0 0-9-16</inkml:trace>
  <inkml:trace contextRef="#ctx0" brushRef="#br0" timeOffset="42332.0584">35785 17960 78 0,'0'-14'306'0,"2"-3"-72"0,-2 2-39 15,0-4-23-15,0 5-11 0,-2-1-4 0,2 1-1 0,-4-2-1 0,1 6-4 16,-2-3-8-16,3-1-10 0,-5 1-10 0,2 1-9 0,0 3-11 15,0-1-7-15,-7 0-7 0,4 3-9 0,1 0-10 0,-5-1-7 16,2 3-6-16,-2 0-11 0,-2 0-9 0,4 5-9 0,-4 0-8 0,0 0-6 16,-3 5-7-16,0 2-6 0,0 6-4 0,2-1-2 0,-2 5-3 15,0 4-1-15,-2 3-1 0,0 5-1 0,2 1-2 0,2 5 1 0,-6 2 2 16,6 0 1-16,1 2 1 0,3 1-1 0,0 2 0 0,-1-2-4 16,4 1-3-16,3-3-5 0,1 0-3 0,3-2-3 0,1 1-3 0,1-4 1 15,3-3-1-15,1 2 0 0,3-4 0 0,1-4 1 0,1-2 2 16,-1-4 2-16,4 2 3 0,1-1 4 0,0-3 4 0,3-8 5 15,-4 2 6-15,8-5 3 0,-6 1 4 0,4-2 3 0,1-4 3 0,2-3 1 16,1-1 2-16,-5-4-1 0,1 0 3 0,7-1 0 0,-4-4 1 0,-2-2 3 16,1 2 4-16,1-7 2 0,0 2 2 0,-6 1 2 0,4-6 2 15,-1 2 2-15,-4-3 2 0,0 0 3 0,-1-1 5 0,-4 3 1 16,1-3 0-16,-3 2-1 0,1 3 1 0,-4 2-5 0,2 2-10 0,-6 2-4 16,4 3-6-16,-5 2-4 0,0 8-3 0,0 1-4 0,0 1-5 15,0 4-5-15,-1 7-6 0,-3 3-7 0,3 3-5 0,-6 7-7 0,2 2-9 16,3 4-7-16,-5 4-3 0,-1 4-8 0,1 5-9 0,-2-1-12 15,1 5-14-15,-1-2-19 0,1 0-24 0,-1 7-34 0,4-3-40 0,3-1-71 16,-5 0-87-16,7-3-39 0,-1 2-15 0,1-1-2 0</inkml:trace>
  <inkml:trace contextRef="#ctx0" brushRef="#br0" timeOffset="42631.3672">36595 17949 328 0,'-5'-15'413'0,"-4"-1"8"16,4 7-68-16,-3-2-104 0,2 3-64 0,-2 0-42 0,-1 7-27 15,-1-2-18-15,2 3-12 0,-1 4-8 0,-1 3-13 0,-2 2-16 16,2 3-17-16,-2 7-15 0,-2 1-11 0,0-1-13 0,4 8-4 0,-2-1-5 16,2 7-5-16,-2 2-9 0,5 0-7 0,-5 3-9 0,7 3-11 15,0-1-14-15,-2 2-13 0,2-1-13 0,5 1-20 0,0 0-25 0,0 1-28 16,5-4-30-16,2-2-61 0,-2 2-75 0,4-6-33 0,1-2-13 16</inkml:trace>
  <inkml:trace contextRef="#ctx0" brushRef="#br0" timeOffset="43037.9267">36871 18309 337 0,'0'-23'383'0,"0"3"-58"16,0 4-88-16,2 1-66 0,1 0-56 0,-1 2-32 0,5 4-19 16,-2 0-10-16,3 1-7 0,-2 1-8 0,2 2-11 0,1-2-12 0,-3 6-12 15,3-3-6-15,-1 4-5 0,1 4 1 0,-4-3 3 0,4 6 1 16,-4 1 0-16,3-1 0 0,-3 2 5 0,2 1 0 0,-5 2 2 0,1 0 1 15,-3 4 2-15,-3-6 2 0,1 10 4 0,-1-7 0 0,-2 6 3 16,-4-4 0-16,1 2 1 0,-1-3 2 0,-1 1 4 0,-2-4 2 16,3 1 1-16,-1 4 1 0,0-5 0 0,1-2 1 0,3-1 2 0,-1 3 3 15,0-6 3-15,5-1 4 0,-1-2 4 0,3 1-1 0,0-3-2 16,0 0-2-16,3-3-3 0,-1-2-1 0,5-1-2 0,0-2-2 16,1-3-2-16,4-2-2 0,-2-2-3 0,4 2-5 0,0-5-4 0,-1-2-3 15,4 0-1-15,2 2 1 0,-2-4 5 0,0 1 5 0,-3 1 4 0,1 2 5 16,0-2 4-16,-1 3 1 0,-7 4 1 0,1-2-4 0,1 7-1 15,-4-4-3-15,2 6-1 0,-5 4-4 0,1-2-2 0,-3 4-5 16,0 6-3-16,0 0-5 0,-3 9-6 0,1-2-6 0,2 6-5 0,-3-1-3 16,-1 7-2-16,2 0 0 0,-1 3 2 0,0 1-2 0,3 0-4 0,-2 1-5 15,2 2-8-15,0 0-10 0,0 1-8 0,2-2-11 0,-2 0-13 16,6-2-14-16,-4 1-14 0,5-5-18 0,0 3-19 0,0-7-26 16,-1 2-29-16,3-3-42 0,3-6-50 0,-2 2-53 0,4-6-52 15,-1-2-22-15,1 0-8 0</inkml:trace>
  <inkml:trace contextRef="#ctx0" brushRef="#br0" timeOffset="43223.5196">37563 17990 28 0,'0'-22'404'0,"0"3"4"16,0-1-67-16,-3 5-102 0,3 2-61 0,0 2-42 0,0 3-21 0,3 7-10 16,1 1-11-16,1 1-8 0,0 7-13 0,0 3-12 0,7 2-12 15,-5 3-8-15,2 4-7 0,4 5-2 0,-1 0-1 0,5 5 5 16,-3 2 3-16,-4 0 0 0,0 3-3 0,2 1-3 0,-2 2-6 15,-1 2-7-15,-1-2-7 0,-4 6-7 0,-2-3-13 0,-2 3-14 0,-2 1-17 16,-5-3-20-16,-3 2-26 0,0 1-32 0,-6 0-39 0,3 0-43 0,-3-6-72 16,-4 1-86-16,-1 0-41 0,-1-4-20 0,-5-4-6 0</inkml:trace>
  <inkml:trace contextRef="#ctx0" brushRef="#br0" timeOffset="44870.736">39037 18137 113 0,'-5'-1'391'0,"0"-5"2"0,0 6-42 0,-2 0-66 15,0 0-68-15,-2 6-68 0,1-1-41 0,-4 3-25 0,2 4-15 16,-4 4-6-16,0 0-10 0,1 4-10 0,-1-1-9 0,-3 6-4 0,-2 3-5 16,2 1-1-16,0 0-2 0,2 1-1 0,-6 6-2 0,3-1-1 15,1-4 0-15,1 1 1 0,3 1 0 0,-8 0 0 0,7-5-1 16,1 2 0-16,-1-4 0 0,1-3 0 0,2-1 1 0,3-2 3 0,-1-3 5 15,1-1 3-15,6-4 7 0,-5 1 7 0,7-5 3 0,-2-1 2 16,2-2 2-16,0-1-1 0,2-4 1 0,2 0-2 0,-1-3 0 16,2-3-2-16,4-2-4 0,-4-3-3 0,3-4-6 0,3 1-7 0,2-6-7 15,1 1-6-15,-1-9-6 0,5 0-4 0,0 0 0 0,3-2 1 16,-6-3-2-16,7 1-1 0,0-2 1 0,-3 1 1 0,3 0 0 0,1 0 1 16,-5 3 0-16,-1 3 0 0,2 1-3 0,-5-1-5 0,3 7-4 15,-4 2-4-15,-1 2-4 0,-1 4-3 0,1 2 1 0,-6 3 0 0,3 7 1 16,3 0 0-16,-4 4 0 0,-1 4 1 0,5 4 0 0,-2 4-1 15,-1 1 2-15,3 3 3 0,-5 5 3 0,1-1 1 0,4 3 0 0,-7 2-1 16,0 3-7-16,4 1-10 0,-4 1-13 0,0-1-16 0,2 2-23 16,-5-3-23-16,3 0-43 0,3 0-51 0,-1-3-80 0,-2 2-97 0,4-7-46 15,-2 0-24-15,1 1-13 0,1-2-3 0</inkml:trace>
  <inkml:trace contextRef="#ctx0" brushRef="#br0" timeOffset="45441.5782">40306 18444 40 0,'-7'-11'408'15,"2"-1"13"-15,0 1-55 0,-1-2-92 0,3 5-53 0,-2-4-39 16,2 6-20-16,1 1-11 0,-2-2-11 0,1 2-9 0,3 0-16 0,-2 2-20 16,-1 0-17-16,3 3-18 0,0 0-14 0,0 0-15 0,0 3-9 15,3 2-11-15,-1 0-7 0,5 5-6 0,-5 0-4 0,6 3-3 16,-3 2-1-16,4 2-1 0,-4 2 3 0,3 1 7 0,4 2 3 0,-7 3 2 16,1-3 1-16,2 2 4 0,1-1 1 0,-1-1 1 0,-1-1 1 15,0-3 3-15,1 2 0 0,-3-1 2 0,4-3 1 0,-2 0 4 0,1-4 0 16,1-2 2-16,3-1 0 0,1-4 3 0,1-1 0 0,0 3 0 15,4-7 0-15,5-3-1 0,0-2-2 0,3-3-3 0,5 1 0 0,-2-5 0 16,7-3-1-16,-2-2 0 0,1-3-2 0,1-3-2 0,2-1-2 16,-4 1-3-16,2-1 0 0,0-2-1 0,-7-2-2 0,6 0 0 0,-4 3 0 15,0 2 2-15,-4-4-1 0,-3 7-3 0,3 0-5 0,-5 4-3 16,-1 4-4-16,-2 0-2 0,-2 4-1 0,-4 0-1 0,1 7-1 16,-4 1-1-16,4 1 0 0,-2 7 1 0,-2 2-4 0,-2 2-4 0,1 3-5 15,0 3-4-15,-4 3-8 0,0 3-6 0,-2-3-15 0,-1 7-14 16,-2-5-22-16,0 8-28 0,0-2-47 0,0 1-56 0,-2 0-79 0,-1 1-89 15,3-3-44-15,-2 2-18 0,2-2-7 0,0-5 1 0</inkml:trace>
  <inkml:trace contextRef="#ctx0" brushRef="#br0" timeOffset="45811.5353">42052 18181 245 0,'5'-16'417'0,"0"0"12"16,0 1-66-16,2 0-103 0,-5-2-55 0,1 2-33 0,-1 1-15 0,-2-1-2 15,0-2-1-15,0 6 3 0,-2-1-5 0,2 0-7 0,-3 3-12 16,1 2-13-16,-5 0-12 0,6 2-11 0,-6-1-11 0,2 2-11 0,-4 2-11 16,2 2-10-16,-5 2-11 0,2 1-9 0,-4 4-11 0,1 0-8 15,-8 5-8-15,3 4-10 0,-1 1-5 0,-2 6-3 0,-2 3-2 0,0 2-3 16,5 1-2-16,-5 4-2 0,1 1-3 0,3 3-2 0,2 0-4 16,0 6-5-16,4-7-4 0,3 5-5 0,-2 2-8 0,6-3-12 15,3 0-13-15,3 1-10 0,0-4-16 0,7-3-13 0,0 2-17 0,8-4-18 16,-1-5-26-16,1 1-36 0,7-7-56 0,0 3-68 0,6-8-50 15,-1-1-41-15,0-8-13 0,4 1 0 0</inkml:trace>
  <inkml:trace contextRef="#ctx0" brushRef="#br0" timeOffset="46072.8321">42499 18181 194 0,'-5'-11'403'0,"-1"3"10"0,1 0-62 15,0-4-99-15,-2 6-52 0,2 0-29 0,0 0-15 0,0 1-6 0,-2-1-8 16,2 4-8-16,0 0-11 0,0 2-11 0,-4 0-12 0,4 0-11 16,-7 0-9-16,4 4-9 0,-2 2-10 0,-2-1-5 0,-2 1-9 0,0 5-9 15,1 2-8-15,-3 2-6 0,3 1-6 0,-4 2-6 0,0 5-1 16,3-4-5-16,-3 5-2 0,7 1-3 0,-1 1-2 0,0 0-2 16,2 1-1-16,4 1-2 0,1 1-3 0,3 1-3 0,1-6-6 0,1 4-7 15,6 0-9-15,-2-4-8 0,4-2-12 0,1 0-14 0,2 1-14 16,2-6-16-16,1 0-21 0,6 3-23 0,-6-8-30 0,5 1-34 0,3 2-42 15,-3-5-49-15,2-3-53 0,0-1-55 0,4-2-23 0,-4-1-4 16</inkml:trace>
  <inkml:trace contextRef="#ctx0" brushRef="#br0" timeOffset="46439.875">42763 18337 237 0,'5'-12'206'0,"2"1"-60"0,-2 5-30 0,0-2-16 0,0 2-8 16,2 1-4-16,-2 1-7 0,4 0-6 0,-4 3-6 0,3-2-6 15,1 3-4-15,1 3-4 0,-1-2-1 0,1 3 0 0,-2 0 0 0,1 1 0 16,0 1-3-16,-1 3-1 0,-1 2-4 0,1-5-4 0,1 7-4 16,-4-1-1-16,2 3-1 0,-5-4-3 0,3 8-3 0,-5-5-3 0,3 5-3 15,-3-3-5-15,0 1-2 0,-3 1 1 0,1-1-1 0,-1-1-2 16,-3 3 2-16,1-2 3 0,0 2 1 0,-3-3 0 0,-1 1 0 0,1-2 1 16,-1 0-2-16,1-2-3 0,2-1 2 0,-2-3 4 0,6 2 0 15,-5-2 0-15,2-3 0 0,5 0 1 0,-1-1-2 0,1-5-2 16,0 0-5-16,1-2-2 0,4-1-3 0,4-2-2 0,-2-2 1 0,0-2 1 15,5-2-1-15,1-2-2 0,4-2-3 0,-3-1-2 0,1-2-3 16,6 1-2-16,-6 0-2 0,7-3 2 0,-3 0 2 0,-2 3 4 0,0 0 4 16,-2 2 6-16,2 0 7 0,-3 0 3 0,-2 2 4 0,-2 5 2 0,2-4 2 15,-7 5-2-15,4 1 0 0,-7-1 1 0,3 6-2 0,-2-3 1 16,-3 4-1-16,4 4-2 0,-4 4-4 0,0-2-5 0,-4 5-5 16,1 1-8-16,1 4-2 0,-1-3 1 0,1 7-3 0,-5-1-2 0,2 5-2 15,-4-1-6-15,8-2-8 0,-3 4-11 0,1-3-13 0,-2 3-15 16,3-2-22-16,2-2-24 0,0 2-33 0,0-4-39 0,0-2-77 15,2 0-95-15,3 2-49 0,3-4-24 0,1-2-11 0</inkml:trace>
  <inkml:trace contextRef="#ctx0" brushRef="#br0" timeOffset="46665.2077">43471 18142 393 0,'0'-12'415'15,"0"3"-1"-15,0 1-1 0,1 4-89 0,-1 2-132 0,7-1-74 16,-5 3-44-16,3 3-23 0,2 1-13 0,0 4-3 0,1-1-2 16,4 4-2-16,2 6-4 0,-4-1-2 0,4 4-1 0,-1 3 2 0,1-1 1 15,0 3-1-15,1 1-2 0,-1 5-2 0,-4-5-2 0,0 4 2 16,-1 2-2-16,-1 0-3 0,-3 1-7 0,-1-2-10 0,-1 4-11 0,-3-2-14 16,-3 1-14-16,-1-5-21 0,3 7-23 0,-5-4-39 0,0-2-44 15,4-4-84-15,-7 5-100 0,4-3-49 0,-2-5-28 0,2 2-9 0,0-4-4 16</inkml:trace>
  <inkml:trace contextRef="#ctx0" brushRef="#br0" timeOffset="46921.4913">44393 18091 117 0,'7'-12'471'16,"-5"2"3"-16,5 2 1 0,-2 0 1 0,-3 0-1 0,1 4-103 15,0 4-154-15,-1 0-82 0,3 9-45 0,-1 2-24 0,1 2-10 0,2 4-6 16,-2 8-1-16,-4 1-4 0,6 13-6 0,-7 0 1 0,0 6 2 16,0 7 2-16,-8 2 3 0,3 5 0 0,-7 3 0 0,-2 2-7 0,-3 4-6 15,-5 5-12-15,-2-2-17 0,-3 5-18 0,-8 0-21 0,3 1-22 16,-5-1-23-16,-6 3-35 0,-3-2-38 0,0 4-76 0,-7-8-97 16,-2 1-76-16,-1-2-68 0,-2-4-34 0,2 1-16 0,-7-8-1 0,1-4 4 15</inkml:trace>
  <inkml:trace contextRef="#ctx0" brushRef="#br0" timeOffset="48174.0727">7081 14310 76 0,'-4'-19'167'0,"-4"7"-39"0,3-2-16 0,-4 2-5 0,4-1-1 16,-4 1 2-16,4 3 3 0,-3-3 1 0,-1 4-4 0,4 0-6 0,-3-3-7 15,2 6-5-15,-2-3-5 0,3 4 1 0,-4 1 0 0,4-1-3 16,-3 4-7-16,-3 0-8 0,-1 0-6 0,2 4-5 0,-3 3-3 0,-4 1-4 16,-1 8-3-16,-5 0-4 0,-5 8-5 0,-6 2-6 0,-2 8-7 0,-5 5-8 15,-5 4-8-15,-6 6 2 0,-6 8 8 0,-6-2 8 0,-4 10 8 0,-3 3 4 16,-6 7 4-16,-3 5 1 0,-6 0-1 0,1 5-2 0,-5 1 1 15,-4 1 1-15,0 3 2 0,0-4 2 0,-1 1 3 0,-2-1-3 0,1-2-10 16,6-6-8-16,1-8-5 0,7-3-6 0,2-2-4 0,9-8-1 16,2-3-1-16,11-11-2 0,5 0 0 0,4-8-2 0,12-5-1 0,1-6 0 15,10-1-2-15,7-7-1 0,2-4-6 0,4-6-2 0,4 0-4 16,7-6-5-16,2-3-5 0,2-5-5 0,7-4-3 0,3-5-2 0,3-2-3 16,5-4-2-16,-1-5 0 0,5-5 0 0,7-6-3 0,-4 0 1 0,7-3 2 15,-5-6 3-15,5 2 2 0,-1-4 4 0,-1 1 3 0,2-1 1 16,-1-3 2-16,1 0 2 0,-5 2 1 0,1 3 1 0,1 1 3 0,-4-1 1 15,1 7 2-15,-5-1 1 0,3 2 1 0,0 6-1 0,-6 5 1 0,2 0 1 16,4 4 0-16,-7 2 3 0,3 3 2 0,0 5 1 0,0 3 2 16,0 4 1-16,0 7-1 0,2 1 2 0,-2 4 1 0,4 4 5 0,-2 4 1 15,2 3 3-15,-3 6 0 0,5 3 2 0,-1 3 2 0,-1 4 2 16,-3 3 1-16,0 5 1 0,-1 2 0 0,3 2 1 0,-6 4-2 0,3 2-4 16,-3-1-8-16,-2 8-11 0,-2-4-13 0,2 4-17 0,-3 2-15 15,0-1-22-15,-1-1-27 0,-1-1-32 0,-1 2-36 0,2-4-45 0,-1 2-51 16,2-4-63-16,-1 2-70 0,1-3-34 0,0-4-11 0</inkml:trace>
  <inkml:trace contextRef="#ctx0" brushRef="#br0" timeOffset="49039.9292">4297 14937 209 0,'-5'-23'328'0,"-1"5"-79"0,0-2-34 0,1 0-10 15,0 2-4-15,2 2-1 0,-2-1-2 0,0 2-5 0,-1 3-10 0,0 3-10 16,0 0-13-16,1 1-14 0,2 0-11 0,-2 2-11 0,1-2-9 16,3 4-11-16,-3 0-11 0,-1 0-16 0,2 4-14 0,3-3-14 0,0 3-16 15,0 0-12-15,-2 3-12 0,2 1-13 0,0 4-3 0,2 6 0 0,-2 4-1 16,3 2 2-16,2 8 5 0,4 7 5 0,-4 1 7 0,3 9 4 16,1 3 7-16,1 3 6 0,-1 9 6 0,3 0 4 0,-2 3 3 0,2-2 3 15,-2 6-1-15,4-3-4 0,-1 0-5 0,4-4-6 0,-3 3-4 16,5-6-6-16,0-2-5 0,3-3-1 0,0-3-3 0,4-4 0 0,-3-3-1 15,3-5-2-15,3-2 1 0,2-5 2 0,4-2 2 0,0-10 3 16,2 2 2-16,4-5 2 0,3-3 3 0,1-6 4 0,4-6 2 0,4-5 2 16,-2-8 1-16,7-3 2 0,0-4-1 0,0-10 2 0,2-2 0 15,-2-10-2-15,5-1-1 0,-2-5-4 0,-1-7-4 0,3-2-5 0,0-6-6 16,-1 2-4-16,1-6-5 0,3 0-4 0,-1-6 0 0,1 5 4 0,1-1 1 16,-2-2 1-16,1 4 2 0,-3-1 2 0,0 7 0 0,-1-2 1 0,-4 8 3 15,-4 3 6-15,-4 4 2 0,-6 4 3 0,-3 1 2 0,-5 10 2 16,0 3-1-16,-9 4-4 0,0-1-2 0,-4 7-4 0,-5 3-2 0,-1 0-4 15,-3 5-1-15,0 2 0 0,-2 0-1 0,-6 4-4 0,3-3-2 16,-4 5-1-16,2 0-1 0,-5-3-1 0,1 6-1 0,-1-3-2 0,1 4-1 16,-3 0 1-16,0 0-1 0,0 0-1 0,0 0 0 0,-3 0-2 0,1 5-1 15,2-1-2-15,-3 0-2 0,-3 0 0 0,1 3-5 0,0 2-6 0,-2 0-9 16,-3 2-9-16,2 0-16 0,-9 6-16 0,3-2-19 0,-1 5-20 16,-6 4-18-16,-1-3-21 0,1 1-23 0,-1 3-23 0,-3 3-35 0,1 0-40 15,-2-2-52-15,-1-1-59 0,3 3-51 0,-1 1-49 0,-3-1-14 16,3-2 1-16</inkml:trace>
  <inkml:trace contextRef="#ctx0" brushRef="#br0" timeOffset="49637.8969">4315 15708 55 0,'-14'-24'364'0,"-1"4"-53"0,1-1-87 15,4-1-46-15,-4 2-22 0,0-2-10 0,2-4 1 0,2 5 0 16,2 0-1-16,-3 2-8 0,3-1-10 0,-1 0-9 0,-1 0-10 0,2 3-6 16,-1-2-5-16,4 3-2 0,-2 5-3 0,2-5-3 0,0 4-4 15,2-1-7-15,1 5-4 0,-2 0-9 0,-1 0-6 0,5 3-9 0,-3 3-7 16,3-2-9-16,-2 3-10 0,2 1-8 0,0 0-6 0,0 1-5 0,2 5-6 15,-2 0-1-15,3 6-1 0,2-1 4 0,1 7 2 0,2 2 4 16,-3 2 4-16,4 5 4 0,3 2 4 0,-2 7 4 0,3 0 3 0,-1 1 2 16,2 6 3-16,0-4 0 0,-1 2-1 0,1 2-3 0,3-3-3 15,-2 0-4-15,-1 1-4 0,3-3-4 0,2-5-1 0,-2 0-2 0,0-1-1 16,2-2-1-16,-1-2-1 0,1-3 1 0,2-1 0 0,1-7 2 16,2 0 4-16,-2-1 2 0,5-7 2 0,0-1 3 0,4-7 5 0,5-1 1 15,3-6 2-15,4-4 1 0,5-8 1 0,3-4-1 0,7-7-1 0,3-6 0 16,2-7-2-16,5-3-2 0,2-6-2 0,0-7-5 0,5-6-7 15,0 1-9-15,2-10-8 0,0 2-4 0,5-4-2 0,-2-1 3 0,0-1 4 16,-2 0 4-16,3 2 4 0,-1 4 3 0,0-1 1 0,-3 5 2 0,-6 1 2 16,1 4 2-16,-7 2 7 0,-1 6 6 0,-7 3 7 0,-1 3 3 15,-7 5 1-15,-2-1 0 0,-7 10-1 0,0 1 0 0,-5 1 0 0,-4 4 2 16,-4 2 2-16,-3 6 1 0,-1-2 4 0,-6 6 1 0,-2-3 1 0,2 6-1 16,-5 1 0-16,-2 0 0 0,-1 3-1 0,-1 1-2 0,-3 0-3 15,0 2-4-15,1-2-3 0,-3 3-5 0,2 2-3 0,-2 2-4 0,-3-3-5 16,0 4-3-16,0 0-1 0,0 0-3 0,0 0-2 0,0 0-2 15,0 0-3-15,0 0-5 0,-5 1-7 0,2 2-7 0,-2-3-9 0,1 1-11 16,3 2-12-16,-3-1-10 0,-1 1-13 0,0 2-14 0,-2 0-14 16,2 2-18-16,-3 1-20 0,3 2-22 0,-4-2-22 0,0 5-26 0,-1 1-29 15,2-1-41-15,-1 3-46 0,1 1-70 0,3 3-85 0,-4-3-35 16,4 5-13-16,0 2-1 0,0-1 8 0</inkml:trace>
  <inkml:trace contextRef="#ctx0" brushRef="#br0" timeOffset="52864.725">17125 10217 81 0,'-2'0'84'0,"2"7"-45"16,0-6-18-16,2 3-8 0,5 0-3 0,3-1-3 0,2 2-4 15,3-1-2-15,2 0-1 0,11 4 6 0,-1-3 8 0,9 0 8 16,8 3 12-16,6-1 3 0,4-2 1 0,9 3-4 0,4-3-9 0,8 2-13 16,3-2-14-16,6 3-13 0,3-3-11 0,7 2-7 0,-1 1-8 15,11-3-10-15,2 2-13 0,-2-3-8 0,5 5-6 0,4-5-5 0</inkml:trace>
  <inkml:trace contextRef="#ctx0" brushRef="#br0" timeOffset="53188.9863">17527 10727 72 0,'-61'0'285'15,"5"-3"-56"-15,6 2-75 0,6 1-30 0,5-3-10 0,8 2-7 16,4 1-6-16,5-3-7 0,8-1-10 0,4 4-7 0,5-1-11 0,5 1-11 16,5-3-12-16,5-1-12 0,7-1-10 0,10 3-10 0,4 1-9 15,7-3-7-15,6 0-7 0,10 0-2 0,4 3-4 0,9-4-6 16,5 1-7-16,4-2-11 0,8 1-10 0,-1 0-10 0,6 0-9 0,5 3-4 16,5 0-3-16,0-3-4 0,8 2-5 0,1 0-5 0,4-2-1 15,1 4 1-15,4-2 0 0,4-2-1 0,1 2 1 0,2 2-1 16,-1 1-2-16,-2-4 2 0,0 4 1 0</inkml:trace>
  <inkml:trace contextRef="#ctx0" brushRef="#br0" timeOffset="53789.4168">33147 16140 324 0,'-2'0'374'0,"-1"0"3"0,-1 0-77 16,-1 0-115-16,5 0-69 0,0 0-44 0,0 0-29 0,0 0-22 16,0 0-17-16,0 0-15 0,0 0-20 0,0 0-21 0,0 0-26 15,0 0-30-15,0 0-33 0,0 0-39 0,0 0-60 0,0 0-71 0,5 2-35 16</inkml:trace>
  <inkml:trace contextRef="#ctx0" brushRef="#br0" timeOffset="53947.0627">33295 16112 209 0,'-5'0'336'0,"-4"0"-8"0,8 0-84 0,-6 0-123 0,2 3-61 16,3-1-34-16,2-2-17 0,0 0-8 0,0 0-9 0,0 5-10 15,0-2-20-15,2 2-25 0,1 0-34 0,-1 0-39 0,5 1-62 0,-1 3-76 16,1-2-35-16</inkml:trace>
  <inkml:trace contextRef="#ctx0" brushRef="#br0" timeOffset="54117.0313">33559 16146 226 0,'-8'4'381'0,"-1"-4"2"0,-1 0 0 16,2 0-94-16,-1 0-145 0,4 1-78 0,0-1-45 0,1 4-27 16,3-1-15-16,-3-3-15 0,1 1-15 0,3 3-24 0,3-1-32 0,1 2-34 15,-3 2-34-15,3-3-62 0,1 0-77 0,0 1-35 0,4 2-13 16</inkml:trace>
  <inkml:trace contextRef="#ctx0" brushRef="#br0" timeOffset="54288.2732">33883 16120 201 0,'-8'-3'382'0,"3"3"3"0,-4-2 1 0,4-1-88 15,-3 3-132-15,2 0-73 0,5 0-40 0,-6 0-26 0,2 0-18 16,5 0-15-16,0 0-11 0,0 0-21 0,0 0-27 0,0 0-36 16,0 0-41-16,8 5-73 0,-3-2-89 0,4-1-45 0,-1 1-22 0,3 2-8 15</inkml:trace>
  <inkml:trace contextRef="#ctx0" brushRef="#br0" timeOffset="55188.916">34074 23142 182 0,'-13'-46'386'0,"-3"-1"11"0,3 0 11 15,6-3-75-15,-5 7-118 0,3-4-61 0,4 6-30 0,0 2-16 16,0 0-7-16,2 8-6 0,-1 2-5 0,4 1-8 0,-5 7-9 0,5 1-12 15,0 4-14-15,5 2-10 0,-1 6-9 0,1 5-5 0,0 3-3 16,3 5-1-16,6 6 1 0,0 6 2 0,3 3 1 0,2 8 2 0,3 1 3 16,3 5 3-16,3 6 2 0,-5 2 4 0,6 5 3 0,0 1 0 15,-1 1 0-15,1-2-2 0,-5 4-3 0,1-1-6 0,-4 0-5 16,1-6-5-16,0 0-5 0,-2-1-1 0,-4-4-2 0,4-2-1 0,-6-4-2 16,0-5 1-16,-1-3 0 0,1-3 3 0,-4-1 4 0,2-6 6 15,-3-2 6-15,-3 2 7 0,3-8 6 0,-4-2 5 0,7-4 3 0,-4-1 0 16,1-1 1-16,1-7-2 0,0-3 0 0,2-2-1 0,-1-8-4 15,6-4-3-15,0-2-6 0,-4-4-9 0,3-8-7 0,6-3-9 16,-2-1-9-16,-1-8-6 0,0 0-7 0,3-5-4 0,0-2-3 0,-3-1-2 16,3-6-2-16,-3 0-1 0,1 0-1 0,-4-3 2 0,1 1 0 15,1 2-1-15,-4 2 1 0,1 2-2 0,-4 6-2 0,-1-1-6 0,-2 10-7 16,1 8-9-16,0-1-12 0,-4 8-9 0,0 6-7 0,-2 9-7 16,1-1-7-16,-3 9-10 0,-1 1-8 0,0 7-13 0,0 8-13 0,0 3-18 15,0 3-18-15,0 3-18 0,0 8-18 0,0 3-28 0,0 0-37 0,-1 8-48 16,1-2-57-16,-4 4-26 0,1-2-8 0</inkml:trace>
  <inkml:trace contextRef="#ctx0" brushRef="#br0" timeOffset="55387.8642">34013 23063 47 0,'-9'3'346'0,"8"-1"1"0,-6 1 0 0,7-3-82 0,3 0-125 0,2 0-63 16,4-3-33-16,5 1-17 0,4-1-8 0,5 1-8 0,4-3-5 15,9 0-8-15,-1 0-10 0,10 0-7 0,4-2-8 0,4-1-13 0,2 3-15 16,6-3-24-16,-1 5-28 0,3-5-35 0,0 3-39 0,7-2-56 16,-5 2-64-16,1-2-32 0</inkml:trace>
  <inkml:trace contextRef="#ctx0" brushRef="#br0" timeOffset="55782.2322">35553 22947 214 0,'-5'-4'374'0,"1"1"3"0,-1 1-69 0,5-4-107 0,-3 4-63 0,3-1-45 16,3 1-23-16,1-2-14 0,1 1-9 0,0-1-8 0,7-1-11 16,-5-2-10-16,5 6-7 0,1-5-5 0,1 6-4 0,3-1-3 15,-3 1-2-15,1 1-1 0,2 1-1 0,-3 3 2 0,-1 2 3 0,-1 2 3 16,-2 3 4-16,-1 1 2 0,-1-1 2 0,-2 5 2 0,-3 1 0 15,-3 2 2-15,0 3 1 0,-7-2 2 0,0-2 2 0,-1 5 4 16,-4 1 1-16,2 2 5 0,-4-6 1 0,0 4 2 0,-3-3 2 0,0-1 2 16,4 2 1-16,-1-4 0 0,0-2 3 0,1-3-1 0,2-2 2 15,3 1 0-15,3-5 3 0,-2 1 2 0,2-5 2 0,5 0 4 0,0-4 0 16,0 0-2-16,3 0-4 0,2-4-4 0,1 0-3 0,2-5-3 16,2-2-1-16,6-4-2 0,-3-2-2 0,1-3-4 0,0-4-6 0,1-1-4 15,5-5-7-15,-1 2-6 0,0-4-5 0,-2-2-2 0,2-1-1 16,-6 3 0-16,1 1 2 0,0-1 4 0,1 3 2 0,-5 5 0 15,-5 1 0-15,4 3-2 0,-4 0-3 0,-2 8-3 0,-1 0 0 0,-2 5 0 16,-2 2 1-16,2 5 1 0,-3 5 0 0,-2 2 2 0,0 5-1 16,0 5-2-16,-7 5-2 0,7 3 0 0,-1-1-2 0,-5 7 1 15,5 2-2-15,-2 2-3 0,3 1-6 0,0 0-9 0,1 5-10 0,1-4-11 16,1 0-12-16,2 0-13 0,2-1-15 0,1-5-14 0,6-2-16 16,-1 2-16-16,3-7-24 0,0-2-23 0,5-2-33 0,-3-6-39 0,8-2-51 15,1 1-55-15,-1-5-25 0,4-5-5 0</inkml:trace>
  <inkml:trace contextRef="#ctx0" brushRef="#br0" timeOffset="56070.4006">37558 22173 228 0,'-13'-18'427'0,"-1"3"4"0,0 2 1 0,2-3-93 16,2 9-140-16,-2-3-73 0,4 5-40 0,-1-1-19 0,2 6-8 0,-4 6-10 16,2 1-6-16,2 4-9 0,-5 9-10 0,2 1-2 0,-2 4-1 15,-2 9 4-15,-3 3 7 0,4 10 9 0,-6 1 6 0,0 7 6 0,0 4 3 16,-1 3 3-16,1 1-1 0,0 6 2 0,-1 4-2 0,5 1 1 16,-2-2-2-16,3 2-5 0,2-1-10 0,5-1-12 0,-1 0-12 0,4-4-13 15,4 4-16-15,4-8-13 0,4-3-13 0,-1-3-16 0,8-2-16 16,1-4-18-16,6-3-18 0,3-6-28 0,-1-3-28 0,10 0-32 15,-1-7-37-15,4-5-67 0,3-1-83 0,1-7-36 0,-1-4-13 0,5-4 0 16</inkml:trace>
  <inkml:trace contextRef="#ctx0" brushRef="#br0" timeOffset="66504.9478">38147 22978 131 0,'0'0'346'0,"0"0"-12"16,1 4-19-16,3-4-72 0,1 3-97 0,3-3-52 0,-2 0-28 15,6 0-12-15,-2 0-1 0,7 0 1 0,0 0 3 0,3-3 0 0,6 3-2 16,-2-4-6-16,6 3-8 0,5-4-6 0,-3 0-8 0,4-2-8 16,1 2-6-16,-1-3-5 0,7-1-4 0,-6 1-2 0,4-1 0 15,-2-2-2-15,1 2-2 0,-6-3 0 0,2 1-1 0,-2-1 1 0,-2 0 4 16,-5 4 7-16,1-2 8 0,-6 0 7 0,-2 3 9 0,-1-1 6 16,-2 3 8-16,-3-2 3 0,-1 2 4 0,-4 2 4 0,-4 2 2 0,4-3 2 15,-8 3 1-15,4 1 0 0,-1 0 0 0,-1 1-2 0,-1 3-6 16,-2-4-5-16,0 1-7 0,0 2-4 0,-2 2-7 0,-1 0-2 0,-1-1-5 15,4 7-1-15,-1-4-3 0,-3 5 0 0,4 0-1 0,-1 4-2 16,1 0-1-16,-4 3-1 0,1-2-1 0,3 3 0 0,-5 4-3 16,3 0-5-16,-5 3-9 0,5-2-12 0,-4 3-13 0,-1 2-18 0,0 0-19 15,0 0-28-15,0-1-33 0,-1 1-50 0,3 0-62 0,0-3-72 16,1-2-81-16,-1-2-41 0,5 1-20 0,0 0-5 0,0-8 1 0</inkml:trace>
  <inkml:trace contextRef="#ctx0" brushRef="#br0" timeOffset="67127.0214">39980 22544 331 0,'0'-20'409'0,"0"-2"12"0,0 2-70 16,-2-2-112-16,2 2-57 0,-5 3-31 0,-2-3-10 0,6 3-1 15,-8-2-2-15,4 6-6 0,-4 0-8 0,1 1-15 0,-1 2-13 16,1 3-17-16,-6 2-15 0,4-1-15 0,-2 6-12 0,-2 6-11 0,-1-1-8 16,-5 4-5-16,4 7-9 0,-4 1-7 0,1 8-3 0,-3 3 1 0,0 0 0 15,-1 4 2-15,1 4 4 0,2 5 3 0,-1-1 3 0,6 3 2 16,-2 4-1-16,3-4 0 0,2 5-6 0,6-5-6 0,-3 2-7 0,6 3-7 15,-1-6-5-15,8-3-9 0,-1 4-3 0,6-7-4 0,-3-1-5 16,3-2-4-16,5-5-1 0,-1 0 2 0,4-6 3 0,0 0 4 16,2-6 6-16,3 0 7 0,-3-5 6 0,7-3 6 0,-4-3 6 0,2-5 6 15,1-4 3-15,-3 0 3 0,6-5 4 0,-6-2 4 0,5-1 3 16,-5-4 1-16,-1-1 3 0,-1-3 3 0,2 2 1 0,-3-6 2 0,-2 0 3 16,-1-1 2-16,-3-3 2 0,1 4 4 0,-1 0 2 0,-4-3 4 15,0 2 1-15,-1 1-2 0,-3 2-2 0,0 4-4 0,2-1-6 16,-5 3-6-16,-2 4-4 0,0 4-3 0,0 4-1 0,-2 4-4 0,2 3-3 15,-7 2-3-15,2 7-3 0,3 4-1 0,-1 7-1 0,-2-2 0 16,0 9 2-16,-2 0 1 0,-2 10 2 0,4-2 0 0,-3 3-6 0,-2 6-8 16,-1-1-10-16,-4 1-12 0,5 1-16 0,0-1-20 0,-6 5-23 15,6-6-26-15,-4-3-34 0,4 4-39 0,2-6-80 0,1 2-99 0,2-3-50 16,3-7-28-16,-1 2-9 0,3-6 1 0</inkml:trace>
  <inkml:trace contextRef="#ctx0" brushRef="#br0" timeOffset="67393.8127">40657 22662 388 0,'-3'-23'426'0,"-3"3"12"0,-2 2-48 16,3 1-77-16,3 2-72 0,-5 2-69 0,2 4-40 0,0 0-22 15,0 1-14-15,-2 2-3 0,2 5-10 0,3 1-11 0,-6 1-15 16,3 6-14-16,-4 5-14 0,1 1-10 0,-1 4-6 0,1 4-8 0,-1 3 0 16,0 4 0-16,3 1 1 0,-6 4-3 0,3 2-4 0,4 7-5 0,-3-6-10 15,-1 4-12-15,4 0-15 0,3-1-14 0,-5 3-19 0,7-3-19 16,0 1-24-16,0-4-26 0,0 3-34 0,7-5-38 0,0-2-64 16,0-1-78-16,3-3-36 0,2 0-16 0,-5-6-3 0</inkml:trace>
  <inkml:trace contextRef="#ctx0" brushRef="#br0" timeOffset="67784.101">40810 22943 333 0,'4'-28'398'0,"-1"3"-6"0,-3 2-10 0,2 2-78 0,3 1-112 16,2 2-60-16,-5 8-36 0,6-3-19 0,-3-1-11 0,4 5-11 16,4 1-10-16,-1 4-10 0,-1-3-12 0,2 2-9 0,1 5-4 0,0 4-1 15,-1-3 0-15,1 6 3 0,-1 0 2 0,3 1 4 0,-3 1 4 16,-6 2 1-16,9 2 2 0,-10 0 1 0,1 2 1 0,-2 5 2 15,-3-4 2-15,1 4 0 0,-3-1 1 0,-3 1-1 0,1-3 1 0,-3 2-2 16,-2 1-1-16,2 0-1 0,-3-4-1 0,-1 4 0 0,2-4 1 16,-4 1-1-16,2-4-1 0,0 1 0 0,4-1 1 0,-3-5 1 0,3 0 3 15,0-1 1-15,1 0 5 0,2-6 2 0,2-1-1 0,0 0-2 16,2 0-1-16,5-4-5 0,0-3-4 0,1-5-3 0,4 4-4 16,-1-7-2-16,2-3-4 0,4-1-4 0,0-2-6 0,2-2-6 0,0-5-6 15,6 1-4-15,-2 2-5 0,-3-4-2 0,2 1 1 0,0 1 4 16,-1 2 3-16,-2 2 4 0,-1 3 5 0,-4-4 1 0,0 7-2 0,-2 2 2 15,-4 5 1-15,-1 0 3 0,0 5 3 0,-6 3 3 0,-1 2 2 16,0 5 3-16,0 3 2 0,0 4 1 0,-1 2-1 0,-6 6 1 16,2 0 0-16,0 5 2 0,0 2 1 0,-4 1 2 0,0 7 3 0,1-3-3 15,-1 2-5-15,3 1-7 0,-3 0-8 0,-3-1-13 0,7 0-14 16,0 2-17-16,0-4-17 0,1-3-19 0,1-2-19 0,3 1-18 0,3-1-19 16,1-7-27-16,1 2-34 0,3-5-56 0,-2-4-69 0,4-1-63 15,2-7-57-15,-2 2-24 0,2-6-5 0,2-2 5 0</inkml:trace>
  <inkml:trace contextRef="#ctx0" brushRef="#br0" timeOffset="68007.2428">41573 22363 202 0,'0'-17'473'0,"0"2"1"0,0 3 2 0,3 5-83 0,-3-4-125 0,2 9-84 15,3-2-64-15,2 4-32 0,3 1-18 0,2 4-9 0,-2 6-4 16,4 1-6-16,3 1-7 0,5 5-3 0,-3 6 2 0,0 4 3 0,3-3 4 15,3 8 2-15,-6-2 5 0,0 8 0 0,3-1-1 0,-5 4-1 16,-2 2-1-16,-3-1-3 0,-1 5-4 0,-5 0-4 0,-4 0-6 0,-2 1-8 16,-2 0-11-16,-4 0-12 0,-5 3-14 0,-2-4-18 0,-4 1-19 15,-6 1-22-15,1-4-28 0,2 2-36 0,-9-3-44 0,2-3-92 16,-2 1-119-16,-2-5-60 0,4 0-29 0,-8-6-12 0,8-6-2 0,3-1 4 16</inkml:trace>
  <inkml:trace contextRef="#ctx0" brushRef="#br0" timeOffset="68643.2457">42932 22683 205 0,'-7'-17'329'16,"5"-3"-50"-16,-1 0-44 0,1 0-41 0,2 3-19 0,-7-1-7 15,7 1-4-15,0 1 1 0,0 2-7 0,0 1-13 0,0 1-17 0,0 3-21 16,0 1-15-16,7 1-13 0,-7 5-8 0,0 2-6 0,2 2-4 15,3 1-4-15,2 1-5 0,-5 5-6 0,6 6-2 0,1 3 0 0,1 5-1 16,-2-1 1-16,6 3 4 0,0 3 5 0,-1 4 3 0,1-1 3 16,1 1-2-16,-1 1-2 0,1 2-4 0,-1-4-5 0,0 2-5 0,-1-1-5 15,1-3-4-15,1-1-5 0,-1-1-1 0,-4-2 0 0,2-2 0 16,-2-2-1-16,1-4 5 0,-3-2 3 0,4-2 9 0,-4-1 6 0,-1-2 8 16,2-5 2-16,3-2 4 0,-4 2 2 0,-1-5 0 0,2-1 0 15,3-3-1-15,-6-3-1 0,6-2-3 0,-1-3-5 0,2-3-6 16,3-2-6-16,-1-2-11 0,2-6-9 0,0-7-9 0,-2 2-7 0,2-4-6 15,0-5-5-15,-1-3-4 0,-3 0-3 0,1-6-2 0,-2 2 2 16,-2-4-2-16,2 2-1 0,-7 1-2 0,0-4-3 0,1 5-5 0,-3 3-7 16,0-1-10-16,-1 7-17 0,-2 6-17 0,0 0-18 0,0 7-13 15,0 7-11-15,-2 4-12 0,2 5-14 0,-3 6-14 0,0 4-15 16,3 6-18-16,0 5-21 0,0 4-21 0,3 7-22 0,0 3-58 0,-1-2-72 16,3 10-41-16,4 0-25 0,-2 2-6 0,-1 0 3 0</inkml:trace>
  <inkml:trace contextRef="#ctx0" brushRef="#br0" timeOffset="69177.3326">44054 22751 291 0,'-9'-8'467'0,"1"-1"11"0,3 1 8 0,-2 2-79 15,2-2-121-15,5 4-79 0,0-4-56 0,0 3-32 0,5 0-20 0,2 0-10 16,-2-2-8-16,3 3-13 0,6-4-14 0,-4 4-15 0,11-4-16 16,-2 1-10-16,3-1-11 0,2-1-5 0,3-2-3 0,4 3 0 15,1-2 3-15,4-2 1 0,0 1-2 0,-1 0-1 0,6-2-3 0,-5 2 0 16,7-2 0-16,-7-2 0 0,-1 3 0 0,-6 0 3 0,6 3 0 15,-8 2 3-15,-3-3 4 0,1 2 2 0,-3 4 1 0,-6-4 4 0,-3 3 5 16,3 0 3-16,-6 2 4 0,0 2 4 0,-1-2 2 0,-4 0 3 16,2 3 3-16,-2-2 3 0,-2 2 3 0,2-3 2 0,-3 3 0 15,1 0 1-15,1 0-4 0,-4 0-1 0,0-1-3 0,0 1-4 0,2 0-3 16,-2 0-3-16,0 0-3 0,0 0-3 0,0 0-3 0,0 0-4 16,0-4-3-16,0 4-3 0,0 0-5 0,0 0-3 0,0 0 1 0,0 0 1 15,0 0 2-15,0 0 0 0,0 0 3 0,0 0-1 0,0 0-1 16,0 0 2-16,0 0 0 0,0 0 2 0,0 0 2 0,0 0-1 0,0 0 4 15,5 0-2-15,-2 0-3 0,-3 0 1 0,4 0-1 0,-4 4-2 16,1-4 1-16,-1 1 0 0,4 2 1 0,-1-3 0 0,2 2 0 16,-3 1 1-16,1 0 0 0,1 1 1 0,1 1 2 0,0 3 1 0,0-1 3 15,0 3 2-15,4 0 5 0,-3 2 0 0,0 0 4 0,2 4 0 16,-6-1-1-16,3 2-1 0,2 3-4 0,-6-3-6 0,5 5-6 0,-6-2-9 16,3 1-12-16,-3 2-15 0,0 2-17 0,0-3-26 0,-3 3-28 15,3-1-34-15,-2 0-35 0,-2 0-69 0,4-2-87 0,0 3-77 16,0 0-72-16,0-2-33 0,0-5-14 0,0 2-3 0,6-2 3 0</inkml:trace>
  <inkml:trace contextRef="#ctx0" brushRef="#br0" timeOffset="69495.9882">45829 22312 200 0,'-1'-13'436'0,"-3"-2"12"0,1 6-64 15,1-2-105-15,-3-2-62 0,1 2-42 0,1 1-19 0,1 3-12 0,-3-3-5 16,-2 2-1-16,2-1-4 0,0 1-3 0,0 0-6 0,-2 1-9 16,2 1-8-16,0-2-11 0,0 2-8 0,-2 1-9 0,2 1-10 0,3 0-10 15,-6 4-9-15,3 0-8 0,-4 4-9 0,1 4-9 0,-4 0-10 16,1 5-8-16,1 2-7 0,-5 4-4 0,1 4-2 0,-1 3 0 0,-2 6 2 15,0-1 2-15,3 4 3 0,0 2 1 0,1 3-1 0,3-1-4 16,-2 1-6-16,3-2-7 0,2 3-9 0,0-3-11 0,7 1-14 16,0-3-18-16,0 0-19 0,7 4-18 0,-5-10-22 0,7 3-24 0,-1-4-37 15,6-2-44-15,-1-2-84 0,4-3-105 0,-3-1-50 0,1-1-25 16,6-3-7-16,-2-6 3 0</inkml:trace>
  <inkml:trace contextRef="#ctx0" brushRef="#br0" timeOffset="69769.5575">46170 22349 135 0,'-1'-12'484'0,"-6"-1"11"0,5 1 8 16,-1 1-86-16,-2 2-135 0,1 1-75 0,2 0-46 0,-4 2-23 16,1 0-10-16,3-2-6 0,-2 3-7 0,1 1-11 0,1 0-10 0,-3 1-12 15,2-2-11-15,-1 5-7 0,-1-4-8 0,0 4-8 0,0 0-7 0,-2 4-7 16,2-3-5-16,3 6-7 0,-6-2-8 0,3 6-5 0,-7 1-3 15,2 1-3-15,1 4-2 0,-5 6 0 0,2-1-1 0,-1 4 1 0,-1 5 0 16,0 1 3-16,4 0 3 0,-3 3 2 0,4 1 1 0,-3-1 2 16,4 3 2-16,1-2-4 0,0 0-6 0,5-2-8 0,-1-1-13 0,3 2-12 15,3-6-15-15,-1 3-17 0,5-5-19 0,0 1-20 0,1-4-20 16,4 0-23-16,2 0-22 0,-4-4-31 0,7 0-37 0,2-3-63 0,-2-2-74 16,0-6-54-16,2 0-46 0,3-1-14 0,-7-6-2 0</inkml:trace>
  <inkml:trace contextRef="#ctx0" brushRef="#br0" timeOffset="70184.1791">46390 22708 73 0,'0'-18'429'0,"4"3"-29"0,-4 2-53 0,0-2-62 0,0 3-69 15,0 3-37-15,0-2-22 0,0 2-15 0,0 1-14 0,0 1-14 0,0 0-15 16,0 1-15-16,0 1-14 0,1 1-12 0,-1-1-12 0,7 0-9 16,-5 2-8-16,3 1-8 0,2-4-6 0,1 6-6 0,-1-1-6 0,5 1-1 15,-2-3-5-15,2 3 2 0,2 0 2 0,-4 3 4 0,7-3 4 16,-3 1 3-16,-4 5 4 0,5-1 3 0,-4 3 2 0,-1-2 4 0,2 5 4 15,-4-1 5-15,1-2 3 0,-2 5 5 0,0 2 3 0,-6 1 2 16,-1 0 0-16,0 0-2 0,0 1-1 0,0 0-1 0,-1 1-2 16,-6 2-2-16,0-4-1 0,-2 3-3 0,1-2-3 0,-4 0-4 0,2 0-6 15,-1 0-3-15,3-3-3 0,-4 1-4 0,2 0-1 0,-2-2-4 16,3-2-1-16,3-2-1 0,-1 1-1 0,2-3 2 0,3-2 4 0,-2 0 6 16,4-5 5-16,0 0 3 0,4 0 1 0,1-2 1 0,4-4 0 15,-4 0 0-15,3-5 0 0,6 1 0 0,-4-2 0 0,4-3 1 16,-1-2 1-16,8-7-1 0,-6 3-4 0,6-4-3 0,-1 2-7 0,2-4-1 15,-1 3 2-15,1-2 1 0,-3 1 1 0,3-3 4 0,-3 7 0 16,-2-2-1-16,-2 3 0 0,-1 2-3 0,1 4-4 0,-8 3-2 0,1 6-1 16,-3-3 3-16,-1 4 2 0,-1 8 3 0,-1 0 2 0,-2 4 0 15,0 4 2-15,-2 0-1 0,2 6 0 0,-7 0 3 0,6 5 1 16,-3 2 4-16,3 0 4 0,-6 3 1 0,5-2-2 0,-3 6-6 0,-2 0-11 16,5-4-10-16,-4 0-14 0,4 4-15 0,-3-4-13 0,5-2-20 15,-4-1-19-15,4 0-26 0,0-2-26 0,0-3-31 0,4-4-31 16,-3-2-64-16,5 2-80 0,0-7-82 0,3 0-85 0,-2-4-38 0,1-1-14 15,6-4-2-15,0-4 5 0</inkml:trace>
  <inkml:trace contextRef="#ctx0" brushRef="#br0" timeOffset="70394.213">47323 22225 231 0,'-3'-25'536'0,"3"2"8"0,-2 6 6 15,2 1 5-15,-3-1-103 0,3 2-155 0,0 7-89 0,0-2-55 0,0-1-31 16,0 7-21-16,0-1-15 0,3 3-13 0,-1-1-15 0,1 6-15 15,2 2-13-15,0 0-9 0,7 7-10 0,-3 1-5 0,4 7-4 16,1 1-3-16,1 4 2 0,3 4 2 0,-1 4 4 0,-2 3 4 0,5 5 4 16,-4-2 2-16,-3 4 0 0,-1-2-2 0,-1 2-2 0,-5 3-4 15,1 1-8-15,-7-3-10 0,0 4-16 0,-7-3-18 0,-1 1-23 0,-4-2-29 16,-2-1-36-16,4 2-42 0,-7-1-103 0,-2-1-131 0,-3 2-67 16,0-2-31-16,-4-3-16 0,6 1-7 0,-2-6 4 0</inkml:trace>
  <inkml:trace contextRef="#ctx0" brushRef="#br0" timeOffset="70585.5005">48851 23249 397 0,'7'0'500'0,"-5"-4"2"15,-2 4-1-15,0 0 0 0,-2 4 3 0,-1-1-106 0,-3 2-160 0,-2-1-95 16,-1 7-65-16,-1 2-35 0,-4-1-20 0,1 0-16 0,-4 5-14 0,-2 0-19 15,-1 1-21-15,1 2-29 0,-3 3-32 0,-1-5-61 0,1 2-78 16,0 2-85-16,2-2-90 0,-3 0-46 0,3-3-24 0,-2 2-11 16,1-6-6-16</inkml:trace>
  <inkml:trace contextRef="#ctx0" brushRef="#br0" timeOffset="72631.0608">48730 21649 220 0,'7'0'422'0,"-7"0"0"16,0 0 0-16,0 0 0 0,0 3-95 0,2-2-141 0,1 4-74 15,0 2-37-15,2 1-17 0,-3 2-10 0,7 2 1 0,-1 5 3 0,4 4 5 16,2 2 1-16,1 2 2 0,6 3-1 0,-1 5 2 0,2 4 1 15,0 4-2-15,6 2-5 0,-1 6-3 0,2 0-2 0,0 6-1 0,-3 2-3 16,-3 0-4-16,0 8-4 0,-6-5-4 0,-4 8-2 0,-2-4-3 16,-5 5-2-16,-6 1-5 0,-6-1-11 0,-5 2-12 0,-6-1-15 0,-1 0-20 15,-10-3-24-15,-2 5-29 0,-8-8-31 0,-1 2-57 0,-6-4-64 0,-4-2-87 16,-2-4-94-16,-5 0-47 0,-4-3-25 0,-2-2-9 0,-1-3 1 16</inkml:trace>
  <inkml:trace contextRef="#ctx0" brushRef="#br0" timeOffset="74061.1089">34098 25608 299 0,'0'0'379'0,"0"0"7"0,0 0-46 16,0 0-73-16,0 0-70 0,0 0-72 0,0 0-38 0,0 0-21 0,0 0-7 16,0 0-4-16,0 0-4 0,0 0-4 0,0 0-6 0,0 0-4 0,0 0-5 15,0 0-6-15,0 0-4 0,0 0-5 0,0 0-2 0,0 0-4 16,0 0-2-16,0 0-2 0,0 0-2 0,0 0 0 0,0 0-2 0,0 0-1 15,0 0 0-15,0 0-2 0,0 0-2 0,0 0 2 0,0 0 2 16,0 0 1-16,0 0 0 0,0 0 1 0,0 0-1 0,4-1 0 0,-4 1 2 16,0 0-1-16,0 0 2 0,0 0 0 0,0 0-1 0,0 0 3 0,0 0-1 15,0 0-3-15,0 0 1 0,0 0-2 0,0 0 1 0,0 0 0 16,0 0 0-16,0 0-2 0,0 0-1 0,0 0-1 0,0 0 0 0,0 0 0 16,0 0-1-16,0 0 1 0,0 0-1 0,0 0 2 0,0 0 0 15,0 0-1-15,0 0 0 0,0 0 1 0,0 0 0 0,0 0 0 0,0 0 0 16,0 0 2-16,0 0-1 0,0 0 0 0,0 0-1 0,0 0-2 15,0 0 0-15,0 0 2 0,0 0 0 0,0 0-1 0,0 0 0 0,0 0 1 16,0 0-1-16,0 0-1 0,0 0 0 0,0 0 0 0,0 0 0 0,0 0 0 16,0 0 0-16,0 0 0 0,0 0-1 0,0 0 0 0,0 0 0 15,0 0 1-15,0 0-1 0,0 0 0 0,0 0 2 0,0 0 3 0,-4 1-1 16,4-1 0-16,0 0 0 0,0 0 3 0,0 0-1 0,0 0 0 0,0 0 1 16,-3 3 2-16,3-3 0 0,0 0 2 0,0 0-1 0,0 0 1 15,0 0-1-15,0 0 0 0,0 0-2 0,-2 4 0 0,2-4 0 0,-3 0-1 16,3 0 0-16,0 0-1 0,0 0-2 0,0 0 0 0,0 0-2 15,0 0-2-15,-2 4 1 0,2-4-1 0,0 0 1 0,0 3 0 0,0-3 0 16,0 0 0-16,-3 0-1 0,3 0 1 0,-4 0 1 0,4 1 1 16,0-1 1-16,0 0-1 0,0 0 1 0,0 0 1 0,0 0 1 0,0 0-1 15,-2 0 0-15,-1 4 1 0,3-4-1 0,0 1 3 0,0-1-2 0,-2 0 0 16,2 3-1-16,-3 1 0 0,0-4 1 0,3 1-1 0,0 2-1 16,0 0 1-16,0-3-2 0,-2 5 0 0,2-5 0 0,0 1-1 0,0 2-1 15,0-1-2-15,0 1 0 0,0-3 2 0,0 3 0 0,0-3 0 16,0 0-1-16,0 0-2 0,0 2 0 0,0 0 0 0,0-2 1 0,0 0 1 15,0 0-2-15,0 2 1 0,0-2-1 0,0 0-1 0,0 0 1 16,0 0-2-16,0 0-1 0,0 0 0 0,0 0 1 0,0 0 1 0,0 0 1 16,0 3-1-16,0-3-2 0,0 0-2 0,0 0 0 0,0 0-1 0,0 0-1 15,0 0 0-15,0 3-3 0,0-3 0 0,0 0-2 0,0 0-1 16,0 0-2-16,0 2-1 0,0-2-4 0,0 0-4 0,0 3-2 0,0-3-4 16,0 0-3-16,0 5-4 0,0-5-4 0,0 2-4 0,0 0-5 15,0 3-6-15,0-2-6 0,0-1-7 0,2 1-10 0,-2 0-10 0,3-1-10 16,0 1-10-16,-3-3-13 0,0 0-15 0,0 0-22 0,0 1-23 0,2 2-51 15,-2-3-62-15,3 1-32 0</inkml:trace>
  <inkml:trace contextRef="#ctx0" brushRef="#br0" timeOffset="77592.7369">28645 14575 282 0,'0'-32'378'0,"-6"6"-88"15,5 1-57-15,-6 7-44 0,5-1-26 0,-1 4-18 0,1 2-13 16,-5 5-13-16,2 4-12 0,0 4-14 0,-3 3-15 0,-1 5-15 16,0 5-13-16,-4 3-12 0,-1 9-4 0,-1 4-2 0,-7 5 3 0,-1 8 3 15,-4 4 6-15,-2 4 5 0,-5 7 2 0,0 2 2 0,-4 2-1 0,-4 3-3 16,-4 4 0-16,0-1-4 0,-7 4-2 0,-2-2-3 0,-1 1-3 16,1-1-3-16,-3-1-6 0,1 0-4 0,0-4-6 0,1-2-7 15,1-4-3-15,6-2-5 0,-1-4-2 0,6-5-1 0,0-2 0 0,8-8 1 16,4-6 2-16,4 3 1 0,3-11 4 0,4 0 3 0,4-6 3 15,0-3 2-15,7-3-1 0,-2-7 2 0,5 0-1 0,-1-4-4 0,1-7-3 16,2-1-4-16,3-9-4 0,2 1-4 0,-3-9-5 0,3-5-6 16,3-3-5-16,-3-7-6 0,2-3-3 0,3-5-4 0,3-2-3 0,-1-4-2 15,0-2 2-15,7 2 2 0,-2-3 3 0,-2 5 2 0,3 1 1 16,4 4 0-16,1 2 1 0,-3 4 1 0,2 8 1 0,2 3 3 16,3 2 2-16,-2 8 2 0,1 8 6 0,4 8 6 0,3 0 6 0,-1 11 3 15,4 5 4-15,-1 2 4 0,3 12 5 0,3 3 3 0,-4 6 4 16,7 5 4-16,-3 6 1 0,2 0 0 0,-4 10-4 0,1 0-5 0,-2 7-12 15,3-2-16-15,-4 2-16 0,-1 3-20 0,3-1-24 0,-5-1-26 16,2 2-35-16,1-4-37 0,-1 2-61 0,1-3-75 0,4-1-71 0,-5-1-69 16,4-3-33-16,1-5-13 0</inkml:trace>
  <inkml:trace contextRef="#ctx0" brushRef="#br0" timeOffset="77772.8779">29582 16736 84 0,'-5'-2'408'16,"-3"-1"-8"-16,-1 3-106 0,3-2-152 0,-3 2-90 0,0-3-60 0,1 0-45 16,-1 3-37-16,-1 0-59 0,2 0-72 0,-4 0-62 0,1 0-58 15</inkml:trace>
  <inkml:trace contextRef="#ctx0" brushRef="#br0" timeOffset="78774.3009">26898 15101 42 0,'-5'-28'160'0,"-3"0"-10"15,3 3-4-15,-1-3 2 0,1 1 3 0,2-1 1 0,-1 0 2 0,-1 4-1 16,4 0-2-16,-3 0 0 0,1-2-1 0,3 4 0 0,-2 2-4 16,-1 1-3-16,3 4-4 0,-2 1-9 0,2 2-8 0,-3-2-11 0,-1 5-13 15,4 4-14-15,-2-2-13 0,2 6-11 0,0 1-11 0,0 5-7 16,0 3-7-16,2 4-4 0,2 8-2 0,-1 2 0 0,2 3-1 0,0 8 2 16,4 6 3-16,-1 5 5 0,3 3 6 0,0 4 5 0,0 3 8 15,2 6 1-15,1-4 1 0,3 7-3 0,2-3-3 0,3 0-3 16,0-4 0-16,5 0 0 0,1-1 1 0,8-2 3 0,-1-4 6 0,13-6 3 15,2-3 3-15,6-3 2 0,9-7 0 0,8-6 2 0,9-4 0 16,6-7-1-16,11-6 1 0,5-8-3 0,12-10-7 0,5-5-7 0,11-7-10 16,1-7-6-16,3-8-2 0,6-3-5 0,3-6-3 0,1-6-4 0,-1 2-5 15,4-9-5-15,-6 4-4 0,0-4-3 0,-12 1-7 0,-1 2 3 16,-9 2 5-16,-10 1 9 0,-5 0 8 0,-7 2 7 0,-11 1 0 0,-2 3 5 16,-11 4 7-16,-16 1 8 0,-1 6 9 0,-8 3 10 0,-9 3 10 15,-5 3 7-15,-9 1 7 0,-2 6 2 0,-6 2-2 0,-5 3-4 16,-2 0-4-16,-7 4-8 0,0-1-4 0,-2 6-11 0,-3 0-11 0,-3 1-10 15,-2 3-14-15,0 0-13 0,-7 3-13 0,2 3-15 0,-4 1-17 0,-3 1-16 16,-5 3-17-16,0 4-17 0,-2 4-16 0,-10-1-18 0,5 5-17 16,-7-1-15-16,-3 6-17 0,-2-1-18 0,0 4-18 0,-4 2-18 15,-2-1-20-15,4 0-15 0,-7 7-15 0,1-2-20 0,0 0-24 0,-4 1-49 16,0 2-63-16,3 1-53 0,-1-1-50 0,-5 0-16 0,1 0 1 16,1-3 11-16</inkml:trace>
  <inkml:trace contextRef="#ctx0" brushRef="#br0" timeOffset="79158.4009">26723 15819 169 0,'-19'-24'428'0,"2"3"5"0,1-2-67 16,3 4-104-16,-3-1-61 0,6 0-39 0,2-1-20 0,-1 1-10 15,2 4-5-15,1 2-2 0,0-2-6 0,3 3-9 0,1 0-12 0,-1-2-14 16,3 4-11-16,-2 2-10 0,2 4-7 0,0-2-9 0,0 3-4 16,0 4-6-16,2 4-4 0,-2 3-2 0,5 2-3 0,-2 7-1 0,3 3-1 15,2 3-1-15,1 3 0 0,-1 8 4 0,2 0 2 0,-1 8 3 16,5-3 1-16,-6 6 2 0,6 0 0 0,-2-4-1 0,1 7-2 0,-2-3-5 16,2-3-4-16,1 3-6 0,3-6-5 0,0 3-2 0,-2-8-6 15,4 3-1-15,3-5-2 0,0-3 3 0,9-4 3 0,0 1 6 16,6-8 3-16,2 0 5 0,8-6 5 0,5-3 6 0,8-8 3 0,5-6 5 15,5-4 1-15,10-4 2 0,4-9 1 0,6-3 1 0,0-8-1 16,6 0-1-16,3-4-6 0,1-7-6 0,-1-2-7 0,0-9-8 0,-3 2-8 16,-6 0-7-16,2-3-8 0,-5-1-10 0,-7-3-7 0,-3 7-10 15,-5-3-5-15,-9 2-7 0,-2 3-9 0,-10 6-11 0,-3-1-11 0,-7 3-14 16,-4 6-13-16,-6 1-14 0,-4 0-15 0,-4 5-16 0,-5-1-17 16,-1 3-20-16,-3 2-21 0,-2 0-24 0,-5 1-34 0,1-1-39 15,-3 3-67-15,-1-3-82 0,-4 4-37 0,0 0-15 0</inkml:trace>
  <inkml:trace contextRef="#ctx0" brushRef="#br0" timeOffset="79571.9271">27715 11769 270 0,'-5'-18'393'0,"-3"4"-41"0,2-2-58 16,-2 1-67-16,-1 2-31 0,4-3-13 0,4 4-12 0,-6 2-10 16,2-2-17-16,3 2-19 0,2 3-17 0,-4 3-14 0,4 0-12 15,0 4-8-15,4 5-5 0,1 2-4 0,4 6-6 0,-3 4-3 0,6 4-7 16,2 4-7-16,3 10-3 0,-2 0-1 0,7 2 3 0,1 8 4 16,2 0 2-16,-1 5 0 0,3 1-2 0,1 1-5 0,-1 0-8 0,2 3-8 15,-2-3-11-15,2 4-10 0,0-2-15 0,-1 3-15 0,-5-3-14 16,5 3-17-16,-3 1-19 0,-1-2-23 0,-2 2-29 0,4-1-28 0,-4-1-52 15,0 0-65-15,-3-1-80 0,0-1-92 0,-1-1-42 0,0-3-19 16,-5-2-3-16</inkml:trace>
  <inkml:trace contextRef="#ctx0" brushRef="#br0" timeOffset="80338.0807">5053 12471 174 0,'-2'-15'431'0,"-1"2"-59"0,3 2-91 0,-2 2-57 0,-1 1-41 16,3 0-24-16,-4 0-12 0,4 4-15 0,-1-1-14 0,-3 3-17 16,1-1-22-16,1 3-18 0,-1 0-17 0,3 3-10 0,-2-1-8 0,-1 5-7 15,3 1-6-15,0 2-5 0,3 3-6 0,-1 6-3 0,1 2-2 16,2 7-4-16,0 5-3 0,2 4 0 0,3 3 1 0,-1 6-3 0,1 4-6 15,-1 4-9-15,3 4-14 0,-2 5-15 0,3 2-20 0,4 1-21 16,-3 4-25-16,1 1-32 0,3 2-36 0,0-1-71 0,3 4-88 0,-2-2-44 16,-1 0-19-16</inkml:trace>
  <inkml:trace contextRef="#ctx0" brushRef="#br0" timeOffset="80641.504">5152 14837 202 0,'-7'-39'450'0,"-5"10"3"15,4 0 2-15,-3 4-104 0,3 4-152 0,3 1-79 0,0 8-41 0,1 4-23 16,1 4-11-16,3 4-10 0,3 8-8 0,1 1-9 0,1 10-8 16,3 4-6-16,2 6-10 0,4 5-1 0,0 5 1 0,3 8 0 0,2 3 2 15,3 7-3-15,0 2-6 0,0 6-7 0,0-1-12 0,2 8-13 16,2 0-14-16,1 1-26 0,-3 5-32 0,1-2-40 0,6 3-42 0,-4-3-73 16,1 4-90-16,2-4-46 0,-2 0-24 0</inkml:trace>
  <inkml:trace contextRef="#ctx0" brushRef="#br0" timeOffset="82125.124">9850 23716 334 0,'-61'8'449'0,"-2"-4"12"0,5 7-62 0,-2-3-100 0,2 1-68 16,5 2-55-16,7-3-27 0,-2 0-10 0,7 1-7 0,9-5 0 0,1 3-6 16,7-2-9-16,4 0-12 0,5-3-15 0,1-2-14 0,5 3-13 15,4-3-11-15,5 0-11 0,0 0-7 0,5 0-7 0,4-3-5 0,6 3-3 16,2-2-4-16,7-3-1 0,7 0 1 0,5 0 0 0,5-5 2 15,3-2 0-15,10-4-2 0,4-4-4 0,9-4-4 0,1-3-6 0,7-5-7 16,7-5-6-16,2-3-10 0,3 0-11 0,3-8-15 0,4-2-12 16,0 4-19-16,-1-7-17 0,3 2-24 0,-2 4-27 0,-1-3-47 0,-4 4-53 15,-2-2-85-15,-7 3-99 0,-3 6-48 0,-5-1-23 0,-6 6-8 16</inkml:trace>
  <inkml:trace contextRef="#ctx0" brushRef="#br0" timeOffset="82286.7767">10075 24226 430 0,'-25'36'499'0,"1"-11"-3"0,2-1-3 0,4-5-6 0,8-4-138 16,2-2-204-16,3-5-105 0,5 0-53 0,1-4-21 0,8-8-3 0,4 0-10 16,8-4-14-16,6-4-19 0,6-5-22 0,8-5-41 0,8-6-50 15,9-5-81-15,5-2-97 0,9-6-49 0,8-2-26 0,5-1-10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3:49:26.8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32492 5532 9 0,'-2'-12'156'0,"-1"4"6"0,1-4 6 0,-5 5 0 16,5-2-1-16,-1-3-5 0,3 4-4 0,-3-2-5 0,3 0-5 0,-2 0-3 15,-1 1-1-15,3-2-2 0,0 1-4 0,0 2-5 0,0 0-7 16,0-3-7-16,0 2-6 0,0 1-10 0,3-3-7 0,-1 3-9 16,-2 4-8-16,3-2-9 0,2-2-9 0,2 3-10 0,-5 0-8 0,6 2-8 15,1-1-8-15,4-1-7 0,1 2-7 0,3 3-7 0,-2-3-2 0,6 3-3 16,-1 3-3-16,3 0-2 0,-1 2 2 0,5-1 1 0,2 6 1 15,-5 2 1-15,3 1 1 0,-5 2 2 0,4 2 0 0,-2 3 3 0,-5 0 2 16,1 2 1-16,-5 3 2 0,-1 0 2 0,-2 5 2 0,-4-1 1 16,-2 1 1-16,-3 1 1 0,-3 3 2 0,0 0-1 0,-7 1 1 0,2 1-2 15,-4 1-1-15,-1 0 0 0,-3 1 0 0,-1-3-3 0,0 2 0 0,1-3-3 16,-4 0 0-16,0-3-3 0,3-2-3 0,0 1-1 0,4-9-3 16,-2 3 0-16,4-4 2 0,1-7 0 0,-5 0 1 0,8-1 0 0,-1-4 1 15,4-2-1-15,1-2-3 0,0-4-4 0,0-4-3 0,1 0-3 16,4-3-2-16,4-5-2 0,-1-1-2 0,4-3-2 0,2-4-3 0,-4-5-3 15,4-2-3-15,5-1-2 0,-2 1-2 0,0-2 0 0,2-3 0 0,-1 1 2 16,3 3 4-16,-2-4 1 0,-1 3 4 0,3-3 3 0,-2 2 0 16,-1 1 0-16,-1-2 2 0,2 5 1 0,-5-4-1 0,-1 4 2 0,1-2 0 15,0 1 2-15,-2 0 1 0,-2-1 0 0,2 4 1 0,-5-1 2 16,-1-3 1-16,3 3 3 0,-7 2 2 0,3-4 4 0,2 6 0 0,-6-2 3 16,3-1 0-16,-3 4 1 0,-1 0 1 0,4 0 0 0,-4 4 2 0,3-4 1 15,-3 2 3-15,0 3 0 0,0 0-1 0,0 3 0 0,0 3-2 16,0-1-1-16,0 1-3 0,0 2-3 0,0-1-3 0,0 3-7 0,0 2-5 15,0 3-4-15,0 0-3 0,-3 0-4 0,3 7-4 0,-4 2-3 16,-1 2-2-16,4 4 1 0,-6 3 3 0,2 3 4 0,0 6 3 0,-4 4 4 16,4 5 5-16,0 1 6 0,-4 1 7 0,4 7 6 0,-7-2 4 15,7 2 3-15,-3 3 3 0,2-5 1 0,1 5 4 0,-2-4-2 0,6 3-5 16,-3-6-8-16,3 4-9 0,1-3-13 0,0-5-14 0,1 3-18 0,3-1-20 16,1-3-27-16,0-4-30 0,4-1-42 0,2 2-48 0,3-9-74 15,0 3-83-15,-4-5-59 0,7-1-46 0,-2-3-19 0</inkml:trace>
  <inkml:trace contextRef="#ctx0" brushRef="#br0" timeOffset="497.0714">35108 5471 16 0,'-4'-23'441'0,"4"4"-52"15,-1-1-88-15,1 0-48 0,-4 5-28 0,4-3-19 0,0 3-14 0,0 2-12 16,0 0-12-16,0 4-22 0,0 1-25 0,0 0-25 0,0 4-21 0,0 3-16 16,0 1-13-16,0 0-11 0,0 4-11 0,0 0-11 0,0 9-8 15,0-1-6-15,4 7-3 0,-4 0 1 0,1 6 3 0,-1 2 6 0,4 2 5 16,-1 5 7-16,-3 0 8 0,2 2 3 0,-2 1 4 0,3 1 0 16,-3 2 0-16,0-5-5 0,0 5-10 0,0-3-12 0,0 0-17 0,0 1-20 15,-3-5-21-15,3 3-24 0,-2-5-25 0,2 2-37 0,-3-3-39 16,3-1-44-16,0-4-44 0,0 2-75 0,0-4-88 0,0-3-40 0,3-4-15 15</inkml:trace>
  <inkml:trace contextRef="#ctx0" brushRef="#br0" timeOffset="641.1581">35316 4918 60 0,'-2'-4'112'0,"2"4"-104"16,0 0-106-16</inkml:trace>
  <inkml:trace contextRef="#ctx0" brushRef="#br0" timeOffset="1017.4785">35735 5465 291 0,'0'-14'432'15,"0"-3"-70"-15,0 2-106 0,0 0-61 0,0-1-37 0,-3 2-21 0,0 0-11 16,3 2-13-16,-6 1-14 0,5-1-16 0,-6 5-19 0,2-1-15 16,-4 4-10-16,1-1-10 0,1 5-7 0,-8 0-6 0,1 2-7 0,-1 3-7 15,-2 2-6-15,-1 3-4 0,-4 2-2 0,4 0 0 0,2 7 2 0,-4-2 1 16,1 2 2-16,2-1 0 0,2 2 1 0,1 2-2 0,2-1-1 15,3 3-1-15,1-1-2 0,3-2-1 0,5 4-1 0,0-2-2 0,0 0-2 16,5 2 2-16,3-2-2 0,1 1 1 0,5-1 2 0,-1-2 0 16,1 3 2-16,3-4 1 0,2 1 2 0,-2-1 3 0,2-2 1 0,-1 3 2 15,-1-2 1-15,2-3 2 0,-2 1 1 0,-3-1 0 0,3-2-3 16,-4-1-1-16,-2 4-1 0,1-6-1 0,-4 2 2 0,-3-1 2 0,-1 3 1 16,-3-7 0-16,-2 5-2 0,-3-4 1 0,-1 1-1 0,-7 0 0 0,-1 0 1 15,-4-1 1-15,-2 2 0 0,-3-2 1 0,-1-2 2 0,-4 1-2 16,3-3-2-16,-3 3-9 0,-4-2-10 0,1-1-15 0,-1-4-16 0,4 2-31 15,-1-3-38-15,4-3-54 0,-1 2-65 0,3-4-65 0,0-2-66 0,6-1-35 16,-1-4-19-16</inkml:trace>
  <inkml:trace contextRef="#ctx0" brushRef="#br0" timeOffset="1984.4266">37610 5808 236 0,'6'-24'296'0,"1"-4"-52"0,0-1-48 15,-5 1-28-15,-2 1-16 0,3-2-8 0,-3-2-2 0,-3-1-12 16,1 2-16-16,-5 0-14 0,2 3-14 0,-3-2-10 0,-1 2-7 0,2 3-7 16,-5-1-4-16,2 5-5 0,-2 0-7 0,2 4-6 0,-2 2-8 0,5 6-5 15,-7 1-4-15,2 5-3 0,-1 2-1 0,3 5-2 0,-6 2-2 16,3 5-3-16,-1 4-2 0,0 3-1 0,-1 6-1 0,1 3 1 0,-1 1 2 16,1 1 3-16,1 3 0 0,-1 4 3 0,6 1 1 0,1 2-1 15,-2-3-1-15,4 0-3 0,2 1-1 0,-1 2-2 0,4-7-1 0,0 5-3 16,0-6-1-16,4-3-3 0,-1-1-1 0,2-1-2 0,0-3 2 0,0-1-2 15,1-2 0-15,2-5 1 0,-1-4 2 0,0 3 2 0,1-6 0 16,4-5 1-16,-5 3-1 0,5-6 1 0,-2-2 0 0,4-2 2 0,1-5 0 16,-1 2 0-16,-1-7-1 0,3 1 1 0,-3-4 2 0,8-1-1 15,-11-3-1-15,4-3-3 0,-1 2-2 0,1-6 1 0,0 2 0 0,-1-6-1 16,-4 3-1-16,3-4-2 0,-4 3 0 0,-1-2-1 0,2 2-1 0,-4-1-2 16,3 2 1-16,-1 3-4 0,-5 4-2 0,3 1-4 0,-2 0-2 15,1 6-2-15,-2 1-1 0,-2 6 0 0,3 3 0 0,-1 0 2 0,-2 4 2 16,0 5 3-16,0 2 1 0,0 6 1 0,3 4 0 0,-3 3 2 15,0 0 4-15,0 1 7 0,0 7 3 0,0-3 3 0,0 5 3 0,3-4-1 16,-3 2 0-16,2-1 0 0,-2 0-2 0,4-3 0 0,-3 1-1 0,6 2 0 16,-5-9-2-16,5 2-3 0,-6-2-1 0,8-1-1 0,-1-2-2 15,1-2 0-15,-1-5 1 0,-1 3 0 0,2-6 0 0,4-1-2 0,1-1-1 16,0-3-3-16,3-4-3 0,0 0 0 0,-2-4 0 0,7-5-1 16,-1-1-1-16,-2 1-1 0,-1-7 0 0,8 2-2 0,-11-4 0 0,6 2-1 15,-6-4-1-15,6-3 1 0,-6 1-1 0,-1 0 2 0,-3 2 2 16,0-3 1-16,2 1 1 0,-4 1 1 0,-4 3 1 0,3 6 0 0,-2-4-3 15,-3 5-2-15,0 3 0 0,-1 3-1 0,-2 4 3 0,0 2 2 16,0 3 1-16,0 4 3 0,0 8-1 0,0 0 3 0,-2 3 1 0,2 6 1 16,-3 0 2-16,0 4 2 0,3 0 2 0,-2 7 3 0,-2-6 2 0,4 4 2 15,0 2-2-15,0-4 0 0,0 0 0 0,0-2-1 0,4 1-1 16,-2-4 0-16,4-2-2 0,-4-1 2 0,3-3 2 0,2-2 3 0,-2-2 3 16,0-1 2-16,7-6 3 0,-5 2 3 0,5-3-1 0,-2-5 2 15,4 0 1-15,0-5 0 0,3-3 0 0,1 0-1 0,-1-2 1 0,2-5-1 16,3-3-1-16,0-2-2 0,-3 0-2 0,3-1-2 0,-1-4-1 0,-2 0-1 15,-2 0 0-15,-2 0 0 0,5 1-2 0,-6-3 0 0,0 3-2 16,-4 3-3-16,4-2-4 0,-2 7-3 0,-4 4-3 0,-1-1-2 0,1 6 0 16,1 2-1-16,-4 5-2 0,4 5 0 0,-4 3 2 0,3 4-1 15,1 4 1-15,1 3 2 0,-1 1 2 0,-1 3 3 0,1 2 4 0,-1 3 1 16,2 1 2-16,2 0 0 0,-1 1-1 0,0-1-5 0,3 5-8 0,-4-8-10 16,4 2-8-16,3 2-16 0,2-5-20 0,0-4-40 0,1-1-50 15,4 0-77-15,-2-5-89 0,5-3-69 0,4-1-55 0,0-6-31 0,5-5-15 16</inkml:trace>
  <inkml:trace contextRef="#ctx0" brushRef="#br0" timeOffset="3017.3221">40406 5813 61 0,'-8'-5'185'0,"3"-1"-26"0,3 4-15 0,-5-1-11 16,5 2-2-16,-1 1-2 0,1 0-7 0,-5 1-14 0,6 2-14 16,1 2-13-16,-4-2-10 0,1 2-7 0,3 0-1 0,-2-1 0 0,2 1 3 15,0 0 2-15,0-2 2 0,2-2-1 0,-2 6-2 0,3-7 1 16,1 0-1-16,-3 0 1 0,6 0-2 0,0 0-2 0,0 0 0 0,0 0 0 16,5-7-1-16,-2 3-3 0,7-1-4 0,0-4-3 0,-2-1-3 15,6 2-2-15,1-4-4 0,-2-1-6 0,1-2-5 0,1 0-6 0,-3 1-5 16,-2-5-5-16,-2 1-3 0,-1 1-4 0,0-3-2 0,-6-1-2 0,1 1 1 15,-4-1 0-15,-5 1-2 0,0-2-1 0,0 2-3 0,-5 0-2 16,-4 0-1-16,1 3-3 0,-3 2-1 0,1 1-1 0,-5 1-4 0,1 4-1 16,0 1-1-16,-1 4 0 0,-5 4 1 0,4 4-2 0,-4 4 3 15,4 1 1-15,-6 8 2 0,4 3 1 0,-3 2 2 0,2 4 1 0,2 3 3 16,2 3 3-16,1 4 3 0,2 0 3 0,4 1 0 0,-1 5-2 16,4-1 1-16,5-5-1 0,4 4-2 0,4 0 1 0,-1-4-1 0,5-1 1 15,2-2-1-15,3-2 1 0,5-2-1 0,2-2 0 0,1 1-1 0,4-5-1 16,-2-7-1-16,4 2 2 0,5-6-2 0,-2-2-3 0,0-3-4 0,2-2-5 15,0-2-6-15,0-6-6 0,-1 1-5 0,0-5-7 0,0-3-4 16,1-2-6-16,-3 0-6 0,-1-7-4 0,2-1-7 0,-5-1-6 0,0-4-4 16,0 0 0-16,-3-1 1 0,-2-6 1 0,-2 1 5 0,-4-4 4 15,-1 3 5-15,1-2 4 0,-1-3 3 0,-7 3 4 0,0-2 3 0,-1 0 5 16,-4 3 6-16,2 2 10 0,-6-5 6 0,6 4 8 0,-5 5 9 16,-2-1 8-16,3 3 7 0,-3 2 3 0,0 5 4 0,0 1 2 0,0 1-1 15,0 4 0-15,-3 2 2 0,3 7 2 0,-2-2 0 0,2 2-2 0,0 3-4 16,-3 3-1-16,-1 2-7 0,4-2-3 0,-1 7-5 0,1 1-3 15,0 3-1-15,0 3 2 0,0-1 0 0,1 5 3 0,-1-1 1 0,7 0-1 16,-5 2 0-16,3 1 1 0,3 0 0 0,1 0 2 0,-1 2-1 16,1-2-1-16,1 1 0 0,2 0 0 0,-2 1 0 0,4-5-1 0,0 3 0 15,-1-1-1-15,1 0-3 0,0-6-1 0,-1 4-3 0,4-4-3 16,-3-1-1-16,0-2-4 0,-1-4-2 0,1 2-1 0,0-5-2 0,1 2 0 16,-5-3-3-16,0-5-1 0,4 0 0 0,-6 0 0 0,6-5 2 15,-5-3 0-15,3 2 3 0,-6-7 0 0,3 2 3 0,-2-2 1 0,0-6 2 16,-1-1 0-16,-4 0 3 0,2-3 3 0,-3 3 2 0,3-5 4 0,-4 1 1 15,0-4 5-15,0 1 1 0,-4-2 3 0,3 2 3 0,-3-5 2 16,4 6 4-16,-2-4 3 0,2 4 4 0,-6 0 3 0,6-2 2 0,-2 5 2 16,-2 3-2-16,4 0-3 0,-1 3-5 0,1 1-6 0,-4 3-4 15,4 5-1-15,0 1-3 0,0 3-2 0,0 4-3 0,0 4-1 0,0 4-3 16,0 8-2-16,0-1-1 0,4 6-2 0,-4 0 1 0,0 4 4 0,1 0 3 16,-1 8 5-16,0 0 1 0,0-1-2 0,4 6-5 0,-4-3-11 15,2 1-13-15,-2 1-14 0,3-1-23 0,0 0-27 0,-3 1-37 0,2-2-43 16,2 0-48-16,1-1-52 0,-2-4-66 0,2 2-76 0,0-4-35 15,0-4-19-15</inkml:trace>
  <inkml:trace contextRef="#ctx0" brushRef="#br0" timeOffset="3667.7923">42002 5608 243 0,'0'0'216'0,"2"1"-66"16,-2 2-59-16,5 1-31 0,-1 4-17 0,-1-3-8 0,2 2-4 16,0 1 3-16,0 0 3 0,7 0 2 0,-6 1 4 0,-1-1 0 0,7-4 0 15,-4 4 1-15,-1-3-2 0,1 0 1 0,1 0 0 0,-1-1 0 16,3-1-2-16,-3-2 0 0,-3-1 0 0,4 0 0 0,-4-1-2 0,4-2 2 16,-4-1 0-16,3-1 2 0,-1-3 2 0,-2 1 1 0,4-3 3 15,-8 0 0-15,3-2-2 0,-3-4 2 0,-1 4-1 0,0-3 2 0,-1 1 0 16,-3-3 1-16,-4 0-1 0,3-2 0 0,0 2-2 0,-1 1-4 15,-2 0-4-15,-1-1-7 0,1 2-6 0,-1 2-5 0,3 2-4 0,-3 3-4 16,-3 4-2-16,2 1-5 0,-2 3 0 0,5 3-3 0,-8 1-3 0,5 4-1 16,-8 6-3-16,5 0 1 0,3 5-1 0,-2 1-1 0,-2 1 3 15,5 2 2-15,3 4 4 0,-6-1 1 0,10 2-1 0,-5-1 1 0,7 1 1 16,0-1-1-16,0 1 0 0,7-2 0 0,-5-1-1 0,10-2-1 16,-6 0-2-16,3 1-3 0,5-8-5 0,-1 3-4 0,1-2-5 0,6-5-6 15,-1 0-6-15,0-2-8 0,3-2-9 0,5-3-10 0,-1-5-10 0,-2 0-9 16,5 0-7-16,-2-3-4 0,2-4-1 0,0-4 2 0,-2 2 1 15,1-4 3-15,-4 0 4 0,-2-6 5 0,5-1 8 0,-5-1 9 0,-3 0 12 16,3-4 13-16,-1 3 15 0,-6-5 15 0,2 3 12 0,0-6 10 16,-3 5 8-16,-1-1 9 0,-2-2 7 0,0 1 7 0,0 0 7 0,1 4 7 15,-6 2 5-15,1 0-1 0,2 1-2 0,-4 5-6 0,-3 1-7 0,4 4-6 16,-4 2-4-16,3 1-6 0,-5 4-2 0,0 3-5 0,4 3-3 16,-1 1-2-16,-3 4-3 0,2 5-4 0,-2 1-3 0,3 1 1 0,-1 5 1 15,-2 1 4-15,3 0 4 0,1 2 3 0,-4 4 1 0,1-3 0 16,-1 4 0-16,7-2-1 0,-7 2-3 0,2-3 0 0,-2 1-3 0,3-3-1 15,-1 2-3-15,-2-5 0 0,7-1-2 0,-5 0-1 0,1-2 1 0,-1-2-1 16,5-3 0-16,-6 1 4 0,3-8 3 0,-1 1 2 0,2-1 1 16,0 0 2-16,0-5-2 0,7-3 1 0,-1-2-1 0,1 0-1 0,1-3-1 15,3-5-1-15,-3 1-1 0,8-7-3 0,-3 2-4 0,1-5-5 16,0-1-6-16,1 0-3 0,-4 0-3 0,4-2-3 0,-6 2-1 0,1-1-4 16,1 4-3-16,-3 4-2 0,-3 1-5 0,2 2-1 0,-5 1-1 15,0 4 0-15,0 3 1 0,1 5 3 0,-3 0 0 0,2 5 3 0,-5 3 1 16,5 4 2-16,-6 3 3 0,3-1 3 0,-2 6 3 0,1 0-2 15,0 3-3-15,-3 1-9 0,0 0-10 0,2 4-19 0,-2-1-20 0,0 1-18 16,4-3-16-16,-3 3-37 0,8 0-48 0,3-3-90 0,-2-2-112 0,4 4-59 16,3-7-34-16,1-2-13 0</inkml:trace>
  <inkml:trace contextRef="#ctx0" brushRef="#br0" timeOffset="4284.4706">44189 5669 95 0,'0'-20'404'0,"0"0"-25"0,1 0-71 0,3-1-95 0,-2 3-53 0,1 1-33 15,2 2-18-15,0 1-9 0,2 2-12 0,-2 0-13 0,4 5-13 16,-1-1-13-16,-3 7-11 0,4 1-9 0,-2 0-4 0,5 5-3 0,-2 3 0 16,-2 4 0-16,6 3 2 0,0 2 1 0,-2 3 2 0,-2 2 2 0,2 3 1 15,-2 2 2-15,-2 2 0 0,1 1 1 0,0 0-2 0,-4 2-1 16,0 0-3-16,-2-2-1 0,-1 0-4 0,1 2-2 0,1-4-2 0,-4-2-3 16,1-1-3-16,-1-1 0 0,0-1-1 0,0-6 0 0,0 0 3 15,4-2 1-15,-4-3 7 0,2 0 9 0,-2-4 7 0,3 0 9 0,0-7 3 16,-3 5 2-16,0-6 1 0,2-3 1 0,1 0 0 0,-1-3-2 0,5-2-2 15,-5-4 0-15,5-3-4 0,-1 0-5 0,3-6-8 0,-4-3-9 16,4 0-11-16,2-6-8 0,3 1-6 0,-4 0-4 0,4-7-2 16,3-1-2-16,0 2-1 0,-2-1-1 0,2-1-1 0,2-1-2 0,2 3-1 15,-1 1-1-15,1 0-2 0,1 5-3 0,-3 2 0 0,-1 2-2 0,3 6 0 16,-6 0-2-16,4 6 1 0,-4 1 1 0,1 8 1 0,-3-1 2 16,1 6 3-16,0 4 3 0,-1 3 4 0,2 4 3 0,-1 5 3 0,-4 3 3 15,1 2 5-15,-3 4 2 0,4 0 2 0,-3 4 0 0,-4 4-3 0,0 1-8 16,0 2-8-16,2 1-10 0,-7-1-15 0,1 0-17 0,-1 2-19 15,0-3-18-15,0 4-24 0,0-7-25 0,0 5-30 0,4-6-32 0,-4 0-31 16,2-2-30-16,1-4-60 0,0-2-75 0,3-3-35 0,2-1-15 16</inkml:trace>
  <inkml:trace contextRef="#ctx0" brushRef="#br0" timeOffset="4617.736">45365 5520 87 0,'0'-16'432'15,"0"1"-64"-15,0 2-98 0,-3 2-56 0,0 5-35 0,3 1-22 0,-2 2-16 16,-2 3-18-16,3 5-21 0,-6 0-20 0,5 5-20 0,-1 3-15 0,-2 3-12 16,0 4-5-16,-1 2 1 0,3 3 0 0,0 3 3 0,1 1 2 15,-5 4 1-15,7-1 0 0,0 3-2 0,0-3-2 0,0 2-4 0,4 1-2 16,-1 0-3-16,-1 0-3 0,4-4-4 0,1 2-2 0,2 0-3 16,3-2-1-16,-2-4 0 0,2 0 1 0,2-2 0 0,-1 0 0 0,3-6 0 15,1 2 0-15,0-7 0 0,-2-2 2 0,7-2-1 0,-1-2 2 16,-6-5 1-16,5-3-2 0,1-3 1 0,-1-5 0 0,-4-2-2 0,1-4 0 15,2-1-3-15,-6-6-1 0,1-3 0 0,1-4-1 0,-8-3-1 0,2-1-1 16,-4-4 0-16,1 0-2 0,-6-4 2 0,-3 0-1 0,-5 0 2 16,2 0-1-16,-2-4-1 0,-2 4 1 0,-4 2-1 0,-3 0-2 0,-2 3-1 15,-1 4-1-15,1 2-3 0,-3 1-2 0,0 4-5 0,-1 6-7 16,3 1-7-16,-6 5-12 0,1 7-15 0,4 2-21 0,-1 3-25 0,0 5-41 16,2 4-50-16,1 4-82 0,3 3-100 0,1 4-56 0,1 2-34 0,8 1-14 15</inkml:trace>
  <inkml:trace contextRef="#ctx0" brushRef="#br0" timeOffset="5156.5871">47040 5847 327 0,'-17'-4'497'0,"-2"-3"12"16,2 3 9-16,0-1-86 0,-2 3-132 0,1-1-75 0,1 3-45 0,1-2-23 16,-4 2-13-16,4 0-10 0,3 0-11 0,-3 2-17 0,3-2-17 15,6 5-14-15,-2-2-15 0,1-1-11 0,3 2-12 0,-2 0-7 0,7-1-6 16,3 1-5-16,2 0-3 0,7 1-2 0,2 2 2 0,5-3 1 16,6-3 1-16,4 2 0 0,7 2 0 0,9-5 0 0,1 4-1 0,5-4-1 15,3-4-4-15,4 4-5 0,-1-1-8 0,1-3-7 0,3 1-9 0,-1-1-9 16,-2 0-11-16,-4-1-12 0,2-2-9 0,-4 6-7 0,4-3-4 15,-7 4-1-15,1-7 1 0,-1 6 1 0,1-2 3 0,-4-2 3 0,0 5 5 16,-2-2 5-16,4-1 7 0,-11 3 7 0,3-2 8 0,-5 0 11 0,-4 2 11 16,-4-3 9-16,-4 3 10 0,-5 0 5 0,-1 0 6 0,-6 0 1 0,-3-2 1 15,1 2 1-15,-8-3 1 0,3 1 0 0,-8 2 2 0,3-3 2 16,-8-2 3-16,1 2 0 0,-3-1 1 0,-4-1 0 0,0 1-4 0,-4-1-2 16,2-1-3-16,-2-2 0 0,-1 3 0 0,1-3-1 0,0 4 1 0,-1-4 1 15,1 4 0-15,0-5-1 0,0 2-2 0,-1-1 0 0,5 0-2 0,-6 0-1 16,6 1-3-16,-2-1-1 0,0-1-1 0,1 1-2 0,3 1 0 15,-3-1-2-15,6 2 0 0,0-2 0 0,1 2-1 0,-3-2-2 0,4 3-2 16,3 1-3-16,0 0-2 0,1 0-2 0,3 1-3 0,-3-2-3 16,2 5-2-16,2 0-2 0,0 0-2 0,6 0 0 0,-1 0-3 0,3 0-2 15,2 0-1-15,4 0 1 0,3 4 1 0,2-3 3 0,1 6 1 0,4-3 3 16,2 4 4-16,-2-4 3 0,3 7 3 0,-1-3 1 0,1 1 1 0,-3 3 1 16,1 1 1-16,-1-1 1 0,-2 1 0 0,-1 1 1 0,-2 1 0 15,-2-1-1-15,-4 1 0 0,1 4-1 0,-6-2 1 0,-1 0 0 0,0 2 3 16,-7 0 0-16,0 1 2 0,-7 0-1 0,2 1-1 0,-5 1-6 0,-4 0-7 15,-6 1-17-15,-4 2-18 0,-2-2-25 0,-1 0-29 0,-4 0-50 16,2-1-62-16,-6-6-105 0,0 4-127 0,3-1-66 0,0-2-37 0,-2 0-18 16,6-3-10-16</inkml:trace>
  <inkml:trace contextRef="#ctx0" brushRef="#br0" timeOffset="12752.0729">33435 8930 4 0,'0'-20'469'0,"0"2"6"0,0 3-84 16,0 2-127-16,0 1-71 0,0 3-40 0,0 2-21 0,0-1-12 0,0 4-12 15,0 4-13-15,0 0-12 0,0 5-13 0,-2 3-13 0,-1-1-13 16,3 6-8-16,-2 6-5 0,-1-3 0 0,-2 6 1 0,-1 0 4 16,0 2 4-16,-1 3 0 0,-5-2 2 0,3 4-2 0,1-2 1 0,-2-3-3 15,-2 1-1-15,5 2-1 0,-7-5 0 0,0 3 1 0,3-4 3 16,0-5 1-16,-2 3 3 0,1-3 4 0,3-1 2 0,-1-3 4 16,-2-1 2-16,5-2 3 0,-5-4 1 0,4-1-1 0,-1-4-1 0,2 0-3 15,-1-4-2-15,-1-1-6 0,-3-4-6 0,6-4-5 0,-3-4-7 0,4-3-8 16,-4-3-5-16,3 2-6 0,-1-7-7 0,0-2-5 0,5 0-6 15,-1 2-3-15,3-3-4 0,3 1-3 0,2 1-2 0,0 1-3 16,4 3-1-16,3 1-2 0,2 2-1 0,1 4-2 0,5 2-2 0,-1 4 0 16,3-1-2-16,2 7 0 0,2 1 1 0,-2 5 0 0,3 5 1 15,2 1 0-15,-5 7 3 0,1-1 1 0,-4 5 1 0,1 5 4 0,-2 3 5 16,-4 2 4-16,-4 2 0 0,-4 4 3 0,-6 4 1 0,-4 1 2 0,-5 2 3 16,1 1 2-16,-8 2 3 0,-6 0 1 0,-3 4 1 0,1-6 3 15,-5 5 2-15,-2 0-1 0,-2-2-4 0,-3 0-4 0,0 0-3 16,-2-1-2-16,0-2-4 0,-6-1-4 0,6-5-4 0,-2-1-4 0,3 0-4 15,-1-5-5-15,3-2-2 0,-1-6-6 0,7-1-5 0,0-6-7 16,1-3-10-16,6-3-7 0,-1-7-7 0,6-5-6 0,1-1-6 0,2-8-3 16,4-2-3-16,3-3 0 0,1-6-2 0,4 0 1 0,0-4-1 15,7-2 3-15,0 4 3 0,1-5 6 0,1 6 6 0,5-1 9 16,-1 4 7-16,1 3 8 0,3 2 7 0,0 2 9 0,2 7 8 0,-2 0 6 16,2 8 7-16,-1 0 7 0,3 8 6 0,-2 0 5 0,-1 7 4 15,4 2 4-15,1 2 2 0,-5 3-3 0,5 4-8 0,-5 2-20 0,4 3-25 16,-1 3-39-16,-6 0-45 0,7 2-71 0,1-3-85 0,-5 2-44 15,5-2-27-15</inkml:trace>
  <inkml:trace contextRef="#ctx0" brushRef="#br0" timeOffset="13167.2642">35473 9212 159 0,'-2'-18'441'0,"-1"1"3"0,3 5-75 0,-2-4-115 0,2 7-70 0,-4 5-46 16,1-1-26-16,3 5-14 0,0 0-13 0,0 5-9 0,3 1-15 15,1 6-18-15,-4 5-11 0,2 3-11 0,3 1-3 0,-2 6 0 0,1-1 3 16,-3 7 3-16,-1 0 6 0,4 7 1 0,-3-4 2 0,-1 3-3 15,0 2-7-15,-1-3-12 0,-3 2-16 0,3 1-15 0,-3-5-22 16,-1 0-21-16,0 1-29 0,-2-3-34 0,2-3-39 0,2-1-43 0,1-2-53 16,-3-4-57-16,5-4-49 0,-4-3-49 0,1-5-19 0</inkml:trace>
  <inkml:trace contextRef="#ctx0" brushRef="#br0" timeOffset="13606.9044">36092 9330 421 0,'-2'-11'446'0,"-5"-3"8"0,2 2-69 0,3 0-107 0,-4-1-70 16,0 1-48-16,1-1-26 0,0 2-15 0,-2-1-13 0,2 4-13 15,-3 0-14-15,1 3-16 0,-2 1-15 0,-2 3-14 0,0 2-10 0,-2 3-9 16,-1 1-6-16,-3 3-6 0,0 3-7 0,2 1-2 0,-6 4-6 16,6 1-1-16,-2 3-3 0,3-3-1 0,2 6-2 0,5-4-3 15,-1 1-4-15,4 0-2 0,4 5-3 0,4-3-1 0,4-2-1 0,-1 0 1 16,8 0 2-16,1 1 2 0,3 1 2 0,-2-1 1 0,5 0 4 15,-3-1 2-15,6 0 4 0,-3 0 4 0,0 2 4 0,1-2 4 0,-8 1 1 16,5 0 2-16,-6-1 0 0,1 0 0 0,-3 2 0 0,-1-2 1 16,-6 1 3-16,2-1 5 0,-6 0 5 0,-1 0 5 0,-1 1 3 15,-8-4 5-15,0 0 3 0,-2-1 1 0,-5 1 2 0,-1-2 0 0,0-2 2 16,-3-2 1-16,-3-1-2 0,-2-3-2 0,3 0-11 0,-6-1-13 16,5-1-21-16,-3-5-21 0,2 0-35 0,-2-3-38 0,4-2-59 0,4 0-68 15,1-5-78-15,3-2-81 0,0 1-40 0,6-6-22 0,6 2-11 16</inkml:trace>
  <inkml:trace contextRef="#ctx0" brushRef="#br0" timeOffset="14442.4076">37599 9666 239 0,'0'-24'432'0,"-3"0"-52"0,3 0-80 0,-2 0-53 0,-1-1-34 0,-1 0-22 15,-1-1-14-15,0 0-15 0,-3 4-17 0,-1-3-17 0,4 3-19 16,-4 1-15-16,1 1-18 0,1 0-12 0,-5 1-13 0,4 5-11 0,-1 4-9 16,-5 0-8-16,4 3-4 0,-2 7-4 0,-1 0-4 0,-1 5-1 15,0 5-2-15,1 4-1 0,-1 3-2 0,0 6-2 0,1 2 0 16,-1 4 2-16,0 7-1 0,3 1 3 0,4 0 1 0,0 2 0 0,2 2 1 16,3 2-1-16,-1 0-3 0,3-2 0 0,3-1-2 0,-1 2-1 15,1-4 0-15,2-2-4 0,0-3 1 0,4-3 1 0,-1-5 1 0,3 2 3 16,-3-6 0-16,4-1 3 0,-2-2 1 0,4-6 1 0,0-6 1 15,-1 0 2-15,4-5 5 0,0-2 5 0,-1-5 1 0,1-3 4 16,2-3 3-16,1-3 2 0,-1-5 3 0,-2-1 1 0,2-3 0 0,-4-4 0 16,2 0 0-16,-3-3 1 0,-1-2-1 0,-4-2 0 0,3 0-2 15,-5 2-4-15,1-3-3 0,-3 2-2 0,2-2-1 0,-2 6-6 0,-1 2-7 16,-3 3-7-16,4 3-9 0,-5 2-6 0,4 3-5 0,-1 6-2 16,-1 3-2-16,-2 7-1 0,0 1 1 0,3 1 0 0,-1 11 2 15,1-4 0-15,1 8 1 0,-2 4 1 0,4-1 5 0,-4 6 4 0,2-1 6 16,-3 3 6-16,6-1 2 0,-2 0 2 0,0 2 2 0,0-4-2 15,1 1 0-15,0 0 0 0,-4-3-2 0,7 1 1 0,-1-3 0 0,-3-3 0 16,4-1 0-16,-4-3 1 0,3-2 0 0,1-2 1 0,-1-1-1 16,1-3 0-16,1-5-1 0,4 0 0 0,-2-3-1 0,1-2-2 15,1-2 0-15,1-6-2 0,2 1-1 0,-3-2-2 0,3-3-1 0,-1-6-1 16,-1 3-3-16,-1-5 1 0,-1-2-2 0,-3 3 1 0,2-4-3 0,-5 3 0 16,2-2 0-16,3 0 0 0,-4 6-1 0,-3-2-2 0,0 2-3 15,0 1-5-15,1 3-3 0,-3 5-4 0,0 2 0 0,-1 6 0 16,3-1 1-16,-1 6 2 0,-1 6 1 0,-1 2 2 0,5 3 1 0,-6 2 2 15,4 7 1-15,4 0 4 0,-6 6 5 0,-1-2 5 0,5 5 5 16,-5-1 3-16,1-1 2 0,0 0 1 0,-1 1-2 0,3-2-2 16,-1-3 2-16,-1 3-1 0,-1-6 0 0,3-1 2 0,2-3 1 0,-6 1 3 15,5-6 2-15,2-3 2 0,-1-2 1 0,3-2 1 0,0-5 0 16,2 0 0-16,2-5 1 0,0-2 1 0,4-6 2 0,3 0-2 16,-6-4-1-16,7-4-3 0,4 0-4 0,-4-5-3 0,-2 0-3 0,3-4-4 15,-1 1-2-15,-2 1-2 0,1 1-2 0,-1 0-1 0,-4-1-4 0,1 7-4 16,-4-3-5-16,4 8-2 0,-3 3-1 0,-4 1-1 0,4 4 2 15,-6 3 0-15,4 5 0 0,-1 3 2 0,0 7 1 0,0-2 2 16,-3 9 0-16,1-1 4 0,-1 4 4 0,-1 3 1 0,2 1-2 16,3 0-7-16,-4 4-10 0,-1 0-14 0,1-2-18 0,-2-1-25 0,2 0-31 15,1-1-52-15,3-4-67 0,-6 0-84 0,8-4-94 0,-2-2-48 16,2-1-25-16,-1-6-11 0,4-6-2 0</inkml:trace>
  <inkml:trace contextRef="#ctx0" brushRef="#br0" timeOffset="15293.3739">40640 9710 369 0,'0'12'331'0,"0"-5"-81"0,0 2-43 15,0-1-22-15,3 1-13 0,2-1-8 0,1 1-6 0,0-1-4 0,-1 0-9 16,4-3-10-16,0-1-10 0,1-1-12 0,0-1-4 0,7 1-3 0,-3-3-1 16,-1-5-4-16,4 0-4 0,0 0-7 0,-1-2-6 0,-3-4-5 15,4-1-5-15,1 1-4 0,-8-4-6 0,7-1-5 0,-7-1-7 16,2 0-4-16,-3-3-6 0,-8 0-4 0,4-1-6 0,-5-3-4 0,0 0-3 16,-1 2-4-16,-4-6-3 0,-2 5-2 0,-2-4-3 0,-1 3-4 15,-4-1-5-15,4 3-6 0,-5 1-5 0,1 1-4 0,0 1-3 0,1 6-1 16,-3 1-2-16,3 4 1 0,-4 7 1 0,0 1 1 0,3 5 1 15,-5 3 1-15,2 4 1 0,0 4 1 0,4 8 2 0,-6 2 2 16,9 7 3-16,-4 0 5 0,2 3 1 0,7 3 2 0,0 2 0 0,1 3 0 16,4-2-2-16,4-1-2 0,1 3-3 0,3-1-3 0,3-1-6 15,2-3-2-15,1-4-3 0,8-2-2 0,-1-1-2 0,2-5-4 0,5 0-2 16,-1-7-2-16,0-2-4 0,4-3-5 0,0-6-3 0,1 2-3 16,-1-10 0-16,1-1-2 0,2-1 1 0,-5-7 0 0,5-3 0 0,-3-3-1 15,-2-3 1-15,-2-3 0 0,4-5 3 0,-5 0 1 0,-4-5 4 16,-3 1 4-16,3-6 2 0,-7 2 6 0,-1-3 3 0,-2 2 4 15,-2-4 4-15,-2 2 4 0,4-1 4 0,-7-1 7 0,1 5 4 0,-1-2 6 16,-2 4 1-16,1 2 4 0,-3 5-1 0,-1-1-4 0,4 5-1 16,-4 2-2-16,0 6-1 0,0 1 0 0,0 5 0 0,0 6-1 0,0 0-2 15,0 4-1-15,0 4-3 0,0 4-5 0,1 6 0 0,-1 0-1 16,4 2 3-16,-1 4 3 0,-1 2 4 0,3 2 3 0,2-2 2 16,-6 5 1-16,11-5-1 0,-6 4 0 0,-1-2 0 0,7 1-1 0,-6-2 0 15,3-2 3-15,3 0-1 0,-2-3 1 0,4 1 2 0,-2-6-1 16,-2-1 1-16,4-3-1 0,-2 0 1 0,-2-6 0 0,3 1 0 15,1-6-1-15,0-2 0 0,-1-2-2 0,1-6-1 0,-2 1-3 0,5-6-1 16,-7 1-3-16,0-2-1 0,6-5-1 0,-9-1-2 0,1 2 0 0,4-7 0 16,-3 0 0-16,-4 1 0 0,0-4 2 0,-2 3 2 0,-1-2 5 15,1 0 6-15,-1-1 4 0,-2 4 5 0,0-3 4 0,0 4 2 16,0 1 2-16,0 6-4 0,0-3-5 0,0 5-3 0,0 3-3 0,0 2-2 16,0 1-2-16,0 6-2 0,0 2-3 0,0 5-4 0,0 5-5 15,0-2-4-15,0 8-3 0,0 3 0 0,0 2 2 0,0 4 2 0,0 2 6 16,3 1 4-16,1 3 0 0,-4-1 2 0,2 4-1 0,-2-2-6 15,5 4-9-15,-2-4-10 0,1 0-14 0,1-1-14 0,0 1-16 16,0-3-22-16,2-2-22 0,-1-2-32 0,1-2-35 0,2-2-49 0,-2-4-53 16,1 0-70-16,1-1-81 0,1-7-33 0,-2-1-13 0,6-3 0 15</inkml:trace>
  <inkml:trace contextRef="#ctx0" brushRef="#br0" timeOffset="15881.4144">42035 9540 266 0,'3'2'340'0,"-1"4"-50"16,1-1-67-16,-3 3-75 0,2-3-43 0,-2 7-26 0,4-4-9 16,-1 5-3-16,-1 2-3 0,3-2-3 0,-2-1-6 0,2 1-7 0,2-1-5 15,-2 1-5-15,-3-1-3 0,6-2-2 0,-2-2 0 0,2 0-2 16,1 0-1-16,-1-2 1 0,1-5 0 0,-1 3 2 0,2-4 0 0,1-4-1 16,-3 0 1-16,4 0-3 0,2-8 2 0,-4 3 0 0,4-3 1 15,-6-3-2-15,4-3 1 0,-5-2-3 0,1 2 0 0,4-6 1 0,-10 0 0 16,5-1 2-16,-7 0 1 0,0-1 3 0,0 0 3 0,0 1 1 15,-7 1 1-15,5 2-3 0,-3 3-3 0,-2-1-3 0,-1 1-2 0,3 8-3 16,-4-2-3-16,2 5-2 0,-4 4-3 0,0 2-1 0,-1 2-5 16,-1 4-4-16,-1 6-2 0,0-1-4 0,1 5 0 0,-1-1-2 0,0 8-1 15,3 2 2-15,0 1 1 0,1 3 2 0,2 1 1 0,1 1 1 16,2 1 0-16,3-1-1 0,2 0-2 0,0 3 0 0,2-1-2 16,3-4-2-16,2-1-2 0,1 1-4 0,-1-3-2 0,5-2-2 15,-2-2-3-15,7-3-3 0,0 0-3 0,-1-5-3 0,1 0-1 0,1-5-4 16,5 1-3-16,-5-7 0 0,4-1-1 0,1-1-4 0,2-6-1 15,-3 0 0-15,1-2 2 0,-3-3 0 0,2-4 3 0,4-1 1 0,-4 0 2 16,-3-5 1-16,-1 2 3 0,3-3 2 0,-6-1 5 0,2-1 6 16,-3 0 8-16,3-1 9 0,-7 2 9 0,2 0 8 0,-5 2 4 15,0 2 2-15,0 0-1 0,-1 6-3 0,-4-2-2 0,5 7 1 0,-5-2-2 16,-2 3 1-16,3 7-2 0,-3 1-2 0,2 1-3 0,1 7-3 0,1 3-4 16,-4 2-4-16,1 3-1 0,-1 1-2 0,4 5 3 0,-3 2 7 15,-1 1 2-15,4 2 2 0,-1-3 2 0,-3 0 1 0,2 4 1 16,-2-4 1-16,3 0-1 0,1-3 0 0,-4 1-1 0,1-5 2 0,3-2 3 15,-2-1 7-15,1 0 6 0,0-5 8 0,-1-1 4 0,3 0 3 16,2-5 1-16,-2-3 0 0,4-3 0 0,1-2-2 0,2-1 0 16,2-3-3-16,-1-3-3 0,3-4-3 0,4-1-5 0,-5 0-8 0,6-8-7 15,1 4-10-15,-2-3-6 0,1 0-7 0,-6 2-4 0,6-1-2 16,-6 1-5-16,-1 2-5 0,1 3-3 0,-5 2-4 0,1 5-2 0,-3 3-1 16,4 2 0-16,-7 2-1 0,4 6-2 0,-8 2-3 0,6 2-4 15,-5 3-6-15,3 5-9 0,-2 2-14 0,1 3-11 0,-4 0-16 0,1 2-21 16,-1 3-29-16,4-4-45 0,-1 6-53 0,2-6-75 0,4 4-87 15,-2-5-41-15,6-2-21 0,3 1-6 0</inkml:trace>
  <inkml:trace contextRef="#ctx0" brushRef="#br0" timeOffset="16453.2927">44310 9561 415 0,'0'-25'426'0,"0"2"5"0,2 1-80 0,1 5-120 15,-1-2-71-15,4 3-41 0,1 3-25 0,0 4-13 0,0 4-10 0,5 0-9 16,-2 5-12-16,2 5-12 0,3 0-11 0,1 4-9 0,-3 7-5 16,3 1-2-16,1-1-1 0,0 8 2 0,-4 2-1 0,1 2 1 15,-4-2 1-15,2 5-1 0,-3-2 0 0,-2 4 0 0,-1-3 0 0,-4 2 2 16,-2-3 0-16,0-2 1 0,0 0 1 0,0 1-1 0,-2-7 2 15,2-1 1-15,-3 1 4 0,0-4 3 0,3-4 8 0,-2 0 9 0,2-2 8 16,-4-3 10-16,4 0 3 0,0-7 2 0,0-1 0 0,0 0 0 16,4-1-4-16,-2-7-1 0,1-4-3 0,2 1-1 0,0-3-6 15,2-7-5-15,0-1-9 0,1-2-10 0,4-2-10 0,-3-3-9 0,5-3-9 16,-1-3-2-16,1-1-4 0,1 3-2 0,1-2-2 0,2 2-2 16,-2 2-2-16,1-2-1 0,-4 6-1 0,8 3-2 0,-8 1-1 0,1 2-3 15,0 8 1-15,-1 3-3 0,-2 0 1 0,2 8 0 0,-1 2 3 16,-2 5 3-16,2 2 1 0,-5 6 2 0,5 1 3 0,-2 3 4 15,-1 3 3-15,3 3 2 0,-5 3 1 0,-1 2 0 0,3-2-4 0,-4 2-7 16,-3 2-8-16,5-2-12 0,-2 1-11 0,0-1-15 0,0-2-15 16,2 2-19-16,-2-6-19 0,0-1-17 0,0 1-20 0,4-5-17 0,-1-1-17 15,2-3-17-15,2-3-14 0,-1-6-10 0,2 2-5 0,4-6-2 16,0 0 7-16,-1-6 8 0,6 0 15 0,-3-7 16 0,1 1 21 16,-5-5 23-16</inkml:trace>
  <inkml:trace contextRef="#ctx0" brushRef="#br0" timeOffset="16700.1136">45295 9664 56 0,'9'-30'134'0,"3"2"16"0,-4-3 17 16,-1 1 15-16,2 3 7 0,-4 3 5 0,2-2-9 0,-6 5-14 15,3 3-17-15,-2 3-20 0,-2 2-17 0,3 4-13 0,-3 1-13 16,0 8-10-16,0 0-11 0,0 8-12 0,0 1-12 0,-3 4-13 0,3 4-9 16,-2 3-9-16,-2 4-1 0,4 3-1 0,0 2 2 0,0 2 3 15,0-2 0-15,0 7-1 0,0-2 0 0,4-1-3 0,-2 2 1 0,4-4 0 16,0 2-1-16,2-4 2 0,1 2 0 0,-3-6-2 0,10 1 1 16,-3-4 1-16,1-2-1 0,1-4 2 0,2-1 0 0,2-7 0 15,3 1 1-15,-3-5 1 0,3-4 1 0,0-1 4 0,-1-7 2 0,-1 0 3 16,1-4 5-16,-6-7 4 0,6 2 3 0,-8-5 1 0,-2-5 2 15,2 1 1-15,-6-6 1 0,-2-1 2 0,-3-2-1 0,-2-1-1 0,-2 0-2 16,-6-3-5-16,-1 2-3 0,-5 2-5 0,1-3-7 0,-4 8-4 16,1-3-8-16,-4 5-4 0,-2 1-10 0,3 5-10 0,-3 4-14 15,-2 6-15-15,2 3-24 0,0 2-28 0,-1 7-42 0,6 7-50 0,2-1-93 16,1 5-111-16,1 3-57 0,-3 4-28 0,6-1-13 0,5 5-7 16</inkml:trace>
  <inkml:trace contextRef="#ctx0" brushRef="#br0" timeOffset="17202.0797">46412 9562 104 0,'-10'-4'499'15,"-3"1"12"-15,4 1 11 0,-3-3 7 0,4 2-84 0,-3 0-132 16,6 1-77-16,0-1-55 0,-2 3-32 0,6-1-17 0,1 1-17 0,0 0-16 16,1 0-17-16,8 0-18 0,3 0-12 0,3 0-12 0,6 1-9 15,6-1-10-15,9 3-9 0,1-1-8 0,11-2-10 0,1 0-6 16,6 0-10-16,5 0-7 0,1 0-11 0,2 0-13 0,0 0-14 0,0-2-10 16,-1-1-13-16,-4 3-13 0,-2-1-10 0,2-2-11 0,-3 1-10 15,-4-4-9-15,-2 4-3 0,-6-1-1 0,1-2 4 0,-5 3 5 0,-3-3 12 16,-3 0 14-16,-6 1 15 0,-2-1 17 0,-2 2 16 0,-8-1 17 15,-1-1 17-15,-2-2 17 0,-4 2 20 0,-3 2 20 0,-3-2 13 16,-2-2 13-16,-2 3 7 0,-3-1 5 0,-3 2 2 0,-4-3-1 0,-2-2-1 16,0 3-1-16,-4-2-2 0,-1 2-1 0,-2 0-1 0,-1-1-3 15,2 2 1-15,-2-1 1 0,1 0-1 0,-1 1 2 0,7 0 2 0,-6 0 2 16,7 0-1-16,4 0-1 0,-2 1-2 0,5 2-4 0,-1-4-4 16,3 2-5-16,1-1-4 0,4 4-5 0,4-7-4 0,-2 6-7 15,3-3-7-15,3 0-7 0,6 0-7 0,-1 4-8 0,8-1-5 0,-6-1-4 16,7 2-3-16,1 0-3 0,-1 0-2 0,0 0-2 0,0 3-3 15,0 1 1-15,-3 4-1 0,0 0-1 0,1 0 2 0,-6 4-1 0,0 0 4 16,-1 2 3-16,-3 3 2 0,2-2 3 0,-7 2-1 0,-1 4 1 16,-4-1-6-16,0 0-8 0,-7 4-15 0,-1-2-21 0,-6 0-33 15,0 2-39-15,1 0-87 0,-3 0-113 0,-6 1-66 0,2-3-42 0,4-1-23 16,-4 2-10-16,1-6-6 0</inkml:trace>
  <inkml:trace contextRef="#ctx0" brushRef="#br0" timeOffset="17602.5289">48447 9188 436 0,'-15'-9'493'0,"1"1"7"16,-3 2 7-16,7-5-91 0,1 6-139 0,1-2-82 0,2 2-51 0,0 0-25 15,4 4-16-15,-1-3-11 0,3 4-10 0,3 0-12 0,-1 0-14 16,4 0-9-16,1 0-9 0,9 4-4 0,-3-3-3 0,6-1-1 0,3 4 2 16,2-4-2-16,3 1 2 0,8-1-1 0,0 0 1 0,1 0-3 15,2-1-2-15,1 1-6 0,2-4-7 0,0-1-7 0,0 1-8 0,-6-2-6 16,8 5-7-16,-7-4-4 0,-4-3-2 0,-1 1-2 0,-2 3-3 0,-7 0-1 16,4-1 0-16,-7-2 0 0,-2 3 3 0,-4 0 1 0,-4 0 4 15,-2 3 5-15,1-4 3 0,-1 2 3 0,-5 1 5 0,1-3 0 0,-3 3 4 16,-3-1 0-16,1 3 3 0,-2-2 3 0,-1 2 2 0,-1-3 3 15,-1 1 0-15,0 2 4 0,0-3 2 0,-1 0 3 0,-4 3 0 0,3 0 2 16,-1 3 1-16,1 0 0 0,-1-1 1 0,2 3 1 0,-4 0 3 16,5 5-1-16,-2 0-1 0,1 5-1 0,-4-2 1 0,7 8 0 0,-4 2 0 15,7 2 0-15,-3 4 2 0,2 4 1 0,0-1 3 0,3 4-1 16,3 0-3-16,0 8-8 0,-1-2-13 0,1 3-23 0,-1 0-29 0,5 3-42 16,-2 3-52-16,0-3-110 0,0 4-146 0,2 0-79 0,-2 3-50 0,0-6-26 15,1 0-15-15,-1-5-7 0,1-1-3 0</inkml:trace>
  <inkml:trace contextRef="#ctx0" brushRef="#br0" timeOffset="20799.2769">32060 4120 147 0,'0'-4'166'0,"-1"-1"-1"0,1 2-3 0,-4-1 0 0,1 0-6 0,3 3-5 16,-2-2-8-16,-1 1-9 0,3-1-13 0,-2 3-12 0,2-3-12 16,-3 1-13-16,-1 2-9 0,4 0-11 0,0 0-9 0,0 0-8 0,-5 0-8 15,2 0-6-15,-2 0-6 0,3 2-6 0,-7 1-4 0,1 2-5 0,-2-1-3 16,-6 0-3-16,3 4 0 0,-3 0-3 0,-4 3 1 0,-1-2 0 16,-1 3 0-16,-7 4-1 0,-3-4 0 0,1 5 1 0,-5-2-2 0,0 1-1 15,-1 4 0-15,-2 0-1 0,-4-1 0 0,0 0-1 0,2 1 2 16,-3 1 3-16,3-4-1 0,0 5-1 0,2-2 0 0,-2-2 3 0,5-2-1 15,0 1 2-15,8 0-1 0,-3-3 0 0,5 1 0 0,2-2-1 16,2 1-3-16,3-5-3 0,6 0-4 0,-3 2-3 0,6-5-3 0,0 2-1 16,3 0-3-16,2-3-3 0,3 2-3 0,2-1-1 0,2 1-4 0,1-1-1 15,6 0-4-15,-2 2-1 0,6-2-1 0,3-3-1 0,-1 1-1 16,4 3 0-16,3-2 0 0,4-1-3 0,-2 0 1 0,6 3-1 0,-3-2 2 16,4 1 1-16,-4-1 2 0,4 2 1 0,0-2 2 0,-4 6 2 0,2-4 2 15,0 3 1-15,-5-2 1 0,2 5 1 0,-4-1 3 0,-2 3 2 16,2-3 1-16,-1 1 2 0,-8 0 1 0,1 2 2 0,-4 0 1 0,-1 1 0 15,1 3 2-15,-6-2 1 0,-4 3 4 0,0-3 2 0,-4 3 4 16,-6-1 3-16,1 4 1 0,-4-3 3 0,-4 1 1 0,-2 2 1 0,-3 0 2 16,0-1-1-16,-6 1 1 0,1-2 2 0,0 3 0 0,-4 0 3 0,2-2 0 15,-2-1 0-15,-3 3 1 0,5-3-1 0,-5 2 1 0,5-1-1 0,0-4 1 16,-3 6 0-16,8-8-1 0,-5 4-2 0,5-4-1 0,2-2-4 16,3-1-4-16,2-1-5 0,3-3-6 0,4-2-6 0,-2 1-8 0,4-3-8 15,3-1-7-15,5-1-6 0,0-3-6 0,3-3-5 0,2-2-2 16,4-2-2-16,1 2-2 0,2-2-2 0,1-2 1 0,3 1 2 0,1 2 5 15,2-2 1-15,-2 0 7 0,5 4 6 0,-3-1 8 0,1 1 8 0,-5 4 6 16,4 0 6-16,-2 4 7 0,2 1 9 0,-2 2 7 0,-3 6 11 16,4 1 6-16,-2 2 9 0,-3 5 7 0,-2 3 8 0,2 0 8 0,-1 5 7 15,-2 5 3-15,-1 2 2 0,-4 1 2 0,0 5-1 0,-1 3-2 16,-4 1-4-16,-4 4-2 0,3 2-5 0,-6-1-5 0,2 5-6 0,-4-5-6 16,-1 6-5-16,-2-3-7 0,-2 3-5 0,1-3-6 0,-1 1-3 0,0 0-5 15,-1-4 0-15,-2 2-4 0,0-4-3 0,3 2-2 0,-3-1-3 16,4-1 0-16,-1-1 0 0,0-2-4 0,6-1-3 0,1 0 1 0,-2-3 1 15,4 0-1-15,2-2 1 0,3-3-2 0,3 2-4 0,-1-4-6 16,3-3-6-16,4 0-7 0,4-4-8 0,1 0-12 0,0-3-14 0,8 0-18 16,0-3-19-16,0-2-35 0,5 0-44 0,1-3-67 0,2-3-81 0,3-1-39 15,-3-3-16-15</inkml:trace>
  <inkml:trace contextRef="#ctx0" brushRef="#br0" timeOffset="21360.4727">30065 7912 189 0,'-22'3'374'0,"-4"-3"-52"0,9 2-79 15,-1-2-45-15,4 3-26 0,0-3-12 0,1 2-4 0,1 1-5 16,5-3-5-16,0 0-13 0,0 0-15 0,0 3-14 0,2-3-13 0,4 2-9 16,-6-2-6-16,5 0-7 0,-1 3-6 0,3-3-7 0,0 0-5 15,0 0-7-15,0 0-6 0,0 0-3 0,0 0-3 0,5 1 4 0,2-1 5 16,-2 3 3-16,5 0 4 0,4-3 2 0,6 0-1 0,4 0 1 16,3 2-1-16,9-2 1 0,5 0-3 0,8 0-1 0,8-2 0 15,-1 2-3-15,9-6-3 0,3 2-7 0,4-1-10 0,4 0-9 0,4-3-7 16,2 4-5-16,7-4-2 0,-2 2-2 0,7-1 1 0,0-1-3 15,4-4 0-15,1 5-4 0,0 1-2 0,5-2-1 0,2 1-1 0,1-1 1 16,-6-2 0-16,3 3-1 0,-3-1-3 0,-2-2-4 0,0 3-8 16,-12-1-8-16,-2 2-11 0,-2-2-7 0,-11 0-6 0,-4 4-1 0,-8-4 0 15,-4 4 3-15,-13-3 2 0,-1 6 3 0,-9-3 5 0,-2 3 2 16,-9-2 2-16,-7 3 3 0,2-3 3 0,-3 3-1 0,-6 0 0 16,1 0-7-16,-8 0-10 0,-1 0-15 0,0 0-20 0,-1 0-27 0,-8 3-33 15,1 1-45-15,-6 1-52 0,0 2-66 0,-3 0-72 0,0 1-36 16,-3-2-17-16</inkml:trace>
  <inkml:trace contextRef="#ctx0" brushRef="#br0" timeOffset="21714.6555">30166 8135 218 0,'-22'3'406'16,"6"1"-16"-16,3-3-22 0,-3-1-78 0,6 3-104 0,1-3-60 15,8 1-36-15,-6 2-16 0,7-3-3 0,7 2-3 0,-2 1-3 16,5-3-5-16,11 3-5 0,2-1-2 0,5-2-2 0,11 0 2 16,5 0 0-16,6 0-1 0,6-5-3 0,9 0-3 0,5 1-6 0,5-7-6 0,5 2-6 15,2-3-6-15,6-1-3 0,6-2-4 0,-2 3-3 0,2-4-4 16,5-1-4-16,0 3-8 0,0 1-4 0,3-2-2 0,-6-1-2 15,1 4-1-15,-3-1 2 0,-1 2-1 0,-7-2-3 0,-4 4-2 0,-9-1-1 16,-1 0-1-16,-9 4 1 0,-7-3 2 0,-10 6 4 0,2-5 6 16,-12 3 8-16,-7 1 4 0,-2 1 7 0,-5 2 1 0,-2 1 3 15,-6-3 1-15,-4 3 0 0,2 0 0 0,-7 0-3 0,0 0-7 0,1 0-13 16,-1 0-16-16,-5 0-22 0,0 3-37 0,0-2-46 0,-5 6-85 16,5-2-107-16,-2-2-63 0,-5 3-43 0,2 0-23 0,3-1-11 0</inkml:trace>
  <inkml:trace contextRef="#ctx0" brushRef="#br0" timeOffset="43006.2698">28101 5712 124 0,'-33'-4'177'16,"-1"0"6"-16,5-1 6 0,2 0-2 0,-4 0-7 0,4 0-8 15,0 2-6-15,1-1-8 0,4 1-6 0,0 1-8 0,6 2-10 0,-4-3-10 16,6 3-13-16,0 0-10 0,1 0-8 0,3 0-11 0,1 0-10 0,1 0-6 16,-1 0-5-16,7 0-5 0,-4 0-5 0,0 0-6 0,3 0-7 15,3 3-5-15,0-3-6 0,0 0-4 0,0 0-2 0,0 0-3 0,0 0-2 16,0 2 4-16,3 1 2 0,3 1 4 0,0-1 4 0,-1-1 5 0,4 3 6 15,1 0 5-15,4 1 4 0,5-2 4 0,1 1 5 0,4 3 2 16,3-3 1-16,4-4-1 0,8 5-1 0,2-1-3 0,5-1-1 0,4 0-7 16,8-3-5-16,0-1-7 0,5 0-7 0,5-1-5 0,-2-3-7 15,6 3-5-15,0-2-7 0,-1-2-2 0,1-1-2 0,-1 1-1 0,1 1-1 16,0-1-1-16,-9 0 0 0,2 1-3 0,-4-2 0 0,-3 1-2 0,-3 0 1 16,-6 0-1-16,-3 3 0 0,-3 0 3 0,-7-3 1 0,-1 2-2 15,-7 3 1-15,-5-3-1 0,0 1-2 0,-5 2 0 0,-1-3 1 0,-3 2 1 16,-2 1 4-16,-5 0 3 0,1 0 1 0,-2 0 3 0,-3 0 2 15,2 0 1-15,-5 0 1 0,0 0 2 0,0 0 0 0,0 0-1 0,0 0 2 16,0 0-3-16,0 0-1 0,0-3-2 0,-2 2-2 0,-1-3-4 16,0 0-2-16,-3 0-3 0,1 3-4 0,-3-6-2 0,3 6-2 0,-4-5-4 15,1 1-3-15,-1 1-1 0,2-1-1 0,-5-1-2 0,-1 1 1 0,-1 1 0 16,0-1 0-16,1-2 2 0,-4 7 0 0,3-3 0 0,-5-2 1 16,2 3 0-16,0-1 0 0,2-2 2 0,-2 2 2 0,0 1 1 0,3 0 1 15,0 0 2-15,1 2 1 0,-1-3 0 0,0 3 1 0,6-3 1 0,-1 1 3 16,3 2 0-16,-1 0 2 0,2 0 0 0,3-3 1 0,-5 3-1 15,7 0 1-15,0 0 0 0,0 0 1 0,0 0-1 0,0 0 0 0,4-2-1 16,-1 2-2-16,-1 0 0 0,3 0-2 0,2 0 1 0,-1 0 0 16,3 0 1-16,-1 0-1 0,4 5 2 0,2-3 0 0,0 4 2 0,1-2 1 15,2 3 1-15,2 1 2 0,3 0 0 0,-1 5 2 0,-1 1 0 16,2-1 2-16,-1 2 1 0,1-1 1 0,-3 3 0 0,-1 3 1 0,1-2 0 16,-2 1 0-16,0 2-1 0,-1 0 0 0,-5-1-3 0,-2 2-3 15,0-1-6-15,-8 3-6 0,3-1-11 0,-8-2-14 0,3 1-19 0,-11 3-21 16,1-4-37-16,-6 7-42 0,-5-1-59 0,-2-4-69 0,-10 2-85 0,3 2-91 15,-3-2-43-15,-8-2-22 0,1-2-8 0</inkml:trace>
  <inkml:trace contextRef="#ctx0" brushRef="#br0" timeOffset="43698.0114">26332 3336 257 0,'0'-22'451'0,"0"1"-58"0,4 1-96 0,-3 0-57 16,-1 1-39-16,4 1-20 0,-4 2-11 0,3 2-5 0,-1 2 1 0,-2 1-11 16,3 2-13-16,-3 2-17 0,0-2-20 0,0 5-17 0,0-1-20 0,0 5-17 15,0 0-11-15,0 0-13 0,0 5-12 0,4 4-11 0,-4 2-13 0,1 5-7 16,-1 0-4-16,4 6 0 0,-3 4 2 0,-1 2 4 0,4 4 6 15,-1 3 7-15,-1 2 9 0,-2 2 3 0,0 2 4 0,0-2 3 0,0 2 3 16,0 2 4-16,0-3 1 0,0 1-3 0,-2 2-6 0,-1-4-10 16,-1 2-14-16,4-5-13 0,-1 1-16 0,-3-3-15 0,4 2-16 0,-1-2-22 15,-3-4-25-15,1 2-32 0,1-4-35 0,-1-2-41 0,-1-1-43 0,-1 0-61 16,3-2-73-16,-1-10-37 0,3 6-21 0,0-8-4 0</inkml:trace>
  <inkml:trace contextRef="#ctx0" brushRef="#br0" timeOffset="43921.9702">26313 3327 65 0,'4'-25'412'0,"1"-3"-59"15,0 0-94-15,5 4-59 0,-1 0-40 0,4 0-27 0,4-1-14 0,1-2-13 16,0 2-7-16,1-3-12 0,3 6-15 0,0 1-15 0,1 1-12 16,4 0-10-16,-5 2-9 0,4 3-9 0,-3 2-8 0,3 4-8 0,-2 5-6 15,-2-1-6-15,0 5-2 0,-3 0-3 0,3 6-1 0,-8 2-1 0,-1 1 1 16,1 7 2-16,-5 1 1 0,-1 3 3 0,-4 1 1 0,-3 6 2 15,-2-4 1-15,-6 5 3 0,2 1-1 0,-6 0 3 0,-2 4 3 0,-4-1-3 16,-5 1-6-16,3 1-9 0,-7-2-11 0,-1 3-20 0,3 0-24 0,-5-1-30 16,2-2-30-16,-1 3-37 0,-2-4-38 0,6 5-64 0,-2-6-77 15,6 0-40-15</inkml:trace>
  <inkml:trace contextRef="#ctx0" brushRef="#br0" timeOffset="44426.5349">26844 4429 3 0,'5'-9'435'0,"-2"-4"9"0,6-2-66 15,-4 2-103-15,7-7-66 0,-5-1-45 0,5-1-27 0,-2 1-16 0,-2-6-9 16,6-1-12-16,-2-2-10 0,2 0-13 0,-4-5-9 0,3 2-12 15,-1-3-10-15,-1 1-9 0,1-1-8 0,-2-7-9 0,0 5-7 0,-1-1-5 16,-1-2-4-16,-3-2-6 0,4 3-1 0,-4-1-1 0,-2 2-2 0,1 2 1 16,-3-2 1-16,-1 5-1 0,0 4 2 0,-1-2 1 0,-3 4 0 0,1 4-1 15,1 2 0-15,-1 4-2 0,1 3-2 0,-5 2-4 0,5-1-2 0,-1 8-3 16,1-2-3-16,-4 4-2 0,4 4-2 0,-2 0 0 0,1 0-1 16,-2 9-2-16,-4-1-1 0,4 3-2 0,4 2-2 0,-6 6 1 0,2-3 1 15,3 1 2-15,-2 6 2 0,1-2 5 0,3 3 2 0,0-1 1 16,3-2 0-16,1-2 0 0,-2 1-1 0,3 0 0 0,3 0 2 0,-3-3 4 15,7-2 4-15,-3-1 4 0,1 2 1 0,2-4 2 0,-5 2 2 0,5-3 1 16,-2-2 0-16,4 2 1 0,-6-3 2 0,4-2 0 0,-2 1 2 16,2 0 2-16,-5-2-1 0,5-1-1 0,-2 0-2 0,-1 1-2 0,-1 0-2 15,1 1-1-15,-1-1-1 0,1-1-1 0,-2 4 0 0,0-1-1 16,-1 3-2-16,3 0 1 0,-4-2-1 0,-2 8 1 0,3-4-1 0,0 3 2 16,-4-3 1-16,-2 2 1 0,3 0 2 0,-1 4 0 0,-2-3 2 15,0 1 2-15,0-1 0 0,0 1 0 0,0 0 0 0,0-6 1 0,0 3-1 16,4-3-1-16,-1 3-1 0,-3-4 0 0,2-1-1 0,3-2-2 15,-2 1-3-15,6 0-5 0,-4-6-6 0,7 3-6 0,-2-4-10 0,0-4-11 16,6 3-12-16,-3-6-11 0,3 0-16 0,4 1-14 0,-5-5-21 0,8 2-22 16,-5-6-25-16,8 3-24 0,-4-4-16 0,0-3-14 0,2 2-5 0,-2-7 1 15,0 6 5-15,4-5 8 0</inkml:trace>
  <inkml:trace contextRef="#ctx0" brushRef="#br0" timeOffset="45308.9986">27814 3617 72 0,'-2'0'123'0,"-1"5"-2"0,1 2-7 0,-1-3-6 0,-1 7-7 0,-1-5-9 15,4 8-4-15,-3-5-4 0,1 3-2 0,1 1-3 0,-1 1-6 16,3-1-8-16,0-1-5 0,0 3-7 0,0-2-7 0,0-2-8 0,0 1-6 16,3-3-8-16,-1 0 0 0,5-1 1 0,-6 0 1 0,4-4 1 15,4 1 2-15,-4-2 1 0,4 2 2 0,-1-5 0 0,1 0 1 0,-1 0-2 16,1-5 2-16,1-1 0 0,2 1 0 0,-5-1 2 0,1-2-1 0,4-1 0 16,-5-2-3-16,1-2-1 0,-1-2-3 0,-2 0-3 0,-3-2 0 15,2 0-3-15,-4-2 0 0,0 1-2 0,-4 0 0 0,4-2 0 0,-5 0 0 16,3 2-1-16,-5-2-1 0,2 3-1 0,2 1-3 0,-2 3-2 15,0 0-4-15,-4 2-5 0,8 0-3 0,-6 6-2 0,0-2-2 0,0 6 1 16,-1 1-2-16,2 1 1 0,-2 6-2 0,3-2-2 0,-4 6 0 16,4 0-2-16,-5 3 1 0,1 1 1 0,4 5 3 0,-3 0 5 0,3 1 3 15,-2 2 4-15,2 2 0 0,1 0 2 0,-1-1 0 0,5 1 1 0,0 3 0 16,0-3 0-16,0-1 0 0,5 1 0 0,-1-3 1 0,4 2 0 16,1-4 1-16,1 0-1 0,2 0-1 0,3-2 0 0,-1-4-3 0,3 1-1 15,2-2-6-15,1-1-6 0,2-3-8 0,-1-2-7 0,1-3-11 16,4-1-11-16,-3-3-8 0,0 0-8 0,4-6-3 0,2 1-2 0,-5-3-1 15,1 0 0-15,-1-7 1 0,2 3 2 0,-6-2 4 0,2-3 5 0,1-3 8 16,-3 2 10-16,-1-2 11 0,-2-4 13 0,-2 0 11 0,4 2 11 16,-2-3 8-16,-3 1 6 0,3-3 4 0,0 6 3 0,-2-4 3 0,-1 3 2 15,-1 1 0-15,1 0 1 0,1 1-1 0,-1 3-1 0,0-1-1 16,-1 6-4-16,1 0-3 0,-4 1-5 0,4 6-4 0,-1-3-5 0,-1 4-2 16,-1 1-2-16,2 3-1 0,-1 3 0 0,2 1 2 0,-4 1 3 15,4 2 0-15,-2-1 3 0,-2 5 0 0,2-2 2 0,-2 1 1 0,2 2 2 16,-2 0 2-16,-1 0-1 0,-1 0 2 0,1 0-1 0,-4-3 2 15,3 2 0-15,-6-2 1 0,7-1-2 0,-4-1 3 0,-2 1 3 0,1-3 3 16,-3 0 9-16,-1-3 9 0,4 0 9 0,-3 1 11 0,-1-3 10 0,0 0 6 16,0 0 4-16,0 0 1 0,0-5-1 0,0 3-2 0,-1-3-3 15,-3 0-3-15,4-3-3 0,-1-2-8 0,-6-1-9 0,2-3-12 0,0 1-12 16,-1-2-12-16,-2 2-11 0,3-5-8 0,-7 1-6 0,3 0-4 0,1 2-1 16,1-1 0-16,-5-1-2 0,4 2 0 0,-1 2-3 0,2 0-2 15,-5 2-3-15,4 2 0 0,-1 1-3 0,-1 1-1 0,1 4 0 0,-4 0-1 16,4 3 0-16,-4 6 0 0,2-1 0 0,-1 3 0 0,-1 1 2 0,-3 4 1 15,3 0 3-15,-3 4 1 0,3 5 5 0,-1-1 1 0,1 0 3 16,-1 1 3-16,5 3 2 0,-1 3 1 0,2 0 1 0,-1 0 1 0,4 2 0 16,0-1-1-16,1-1 2 0,3 1 0 0,1-2 0 0,0 1-1 15,1 0 0-15,3-4 0 0,1-2 0 0,0 0 0 0,4-2-3 0,-1 0 1 16,1-5 0-16,1-1 1 0,-2-2-2 0,6-1-2 0,0-5-4 16,-1 0-2-16,1-4-1 0,0-2-2 0,3-2-2 0,-4-1-4 0,4-6-1 15,-1 1-1-15,1-7-4 0,0 2-1 0,-2-3-3 0,1-4-1 16,-1-2-6-16,-1-3 1 0,-1-3-1 0,1 0 1 0,-1-1 0 0,-4-5-2 15,3 0 0-15,-4-5 0 0,-1 1 4 0,2-1 2 0,-2-4 4 0,-6 1 2 16,4-3 4-16,2 4 3 0,-5-2 6 0,-2 3 6 0,3 0 7 0,-1 4 6 16,-2 4 9-16,0-4 8 0,0 4 8 0,0 3 7 0,0 2 3 15,0-1 4-15,-2 1 3 0,-1 6 5 0,3-2 5 0,-2 0 5 0,2 6 3 16,-3 1 0-16,-1-1-1 0,4 1-6 0,-1 4-7 0,-3 2-11 0,4 0-10 16,-1 3-9-16,1 1-8 0,0 4-6 0,0 2-7 0,0 2-9 0,0 4-5 15,0 1-8-15,0 3-6 0,0 5-4 0,0 5-3 0,0 3-3 0,1 2 1 16,-1 3 4-16,5 2 5 0,-1 8 6 0,-1-2 7 0,-1 3 5 15,3 4 3-15,-1-1 3 0,-1 0 4 0,-1 6 1 0,3-7 1 0,-2 2-6 16,-3 2-8-16,4 0-11 0,-3-3-12 0,-1 3-16 0,4-5-19 16,-1-1-25-16,-3-2-26 0,2-2-34 0,-2 0-42 0,5-7-51 0,2 0-54 15,-6-4-74-15,3-3-82 0,1-4-37 0,0-3-13 0,0-5 2 0</inkml:trace>
  <inkml:trace contextRef="#ctx0" brushRef="#br0" timeOffset="45496.8817">29163 3385 146 0,'0'-10'498'0,"0"-3"10"0,0 5-37 0,0 0-59 0,0 1-84 16,0 2-92-16,0 3-60 0,0-3-44 0,0 5-29 0,0 0-21 15,0 0-18-15,0 0-16 0,0 5-17 0,0-1-13 0,0 4-10 0,0 2-7 16,2 2-4-16,-2 4-2 0,3 4 2 0,-1 0 2 0,-2 1 5 16,3 4 5-16,-3 1 5 0,4 5 3 0,-3-5-5 0,-1 4-6 0,4 2-17 15,-3-1-18-15,-1-2-25 0,0 1-29 0,0-1-40 0,0 0-44 0,0-1-70 16,4 0-79-16,-4-4-73 0,0-1-69 0,3-2-32 0,-1-2-17 0</inkml:trace>
  <inkml:trace contextRef="#ctx0" brushRef="#br0" timeOffset="46638.9013">29688 3394 225 0,'0'-16'497'0,"0"4"11"0,0 0-55 0,0-3-89 16,0 5-68-16,-3-3-58 0,-1 7-34 0,4-5-25 0,-5 5-19 0,4-1-16 16,-3 0-18-16,1 2-22 0,-2 1-18 0,-4 0-20 0,7 3-14 0,-4 1-14 15,-1 1-12-15,0-1-11 0,-2 7-12 0,-1-1-9 0,2 2-6 0,-6 3-4 16,0-2-1-16,4 6-1 0,-2-1 3 0,-1 4 0 0,-1 2 5 16,4 3 3-16,-2-2 4 0,2 1 2 0,1 6 2 0,0-3 3 0,4 2 3 15,2-1 2-15,1 2 1 0,2-1-1 0,0-3-1 0,2 1-1 0,3 0-4 16,-2-2-3-16,6-1-5 0,0-1-9 0,1-1-5 0,3-1-6 15,1-5-7-15,0-2-8 0,-1-1-9 0,4-2-12 0,6-1-10 0,-5-3-11 16,3-3-8-16,3-2-6 0,-2-2-5 0,2-3-2 0,1-3-1 16,1-1 3-16,-6-2 2 0,2-2 3 0,4-4 5 0,-7-3 7 0,3 1 8 15,-3-3 12-15,1-3 12 0,-4 0 14 0,-3-3 12 0,4 0 15 0,-7 0 13 16,6-2 12-16,-9 4 11 0,5-5 11 0,-4 5 10 0,-1-2 9 16,1 5 7-16,1-4 6 0,-4 6 3 0,2 1 0 0,-2 3-3 0,0-1-5 15,-1 6-7-15,-3 3-10 0,6 2-8 0,-5-1-5 0,1 3-8 0,2 2-10 16,0 3-5-16,1 3-6 0,0-2-6 0,1 4-7 0,2 2-3 15,-1 0 1-15,4 2 2 0,-2 3 3 0,1 1 4 0,1 1 6 0,1 2 0 16,-3-3 3-16,-1 6 1 0,3-5 2 0,-2 5 0 0,-1-8-1 16,-1 4 0-16,-3 0 2 0,7-1 0 0,-7-1 1 0,1-2 0 0,-1 2 0 15,0-6 2-15,-2 5 3 0,1-7 2 0,-3 2 3 0,-1-3 5 0,4-2 3 16,-1 4 3-16,-3-6 7 0,0 0 3 0,0 0 3 0,0 0 1 16,-3-3-1-16,-1 0 0 0,-1-2-1 0,2 0-2 0,-4-3-3 0,0-4-1 15,0 5-3-15,-5-6-5 0,2 2-4 0,-2-2-4 0,-1-1-4 0,2-1-3 16,-1 0-3-16,-3 4-3 0,3-2-1 0,-2 2-2 0,4-2-3 0,-2 3-2 15,-1 4-7-15,2-2-2 0,-2 4-3 0,-1 1-2 0,-1 3-2 16,1 0-1-16,0 3-2 0,-1 1-1 0,1 5-1 0,-3 2 1 0,0-2 0 16,2 6 2-16,0 2 1 0,1-1 4 0,0 3 4 0,1 1 3 15,-1 1 1-15,6 6 5 0,1-3 1 0,-2 1 3 0,2 2 0 0,2-3 2 16,0 1 1-16,5 0 0 0,-3 3 1 0,3-6 2 0,3 2-1 0,1 0 0 16,1-4 1-16,0 1 3 0,3-4 0 0,1 0-1 0,-1-1 0 15,3-4-2-15,2 1 1 0,-1-5-2 0,2-1-3 0,1-2-3 0,2-2-2 16,0-3-2-16,-1-7 0 0,1 2-2 0,1-3-3 0,5-4-1 15,-3 0-1-15,-5-4-1 0,4 3-1 0,-2-7 1 0,0 1-2 0,-1-5 0 16,-1 1 1-16,-1-1 2 0,-4 0 4 0,2 0 3 0,-2-4 2 0,-1 0 3 16,-4 2 1-16,3 1 3 0,-3 0 3 0,0 1 3 0,2 0 3 0,-5 4 1 15,3 2 1-15,-5 3-2 0,4 2-2 0,-4 4-5 0,0 0-6 16,0 1-5-16,0 2-5 0,0 6 0 0,0 0-2 0,0 6-3 0,0-5-2 16,-4 11-1-16,4-4-2 0,0 8 3 0,0-2 1 0,0 3 3 15,0 4 4-15,0 2 5 0,0 1 6 0,0-3 3 0,0 4 1 0,4-3 3 16,-1 2 1-16,2 3 1 0,0-6 1 0,0-1 0 0,4 3 1 15,-4-5 0-15,3 4-2 0,4-9-1 0,-1 6-2 0,1-5-3 0,1-2-3 16,-3-2-3-16,1-2-5 0,4-1-7 0,0-2-6 0,-1-5-9 16,3 0-8-16,0-4-6 0,-2 0-6 0,6-3-6 0,-6-6-8 0,6 2-6 15,-6-5-6-15,6-4-2 0,-6 0-2 0,-1-4 0 0,-1-3 2 0,-4 0 3 16,4-6 6-16,-4 0 7 0,-4-3 8 0,2 1 6 0,-5-2 5 0,3-4 8 16,-5 0 9-16,3 3 10 0,-3-2 11 0,0 1 9 0,0-1 8 0,-3 0 9 15,3 1 8-15,-2 3 6 0,-1 0 7 0,1 1 4 0,-5 2 3 16,5 1 4-16,-1-1 3 0,-2 5 3 0,1 1 4 0,-1 3 1 0,0-1 0 15,2 5-2-15,1 0-6 0,-5 5-9 0,5 0-9 0,-1 6-7 0,0-2-10 16,-2 6-8-16,5 2-5 0,0 3-7 0,-6 3-6 0,3 2-6 0,3 6-7 16,-2 1-5-16,-1 5-5 0,3 0-3 0,0 5 1 0,0 6 1 15,0 0 1-15,0 1 4 0,0 1 1 0,3 10 3 0,-1-7-1 0,1 5 3 16,3 3 3-16,-3-1 3 0,-1 0 2 0,4 1-6 0,0 2-8 0,-3-4-11 16,2 1-14-16,4 1-16 0,-8-6-19 0,3 5-21 0,1-3-22 0,0-5-29 15,2 1-33-15,-5-3-68 0,3-1-85 0,1-4-72 0,1-3-65 16,0-2-26-16,0-4-9 0,0-1 5 0</inkml:trace>
  <inkml:trace contextRef="#ctx0" brushRef="#br0" timeOffset="47122.5013">30937 3398 9 0,'1'11'333'0,"-1"2"-71"15,4-2-51-15,-1 2-40 0,-1-2-26 0,1 2-16 0,-1-2-16 0,5 1-13 16,-6 0-10-16,3-3-10 0,1-2-4 0,0 1-4 0,0-3 1 15,2 2 2-15,-2-3 2 0,0-3 0 0,0 2 1 0,4-3-1 0,-4-3 1 16,4 2 1-16,-1-3 1 0,1-4 1 0,-1 0 0 0,2-3 1 16,-1 2-1-16,-4-3-4 0,3-1-3 0,-2-2-6 0,0 0-1 0,-4-2 0 0,2 1 1 15,-3-3 0-15,-1-1 1 0,0-1 1 0,-1 3-4 0,-3 1-3 16,2-1-5-16,-1 1-4 0,0 3-5 0,-3-1-6 0,1-1-9 0,0 7-8 16,-2-2-8-16,2 5-8 0,4 0-5 0,-8 6-6 0,4 0-5 15,-4 3-4-15,1 4-5 0,-1 3-3 0,1 2-1 0,-1 4 1 0,-1 0 1 16,-2 4 3-16,5 2 4 0,-5 3 4 0,4 3 4 0,3 1 2 0,-4-1 3 15,4 1 3-15,0 1 3 0,2 3 2 0,1-6 3 0,-2 2 2 16,4-2 2-16,4 1 2 0,-4-4-1 0,2-2 0 0,3 1 0 0,3-1 0 16,-1-2-1-16,0-4-2 0,5 2-5 0,-2-4-3 0,7-2-7 15,-3-3-10-15,-1-1-7 0,6-2-7 0,2-3-7 0,1-3-2 0,-2 0-3 16,6-4-3-16,-2-4-3 0,5-2-2 0,-2-1-3 0,0-2-3 0,1-6-1 16,-1-1 1-16,0-1 4 0,-5-1 5 0,6-3 6 0,-6-3 3 15,-3-4 5-15,3 3 4 0,-5-4 3 0,-4 2 2 0,1-4 4 0,-2 2 7 16,2 3 7-16,-8-3 8 0,1 1 5 0,-2 2 6 0,0 5 3 0,-1-3 5 15,-2 7 3-15,-2 1 0 0,0 3-3 0,-2-1-4 0,-2 6-5 0,3 1-5 16,-3 6-5-16,-1-3-6 0,-2 4-4 0,2 1-6 0,0 6-4 16,-3 1-5-16,-1 4-4 0,4-3-4 0,3 6-1 0,-5-2 0 0,2 4 0 0,2 4 2 15,1-3 4-15,2 5 6 0,2 1 3 0,1 0 4 0,2-2 3 16,2 2 1-16,0 1 4 0,2 3 2 0,3-3 2 0,-2-1-1 0,2-2 0 16,-5 5-3-16,1-5-5 0,1 6-6 0,3-8-12 0,-7 5-15 0,3-1-16 15,-6-3-19-15,-2 3-25 0,0-3-28 0,-2 0-39 0,-5 0-45 16,1 2-78-16,-3-3-94 0,-3-1-59 0,-2 0-39 0,-3-2-17 0</inkml:trace>
  <inkml:trace contextRef="#ctx0" brushRef="#br0" timeOffset="47325.0642">30072 3162 446 0,'-7'-8'535'0,"0"3"1"16,2-1-33-16,5 1-51 0,0 1-100 0,0-1-125 0,5 2-73 16,4 0-46-16,4-1-26 0,5 4-17 0,4-4-21 0,2 3-26 0,10 1-30 15,1-4-32-15,8 3-36 0,1 1-36 0,9-3-62 0,-2 3-75 0,2 0-86 16,5 0-91-16,-3 0-49 0,-1 0-25 0,-1 0-12 0,0 0-7 0</inkml:trace>
  <inkml:trace contextRef="#ctx0" brushRef="#br0" timeOffset="47836.5304">26849 4786 275 0,'-29'5'502'0,"2"0"15"15,-2-1 17-15,8-1-71 0,-4 0-111 0,6 2-68 0,2-3-49 16,3 1-27-16,0-3-16 0,2 2-14 0,6-2-14 0,-1 3-14 0,2-1-16 15,3-2-16-15,2 0-17 0,0 0-15 0,0 0-15 0,0 0-12 16,2 0-8-16,3 0-3 0,7 0 2 0,1-2 0 0,6-1 3 0,3 3 1 16,11-2 3-16,6-1 4 0,7-2 7 0,10 0 3 0,9 0 3 0,14-3 3 15,8 0 2-15,6-4-1 0,11 0-4 0,12 1-5 0,2-6-9 16,12 6-10-16,3-3-9 0,3-2-8 0,4 2-4 0,1 1-9 0,1-2-9 16,-4 3-9-16,-3 0-6 0,0 0-6 0,-2 0-6 0,-11 2-1 15,-4-1-2-15,-7 1 0 0,-9 3 0 0,-6-1 2 0,-11 2 3 0,-8-2 3 16,-6 4 3-16,-9-4 5 0,-11 3 5 0,-7-1 8 0,-5 1 7 0,-6 4 6 15,-9-2 5-15,-2-1 2 0,-5 4 3 0,-3-1-1 0,-1 1 2 16,-4 0-1-16,-4 0-1 0,0 0-1 0,-2 0-2 0,2 0-5 0,-5 0-9 16,0 0-14-16,0 0-17 0,0 0-24 0,0 0-23 0,0 0-27 15,0 0-27-15,0 0-30 0,0 0-32 0,-1 1-33 0,-3-1-31 0,-1 4-36 16,-3-1-39-16,-3-2-49 0,0 4-53 0,-3-2-78 0,-5 1-86 16,-1 3-32-16,-4-2-8 0,-7-1 9 0,4 4 19 0</inkml:trace>
  <inkml:trace contextRef="#ctx0" brushRef="#br0" timeOffset="48299.9096">26479 5076 347 0,'-31'4'502'0,"0"1"-35"0,4-2-61 0,3-1-62 0,-1 1-64 16,6-2-36-16,0-1-21 0,2 4-11 0,3-2-8 0,2-2-7 0,6 0-9 15,-1 0-12-15,2 0-14 0,1 0-12 0,4 0-8 0,0 0-9 16,0 0-9-16,4 0-6 0,4-2-3 0,2-2-4 0,4 3-1 0,7-2-2 16,2-2-1-16,8-3-2 0,8 2-4 0,4-2-3 0,13-2-6 0,7 0-2 15,9-3-2-15,10 1-3 0,8-3-1 0,9 1-8 0,9-5-8 16,8 1-9-16,5 1-5 0,8-4-7 0,6 1-7 0,0 4-9 0,5-4-5 15,3 3-3-15,0-1-2 0,-1 1-4 0,-4 2-7 0,-4 1-4 16,-2 0-4-16,-3 2-3 0,-8-1 0 0,-8 2-2 0,-6 3 1 0,-9-2-1 16,-11 3 1-16,-4-1 2 0,-11 3 3 0,-13-2 3 0,-4 5 3 15,-7-3 2-15,-7 2 6 0,-9 2 3 0,-5-3 5 0,-4 3 3 0,-3 1 3 16,-5 0 4-16,-1 0 3 0,-2 0 2 0,-4 0 3 0,-1 0-1 0,0 0 2 16,-2 0-1-16,-3 0-3 0,1 0-4 0,-3 0-3 0,0 0-5 15,0 0-4-15,0 0-4 0,0 0-3 0,0 0-2 0,0 0-4 0,0 0-2 16,0 0-4-16,0 0 0 0,0 0-2 0,0 0-3 0,4 0-4 0,-3 0-9 15,-1-4-8-15,7 4-17 0,-5-3-22 0,-2 2-26 0,5 1-31 16,-1-3-34-16,-1 2-33 0,-1 1-37 0,3-3-41 0,2-1-58 0,-1 3-63 16,3-3-109-16,-1 1-127 0,4 2-60 0,-1-2-26 0,1 0 0 15,-2 2 11-15,0-3 21 0</inkml:trace>
  <inkml:trace contextRef="#ctx0" brushRef="#br0" timeOffset="72566.4347">43152 17506 212 0,'15'-16'194'0,"6"2"-48"0,-3 1-29 0,5 5-16 15,-1 0-9-15,-7 0 2 0,7 5 4 0,-1 2-3 0,-6 2-7 16,6 2-9-16,-3 5-12 0,-2 0-6 0,1 2-4 0,-4 3 0 15,-1-1-1-15,2 5 2 0,-6 0 2 0,-2 2 1 0,-5 4 0 0,-1-2-2 16,0 1-1-16,0 0-4 0,-5 2-2 0,-3 3-1 0,3-2 0 16,-6-1-3-16,-1 0-4 0,2 0-5 0,-2 3-5 0,-1-6-8 0,-1 4-8 15,-1-3-7-15,-1-1-5 0,3 2-5 0,-1-3-3 0,4 0-4 16,-4-3-2-16,2-2-1 0,5 0-1 0,0-2 0 0,-1-5 1 0,3 0 2 16,3-1 4-16,2-2 3 0,-3-1 4 0,3-4 2 0,0 0 1 15,3-4 1-15,2 3-1 0,4-5 1 0,-4-3 0 0,3-3-1 16,3 0-1-16,2 1-4 0,1-6-4 0,0-1-3 0,6 0-3 15,2-6-3-15,-1 0-4 0,4-1 0 0,3-2 0 0,-1-1-1 0,0-1-1 16,7-1 3-16,-5-2 0 0,7 0 3 0,-2-4 2 0,-1 5 2 0,-1-4 4 16,-1 4 2-16,-1-8 3 0,-2 8 4 0,-1-2 0 0,-2-3 4 15,-2 4 3-15,-3-1 3 0,-3-1 3 0,-3 2 4 0,-2-1 4 0,-4 4 3 16,-1-1 1-16,-3 1 2 0,-4 2 3 0,-4 4 1 0,2 0 1 16,-3 6 0-16,-2-3-3 0,-1 7-2 0,-2 1-5 0,-1 4-2 15,-4 1-1-15,1 7-3 0,-1 0-2 0,-2 7-3 0,0 5-3 0,-3 0-3 16,-1 8-3-16,6 1-4 0,-6 7 1 0,-1 2-1 0,7 4 2 15,-6 9 1-15,8-3 1 0,-3 7-1 0,4-1 1 0,4 4-1 16,1-1-1-16,0 1-3 0,5 2-3 0,2-3-6 0,0-2-6 0,0 2-10 16,0-4-13-16,2-2-14 0,5-2-14 0,-2-1-18 0,4-2-20 15,-4-2-32-15,3-4-35 0,6 0-53 0,-4-3-59 0,4-2-72 0,-1-4-78 16,8-1-36-16,-2-3-13 0</inkml:trace>
  <inkml:trace contextRef="#ctx0" brushRef="#br0" timeOffset="72894.6266">44543 17670 14 0,'-22'-3'492'0,"2"-1"6"0,1 3 8 0,2-2-72 0,2 3-114 16,3-4-81-16,1 3-68 0,6 1-37 0,-1-4-22 0,4 1-12 16,2 3-6-16,2 0-9 0,4-4-8 0,1 3-11 0,9-2-10 0,-1-1-10 15,4 0-7-15,6-1-11 0,6 1-14 0,5-4-14 0,1 3-17 16,11-3-19-16,1 2-20 0,3-2-21 0,4 0-24 0,0 0-31 15,2-4-37-15,0 4-48 0,3 0-55 0,-9 0-83 0,1-3-95 0,-4 5-45 16,-5-2-18-16,1 1-4 0</inkml:trace>
  <inkml:trace contextRef="#ctx0" brushRef="#br0" timeOffset="73112.2767">45062 17173 410 0,'-5'-6'488'0,"0"-2"-2"0,1 1-85 16,2 2-129-16,-4 2-74 0,1 3-45 0,3 3-26 0,-2 2-14 15,1 2-15-15,1 6-17 0,-3 3-17 0,2 4-17 0,-1 5-10 16,3 2-9-16,-3 9-3 0,1 0 0 0,3 3-5 0,-2 4-8 0,2 3-13 16,0 1-17-16,0 4-22 0,0-2-27 0,0-2-33 0,2 2-36 15,-2 1-49-15,7-4-55 0,-6 2-83 0,6-5-98 0,-2 1-49 16,0-6-25-16,1 0-10 0</inkml:trace>
  <inkml:trace contextRef="#ctx0" brushRef="#br0" timeOffset="73524.3476">45643 17303 135 0,'0'-31'513'0,"0"7"11"0,-3-3 11 0,0 2-93 15,1 1-145-15,-3 4-82 0,1 3-53 0,-1 1-28 0,2 4-15 0,-1 2-11 16,-1 5-9-16,4 2-12 0,-3 6-14 0,1 5-15 0,1 2-16 16,-3 4-10-16,-2 6-11 0,5 4-5 0,-3 4-4 0,2 2 1 15,-1 2 1-15,3 6 2 0,-3-2 1 0,1 3-1 0,3-2-1 0,0 3-1 16,0-5-2-16,3 1 0 0,1-3-3 0,-3-1-2 0,6-2 1 16,-2-2-1-16,4-3-1 0,-2-1-1 0,1-7 0 0,4 0-1 15,2-2 1-15,-4-5-1 0,4-1 0 0,-1-3-1 0,4-5-1 0,2-1 2 16,-2-4-1-16,0-3 0 0,2-3 0 0,0-4 0 0,-2-4 2 0,0 0-1 15,-2-7 2-15,-1-2 0 0,0-2 2 0,-1-1 2 0,-1-7 2 16,-2 1 1-16,-1 1 2 0,-1-2 2 0,3-2 1 0,-5 4 0 16,3 1 2-16,-4 0-3 0,-3 8-4 0,5-2-4 0,-2 9-4 15,-4 2-4-15,-1 2-2 0,4 4-3 0,-1 6 0 0,-3 5-1 0,0 5 1 16,0 6-2-16,0 5 1 0,0 2-1 0,0 9 0 0,0-1 3 16,0 11 3-16,-3-4 3 0,-1 6 3 0,4 1-4 0,-1 3-7 0,-4-3-14 15,1 7-16-15,1-4-23 0,1 2-25 0,-3 0-31 0,2 0-32 0,-1-3-46 16,2-2-53-16,2-2-100 0,0 0-122 0,2-2-61 0,2 0-33 15,1-5-10-15,0 2-3 0</inkml:trace>
  <inkml:trace contextRef="#ctx0" brushRef="#br0" timeOffset="73755.7486">46950 17759 412 0,'0'-6'493'0,"0"1"3"0,1-3-82 16,3 4-125-16,-3-1-78 0,6-1-58 0,-2 1-34 0,6 1-23 0,1-1-20 15,1 1-16-15,6 0-26 0,0 3-29 0,3-6-33 0,5 6-33 16,2-2-41-16,0-1-43 0,7 4-53 0,-2-4-55 0,2 3-77 15,-4 1-86-15,4 0-43 0,-3 0-23 0</inkml:trace>
  <inkml:trace contextRef="#ctx0" brushRef="#br0" timeOffset="73897.2629">46938 17985 288 0,'0'3'428'0,"3"-1"0"0,6 1-90 0,4-1-132 0,1-2-84 0,8 2-62 15,2-2-49-15,3 0-47 0,7 0-56 0,2 0-59 0,5 0-87 16,3 0-97-16,-1 0-52 0,5 0-27 0</inkml:trace>
  <inkml:trace contextRef="#ctx0" brushRef="#br0" timeOffset="74475.09">48716 17272 321 0,'-1'-8'446'0,"-3"4"-1"0,3 2-82 16,-6-1-126-16,5 3-75 0,-3 5-52 0,-2-1-23 0,5 3-13 16,-4-2-3-16,0 10 0 0,1-3-3 0,0 4-1 0,-3-3 3 0,3 4 4 15,-4 1 5-15,1-1 5 0,-3-1 3 0,3 3-1 0,-4-2 1 0,3 2-3 16,-1-6 2-16,0 2 0 0,-2-3 2 0,-2 0 1 0,4 0 1 15,-2-1 1-15,2-3-2 0,-2-3-4 0,3 3-2 0,-1-5-6 0,0 1-4 16,1-3-4-16,-3-1-6 0,4-1-6 0,1-3-6 0,-1-3-7 16,-1 3-6-16,4-8-5 0,-4 0-6 0,1 0-5 0,3 0-4 0,-4-5-4 15,4-1-5-15,2 1-4 0,-1-6-1 0,3 2-4 0,1-1-3 16,0-6-2-16,1 3-2 0,3 0-3 0,1-2-1 0,2 1-2 0,-1 1-2 16,8 0-3-16,-2 1-2 0,2 0 1 0,-1 6-1 0,4-2-1 0,-1 4-1 15,4 6-1-15,-4-2 0 0,4 5 3 0,-1 6 1 0,0 2 1 16,-1 5 1-16,3 3 2 0,-2 3 4 0,-2 6 1 0,-2 2 3 0,-1 3 4 15,1 5 1-15,-5 3 3 0,-1 0 0 0,-8 5 1 0,3 5-2 16,-8 1-2-16,-1 3-3 0,-5 3-1 0,-4-5-5 0,-6 3-2 0,1 5-6 16,-8-4-4-16,-4 1-5 0,2-2-6 0,-10 1-3 0,0-3-5 0,-2 1-6 15,-4-2-3-15,3-3-2 0,-6 0 0 0,4-5 0 0,-2 0 0 16,1-4 1-16,4-3 3 0,2-3-1 0,3-4 1 0,7-1-3 0,2-5-3 16,5-5-2-16,2 1-2 0,9-10 3 0,3-1 2 0,4-4 0 15,4-6-1-15,7-1 0 0,2-6 2 0,4-3 2 0,3-3 2 0,9 0 2 16,-1-2 7-16,7-3 6 0,0 1 8 0,4 1 6 0,1-2 7 15,2 3 2-15,-3 2 5 0,5 0 1 0,-8 3 3 0,2 3 1 0,-5 1 1 16,-2 7 1-16,4 1 0 0,-5 6 1 0,-4-1 1 0,-2 6 1 16,1-1 1-16,-2 9 0 0,-2-5 2 0,-2 7 0 0,2 2-2 0,-3 2-2 15,-1 0-9-15,1 3-14 0,0 0-21 0,-2 0-32 0,1 2-36 16,-3-1-73-16,2 6-89 0,2-6-78 0,0 4-73 0,1-3-37 0,0 2-19 16</inkml:trace>
  <inkml:trace contextRef="#ctx0" brushRef="#br0" timeOffset="75794.8638">50043 17642 374 0,'-14'0'411'0,"-3"0"-56"0,6 0-75 0,4 0-86 16,-2 0-47-16,4 0-25 0,2 0-14 0,3 0-7 0,0 0-5 0,0 0-6 15,3 0-10-15,4 0-15 0,1 0-10 0,4 1-9 0,4-1-8 16,1 3-5-16,1-2-7 0,10 2-5 0,2 1-2 0,5 1-1 0,0-2 0 15,6 2 1-15,4-2-1 0,-3 1 0 0,8-3 0 0,-1 6-1 16,4-6-3-16,0 3-4 0,-2 0-7 0,7-1-7 0,-3-2-7 0,1-1-9 16,2 3-7-16,-4 1-7 0,4-4-8 0,-6 0-4 0,4 0-6 0,-2 0-4 15,-4 0-4-15,-1-4 1 0,-4 1 0 0,-3 3 3 0,-2-4 5 16,-5 3 7-16,-2-2 8 0,-6-2 7 0,-1-2 8 0,-4 2 7 0,-5 2 10 16,-3-1 7-16,-8-4 7 0,3 0 8 0,-4 4 7 0,-5-4 5 15,-2 2 5-15,-3-1 5 0,-3-3 1 0,-4-1 1 0,1 5-1 0,-2-6 1 16,-6 1 0-16,-3-2-2 0,0 1 0 0,0 0-2 0,-9 1 0 0,0-2-2 15,4 5 0-15,-6-5 0 0,3 4 0 0,-3-1-1 0,6-1 0 16,-4 2 0-16,6 1-2 0,4 0 0 0,-1 1-1 0,2-1-2 0,6 3-3 16,6 2-3-16,1-2-5 0,0 1-2 0,5 1-5 0,2 3-4 15,0-1-4-15,5-3-1 0,4 4-3 0,-1-1-3 0,6 1 1 0,0 0 0 16,8 0 0-16,-3 0-1 0,3 1 2 0,5-1 0 0,0 4 2 16,1-3 0-16,2 6 2 0,1-2-1 0,-2-2-2 0,0 5-2 0,-2 4-3 15,2-4 1-15,-3 5-3 0,-2 2-1 0,-2 2 0 0,-2 1-1 0,-4 3 0 16,-3 4 1-16,1 1 0 0,-5 3 0 0,-1-1 2 0,-5 4 0 15,-3 3 2-15,-3-1 0 0,-5 0 2 0,-3 3-1 0,-6 0-4 0,-5-3-6 16,0 3-11-16,-7 2-17 0,-5-5-23 0,-2-1-29 0,-2 4-56 16,-2-4-68-16,-3-3-92 0,0 3-105 0,1-2-54 0,-1-3-31 0,0-1-14 15</inkml:trace>
  <inkml:trace contextRef="#ctx0" brushRef="#br0" timeOffset="78983.5397">42802 20627 190 0,'-5'-5'301'0,"-3"3"-60"0,3-2-60 0,-2 0-31 0,2 4-18 15,-1-2-6-15,3 2-3 0,1-3-6 0,2 1-9 0,0 2-12 16,0 0-16-16,0 0-11 0,0 0-9 0,0 0-6 0,0 0-3 15,0-3-3-15,2 0-1 0,-2 3-2 0,3-2-3 0,3 2-3 0,-3-2-2 16,-1 0-3-16,5 2-2 0,-6-3-2 0,3 0-1 0,-3 3-2 16,6-2-3-16,-2-1-3 0,4 3-3 0,-4-2-2 0,3 2-3 0,-2-3-1 15,2 3-3-15,2-2-1 0,2 2-3 0,-3 0-1 0,-2 0-3 16,1 0-5-16,4 0-4 0,-5 0-6 0,8 0-8 0,-8 0-8 0,5 2-10 16,-2 1-13-16,2-3-14 0,-2 2-19 0,2 3-23 0,4-2-30 15,-3 0-31-15,8 1-34 0,-6-2-39 0,7 1-68 0,4 0-82 16,-4 2-39-16</inkml:trace>
  <inkml:trace contextRef="#ctx0" brushRef="#br0" timeOffset="79925.6677">44064 20355 42 0,'-5'0'424'0,"-7"3"-73"0,4-1-114 0,-3 1-66 16,1 1-41-16,-7 4-21 0,0-3-14 0,3 3-9 0,-3 4-7 0,-1-4-8 15,2 0-8-15,-4 5-7 0,1-2-4 0,0 1-5 0,2-6-3 16,0 5-2-16,2-1-2 0,1-3 1 0,-3-1-2 0,3 2 1 0,3-1 0 16,-3-2 2-16,5 2 2 0,-1-6-1 0,0 3 2 0,1-4 0 15,1 0-1-15,3-4-1 0,-4 3-1 0,4-6-3 0,-3 2-2 0,2-2-3 16,0-1-4-16,4-1-4 0,-5 0-3 0,2-7-4 0,5 4-3 15,-2-5-4-15,2-1-3 0,0-1-2 0,0-5-3 0,2 6 0 16,1-4-3-16,6-1-2 0,-4 2-2 0,4-3 0 0,-1 3-3 0,2 1 0 16,2 0-3-16,2 2-3 0,0 1-1 0,-1 6-3 0,1-6-2 15,-1 9-2-15,1 0-2 0,-4 3-1 0,4 5-2 0,0 0 0 0,-2 5 2 16,-2 3-1-16,2 5 0 0,-4 2 2 0,3 6 2 0,-6 1-1 16,1 5 2-16,0 3 5 0,-6 6 5 0,-4 0 4 0,-1 0 6 0,0 8 3 15,-9 0 0-15,1-4 3 0,-1 8 1 0,-6-1 1 0,-3-3 1 16,5 4 1-16,-5-4 2 0,0 4 0 0,-5-7 4 0,-1 4-1 0,2-4-3 15,-2-3-2-15,0 2-2 0,0-5 0 0,-2 0-2 0,1-6-1 16,6 1-2-16,-4-4-1 0,3-3-5 0,3 0-2 0,0-6-5 0,6-5-6 16,-4 0-5-16,6-5-7 0,4-2-7 0,-2-5-5 0,3-2-6 15,4-5-3-15,4-3-4 0,-3-5-2 0,4-3-1 0,4-2-3 16,-3-4 0-16,4-3 0 0,4-3 3 0,3 0 1 0,-2 1 1 0,4-3 2 16,-1-1 0-16,4 3 4 0,1 5 2 0,-3-2 2 0,5 6 1 0,2 0 3 15,-6 7 3-15,4 2 3 0,-1 4 5 0,3 4 5 0,-6 4 2 16,4 3 6-16,-5 3 5 0,6 5 6 0,-6 3 8 0,-1 3 1 15,3 3 0-15,0 5-9 0,-3-1-11 0,-4 6-17 0,3-1-19 16,1 3-28-16,7 1-36 0,-8 2-62 0,3-3-74 0,1 3-57 0,1-2-49 16</inkml:trace>
  <inkml:trace contextRef="#ctx0" brushRef="#br0" timeOffset="80096.5241">44509 20911 237 0,'4'-1'426'0,"1"-2"0"0,7-2-95 0,-2 1-138 0,7 1-84 16,-2-2-53-16,8-3-32 0,7 1-22 0,1 2-23 0,5-3-24 16,1 3-32-16,4-2-36 0,4 2-42 0,4-5-41 0,0 3-69 15,1-1-78-15,-1 0-41 0</inkml:trace>
  <inkml:trace contextRef="#ctx0" brushRef="#br0" timeOffset="80296.7721">45029 20471 115 0,'-3'-10'419'0,"1"3"-69"0,-3-1-104 0,5 6-68 0,-3-1-52 0,3 3-27 16,-4 5-16-16,4 1-9 0,0 3-6 0,0 6-11 0,0 1-11 0,0 4-7 15,0 8-6-15,0 0 1 0,4 3 1 0,-1 5-1 0,-3 4-2 16,0 1-8-16,0 2-13 0,2 4-20 0,1-3-23 0,-3 4-35 0,2 0-40 16,5-1-58-16,-5 2-70 0,9-2-70 0,-2 1-68 0,-2-3-37 15</inkml:trace>
  <inkml:trace contextRef="#ctx0" brushRef="#br0" timeOffset="80758.3635">45940 20355 65 0,'-5'-3'428'16,"-4"3"1"-16,3 3-94 0,-5 2-139 0,3 2-77 0,-1 2-42 0,1 3-21 16,1 4-10-16,-5 0-3 0,4-1-1 0,1 2-3 0,-9 0-1 15,10 0 0-15,-6 1 3 0,1 2 1 0,-1-4 1 0,4-1 5 16,-2 0 1-16,-1 0 4 0,-4-1 3 0,5-1 3 0,0-3 3 15,-4-1 0-15,2 3-3 0,-2-8-1 0,4 4-1 0,-5-7-3 0,1 2-3 16,4-3-4-16,0 0-4 0,-6-4-7 0,6 0-6 0,0-4-6 16,1 1-5-16,4-2-7 0,-3-6-7 0,1 2-5 0,5 1-3 0,-1-5-5 15,3-1-5-15,5 1-7 0,2-2-6 0,1-5-5 0,-1 8-3 0,7-3-4 16,-1 2 0-16,4 0-2 0,0-2-3 0,2 7 0 0,0 0 0 16,1 0 0-16,-1 8-4 0,0 3 2 0,1 1 2 0,-4 1 2 15,4 3 4-15,-6 9 4 0,0 2 7 0,-1 4 6 0,1 2 3 0,-4 4 6 16,-1 2 4-16,-4 9 6 0,0-5 5 0,-5 7 5 0,0-3 5 15,-2 7 6-15,-3-1 6 0,-7 0 6 0,2 6 3 0,-4-4 2 0,-6 2-1 16,1-1-1-16,-3 1 0 0,-2-3-2 0,-3 0 0 0,-2-2-2 16,1-3 1-16,-1-3-2 0,0 1 1 0,2-7-1 0,0-1-2 0,3-2 1 15,2-5 1-15,3-7-2 0,-1 0-3 0,4-5-3 0,4-4-3 16,2-4-5-16,3-3-8 0,2-3-7 0,3-7-9 0,4-3-11 16,3-4-14-16,2-5-16 0,3-3-16 0,4-2-20 0,5-2-20 0,1-1-19 15,2 0-19-15,2 3-13 0,3 1-12 0,1-2-11 0,6 3-10 0,-7 9-4 16,4 4-2-16,-2 3 3 0,-2 6 8 0,2 1 10 0,-2 5 13 15,-3 5 14-15,2 1 17 0,-4 6 16 0</inkml:trace>
  <inkml:trace contextRef="#ctx0" brushRef="#br0" timeOffset="81163.9186">47480 21131 22 0,'-12'7'428'0,"7"1"1"0,2-3 2 0,3-2-80 15,3-3-120-15,2 0-77 0,9 0-55 0,-1 0-37 0,8-3-28 16,3 2-31-16,6-6-32 0,10 2-44 0,1-2-52 0,5 2-90 0,3-3-109 16,4 0-62-16,5 3-38 0,-4-6-18 0</inkml:trace>
  <inkml:trace contextRef="#ctx0" brushRef="#br0" timeOffset="81741.8536">49066 20446 174 0,'0'0'413'0,"0"0"-40"0,-2 0-60 0,2 6-82 16,-7-1-93-16,6-4-41 0,-4 7-16 0,-2 0 0 0,2-3 7 15,-4 2 9-15,1-1 14 0,1 2 8 0,-7-1 6 0,-1 5 3 0,-1-6 1 16,3 1-3-16,-8 1-3 0,3-1-8 0,-5-2-7 0,1 2-10 15,0-1-11-15,-2-1-9 0,-1 0-10 0,4 0-9 0,-8-3-6 0,7 3-8 16,-2-5-8-16,-1 3-6 0,4-3-6 0,1-3-3 0,-3 3-3 16,5-5-2-16,1 3-4 0,1-5 0 0,3-1-3 0,-1 2-1 0,0-5-1 0,6-2-2 15,-1 2 0-15,4-6-1 0,-2 2-1 0,7 2-1 0,0-3-1 16,0-1-2-16,7-1-3 0,-5-2-1 0,6 0-2 0,1 0-1 0,1 2-2 16,4 1-1-16,3-3-2 0,0 3-3 0,-2 1-3 0,2 1-1 15,2 1-2-15,2 3-2 0,-3 5-1 0,1 0-1 0,2 4 0 0,-3 0-1 16,-1 4 1-16,2 0 1 0,-2 6-1 0,-1 1 1 0,-3 3 0 15,1 7 0-15,-1-2 0 0,-1 3 4 0,-3 2 4 0,-2 3 5 0,0 2 3 16,-6 2 4-16,-1 1 4 0,-1 3 4 0,-3 0 3 0,-4 3 2 0,-1-2 4 16,-5 0 3-16,1 5 2 0,-3-5 2 0,-6 3 4 0,0 0-1 15,-5-1-3-15,0-3-2 0,-8 2-4 0,5 0-1 0,-4-2-3 0,-2-2-2 16,-3-3-3-16,-1 4-1 0,3-4-3 0,-2-5-1 0,3 0 0 0,0-1-1 16,4-2-1-16,1-5-1 0,2-2 1 0,0-5 0 0,7-3 0 15,1 0-3-15,4-5-2 0,4-2-1 0,1-2-3 0,7-7-3 16,3-2-4-16,2-3-6 0,2-4-6 0,3-2-6 0,7-3-7 0,1-4-3 15,4-2-5-15,4-1-3 0,1 0-2 0,7 3-2 0,-2 2-1 0,2-1 0 16,2 6 3-16,-4 5 2 0,4 1 2 0,0 7 6 0,-4 5 5 16,4 0 5-16,-8 8 6 0,3 3 7 0,-4 4 2 0,-1 1 7 0,1 9 4 15,-2-1 4-15,-4 5 4 0,1 2 3 0,-4 2 3 0,-2 1 0 16,4 3-4-16,-5-1-7 0,-1-1-9 0,-1 2-13 0,-6 7-18 0,3-7-30 16,2 2-35-16,-5 0-55 0,4 1-62 0,-4-8-78 0,1 2-86 15,-1 0-43-15,5-5-25 0</inkml:trace>
  <inkml:trace contextRef="#ctx0" brushRef="#br0" timeOffset="82008.0386">47125 20747 365 0,'-20'-8'465'0,"4"5"-69"16,-1-2-108-16,4 0-60 0,3 0-34 0,-2 0-20 0,3 0-11 16,4 0-17-16,2 3-16 0,1-3-21 0,2 2-19 0,2 0-19 15,4-1-17-15,3 3-19 0,5-4-22 0,1-2-21 0,5 6-22 0,9-4-26 16,5-1-28-16,4 1-34 0,3 1-38 0,8-3-52 0,8 2-57 0,2-2-79 15,4-1-91-15,7 2-44 0,-1-4-20 0</inkml:trace>
  <inkml:trace contextRef="#ctx0" brushRef="#br0" timeOffset="82334.7849">50249 20627 39 0,'-17'0'349'15,"4"0"-77"-15,1 0-65 0,2 0-57 0,1 0-29 0,1 0-12 0,-1 0-2 16,7 0 1-16,-3 0-4 0,-2 1-9 0,7-1-9 0,0 0-11 0,0 0-9 16,0 0-7-16,7 0-7 0,-2 0-6 0,4 0-7 0,-1 0-6 15,-1 3-6-15,7-3-6 0,6 0-8 0,2 0-11 0,2 4-11 0,7-4-14 16,5 1-26-16,1-1-33 0,11 0-50 0,2 4-57 0,1-4-81 16,5 3-91-16,2-3-47 0,-2 0-27 0</inkml:trace>
  <inkml:trace contextRef="#ctx0" brushRef="#br0" timeOffset="82491.0228">50236 20970 12 0,'20'-2'64'0,"2"-2"-36"16,4-1-30-16,5-1-25 0,-2 4-21 0</inkml:trace>
  <inkml:trace contextRef="#ctx0" brushRef="#br0" timeOffset="82724.3006">50458 20552 175 0,'-2'-8'161'0,"-2"-4"-40"0,4 5-16 16,4 1-9-16,-4-6-4 0,5 9-1 0,0-5-7 0,4 0-9 0,-1 6-16 16,1-3-14-16,1 3-9 0,0-1-5 0,4 3-7 0,3 3-4 15,-4-1-5-15,1 3-2 0,3 1-3 0,0 2-1 0,-1 3 0 0,-3 2-1 16,1-2 0-16,-1 5 1 0,-1-2-3 0,-1 3-3 0,1 3-10 0,-7 0-12 16,0 5-18-16,-5-2-21 0,0 0-24 0,0 2-26 0,-5 0-26 15,0 3-26-15,-7 1-63 0,-4-1-82 0</inkml:trace>
  <inkml:trace contextRef="#ctx0" brushRef="#br0" timeOffset="84626.1446">43000 16788 45 0,'-17'-6'96'16,"2"5"-5"-16,-6-3-6 0,-6 4-6 0,-4 5-7 0,-5 1-11 16,-4-1-11-16,-7 6-10 0,-2 1-6 0,-6 2-3 0,-3 3-2 0,-5 6 0 15,0-1 0-15,-3 3-1 0,-2 6-1 0,-2-3 2 0,5 4 0 16,-5 3 0-16,7-1-2 0,0 3-1 0,3-3-1 0,4 5-2 15,5-2-1-15,3-3-3 0,7 0-3 0,2-2-3 0,10-2-1 0,1 0-1 16,6-2-2-16,5-4-4 0,7 0-4 0,1-1-3 0,9-5-1 0,2-1-2 16,7-4 0-16,3 0-1 0,3 1 4 0,7-6 3 0,5-2 2 15,4 0 3-15,1-6 1 0,4 0 0 0,7 0 1 0,-7 0 0 16,5-3-1-16,-4 0-3 0,6 2-1 0,-9-3-4 0,2 4-2 0,0 4-1 16,-2-3-3-16,-7 5-1 0,-3 0 1 0,5 7 3 0,-10 2 3 15,-1-1 3-15,-1 7 1 0,-3 2 3 0,-4 9 3 0,-3-3 3 0,-2-1 5 16,-3 7 4-16,-4 3 1 0,-1 2 2 0,-6 2 0 0,1-1-1 15,1 4-4-15,-10 0-4 0,0 1-4 0,1 0-3 0,-6 2-3 16,-3 2 0-16,1 0-1 0,-3 2 1 0,-4-4-1 0,-3 4 2 0,-2-2 3 16,2-1 5-16,-9 1 2 0,6-4 6 0,-4 6 3 0,-4-6 3 15,1 0 2-15,0-1 3 0,3-3 0 0,-4-1-6 0,10 0-9 0,-3-7-11 16,7 2-14-16,1-4-9 0,8-3-11 0,3-4-12 0,5-3-9 16,6-2-9-16,3-5-9 0,5-2-7 0,8-5-8 0,1-4-5 0,4-1-7 15,3-3 1-15,6-7 3 0,3 3 8 0,-1-4 13 0,3 0 10 16,1 1 11-16,2-2 10 0,1 4 8 0,0-1 11 0,-7 5 11 15,6 2 14-15,-6 5 12 0,-2 3 13 0,1 10 12 0,-5 1 12 0,-1 6 11 16,-3 7 4-16,-2 5 3 0,-3 7 0 0,-4 1-1 0,-5 14-1 16,0-5-1-16,-4 10-4 0,-4 2-9 0,-1 2-7 0,-4 2-11 0,-1 1-5 15,0 3-5-15,-1-2-4 0,-7 4-3 0,1-3-3 0,6 0-2 16,-6 0-1-16,1-2-1 0,3 4-1 0,0-12 1 0,2 8 2 0,3-8 2 16,1 1 2-16,-1 1-2 0,11-5-8 0,-3-3-10 0,8 0-14 15,1-3-10-15,5 0-14 0,11-4-15 0,-3-2-16 0,10-1-20 0,7-8-24 16,6 4-27-16,9-5-29 0,8-7-31 0,8-3-56 0,6-1-68 15</inkml:trace>
  <inkml:trace contextRef="#ctx0" brushRef="#br0" timeOffset="86742.3608">51863 16474 50 0,'-2'-5'51'0,"2"1"-1"0,-3-3-1 16,-1-1-4-16,4-4-4 0,0 7-3 0,0-7-1 0,4 2 1 0,-1 1-2 15,-3-3-3-15,5 2-2 0,-3-1 2 0,1 0-2 0,2 0 1 0,0-1-2 16,2 3-3-16,-5-3-1 0,5-1-1 0,0 6-3 0,-1-5 0 16,1 4-4-16,2-2-6 0,3 2-2 0,-4 1-2 0,-1-1-2 0,5 1-4 15,-2 2-3-15,4-2-3 0,0 1-2 0,-2 1-6 0,1 4-1 16,-3-3-3-16,4 3-3 0,-2 1-6 0,-2 0-3 0,2 1-1 0,-3 3 1 15,-3 0 2-15,3 1 2 0,-2 5 4 0,-2 0 4 0,-3 4 5 16,-2 3 5-16,0 7 6 0,-2 0 4 0,-3 5 0 0,-4 6 7 0,2 4 11 16,1 5 5-16,-6 2 4 0,1 0 4 0,-2 7 3 0,-1 2 2 0,1-2-2 15,-3 2-2-15,3 2-3 0,-1-3-3 0,4 2-1 0,-2-2-1 16,5-4-1-16,0 6-1 0,2-9-3 0,3 2-2 0,-1-4-2 0,3-2-2 16,0 4-3-16,3-11-3 0,2 4 0 0,4-4 0 0,-4-3 1 0,4-2-1 15,1-3 0-15,3 0 3 0,-1-7 1 0,2 2 3 0,0-6 4 16,-1 1 0-16,-2-6 1 0,6-3 3 0,-4 2 5 0,1-3 5 0,0-3 4 15,-1-5 0-15,1 0 2 0,-1-4 0 0,-1 0 5 0,-1-5-1 0,1 2-1 16,-4-6-1-16,-1 2-2 0,1-4 0 0,-2 0 2 0,0-2-1 0,-1-3-4 16,-3 0-3-16,-2-1-3 0,0 1-2 0,0 2 2 0,0-2-1 15,0 3 0-15,-2 0-4 0,-1-2-4 0,1 6-5 0,-4 0-7 0,4 3-5 16,-2 3-4-16,-4-1-3 0,6 6-3 0,-3 0-2 0,-2 4 0 0,2 2-3 16,0 4-3-16,0 1-2 0,-2 6 1 0,2 5 1 0,0 4 2 15,0 0 4-15,1 3 6 0,1 2 1 0,1 7 3 0,-1-2 1 0,3 0 0 16,0 3 1-16,0 3-1 0,3-3-1 0,-1 3 1 0,-2 1-2 15,3-6 1-15,1 5-2 0,-4 1 0 0,1-5-1 0,-1 0 0 0,4 4-1 16,-1-3 0-16,-3 2-2 0,0 0-1 0,0-1 0 0,0-2-2 16,0 1 2-16,0 0 1 0,-3 0 0 0,-1-6 2 0,3 5 1 0,-3-2 3 15,-1-2 1-15,0 1 3 0,-3-4 2 0,2 0 1 0,-2-4 4 0,-4 3 2 16,2-3 1-16,-4-1 2 0,0-2-1 0,-6-2-3 0,5-3-2 16,-6 0-3-16,6 2-6 0,-11-6-11 0,4 3-9 0,0-4-12 0,-5 3-17 15,3-2-20-15,-2-3-26 0,-1-1-28 0,0 4-33 0,-4-5-39 16,7 7-69-16,-3-3-85 0,-4 1-50 0,4 2-30 0</inkml:trace>
  <inkml:trace contextRef="#ctx0" brushRef="#br0" timeOffset="87191.3315">49828 19323 21 0,'-32'0'452'0,"3"0"-45"0,2 0-74 0,-1 0-61 0,4 0-58 16,4 0-25-16,-2 0-12 0,8 0-5 0,1 0 0 0,2 0-5 15,3 0-10-15,3 0-13 0,0-3-15 0,-2 3-12 0,5 0-11 0,2 0-11 16,0 0-12-16,0 0-10 0,2 0-12 0,5 0-9 0,-1 0-12 0,3 0-6 15,5 0-6-15,6 0-4 0,2 0-4 0,2 0-2 0,7 0-3 16,6 0-2-16,2 0 0 0,7 3 0 0,7 0 1 0,5-3 0 0,2 2 2 16,10-2 1-16,7 3 1 0,3-1-1 0,10-2 1 0,1 3-3 15,4 0 1-15,11-3-2 0,1 2-2 0,-1 0-4 0,5-2-6 0,-2 2-7 16,-2-2-8-16,1 3-5 0,-6-1-8 0,-3 4-4 0,-3-4-3 0,-4 1 0 16,-7-1-2-16,-7 3 0 0,-3-3 2 0,-3 1 3 0,-5-2 2 0,-8 3 4 15,-4-3 4-15,-6-1 4 0,-1 4 5 0,-7-1 4 0,-4-3 6 16,-2 0 2-16,-5 0 2 0,-6 0 2 0,-5 0 2 0,3 0-1 0,-8 0 2 0,-1 0 1 15,1 0 1-15,-5 0 1 0,-3 0-1 0,1-3 0 0,0-1-1 16,-2 4-2-16,-3 0-2 0,-2-1-4 0,0 1-4 0,0 0-8 0,0 0-10 16,0-4-12-16,-2 4-16 0,-1-1-16 0,1 1-20 0,-5-3-23 0,0 1-24 15,-1 2-32-15,-1-3-38 0,1 1-45 0,-2 2-54 0,-2 0-73 16,1 0-87-16,-6 0-39 0,0 0-14 0</inkml:trace>
  <inkml:trace contextRef="#ctx0" brushRef="#br0" timeOffset="87726.7323">49748 19621 83 0,'-32'0'455'0,"1"0"7"16,7 0-75-16,-1 0-116 0,6 0-72 0,5 0-53 0,1 0-27 0,-1 0-16 15,5 0-8-15,3 0-2 0,4 4-3 0,2-4-4 0,0 0-4 16,5 1-4-16,3-1-5 0,6 4-4 0,3-1-6 0,5-3-6 0,7 1-5 16,5 3-5-16,7-4-1 0,5 0 3 0,11 0 0 0,-1 0 0 0,14 0-4 15,1 0-7-15,6 0-6 0,3 0-3 0,6 0-6 0,4 0-3 16,0 1-2-16,6 2 2 0,1-3-1 0,-3 4 0 0,1 0-2 0,-1-1-5 16,0 2-3-16,-7-2-4 0,5 2-4 0,-10-2-5 0,-2 2-2 15,-3 2-2-15,-6-1-1 0,-2 0-1 0,-6-2-1 0,-5 1-1 0,-4 0 0 16,-4 0-1-16,-2-1 1 0,-11 1 1 0,-1 1 1 0,-2-4 3 15,-7 1 5-15,-3-1 4 0,-3 1 7 0,-3-1 7 0,-4-2 5 0,0 2 7 16,-4-2 6-16,-2 0 5 0,-3 0 6 0,4 0 6 0,-2 0 4 0,-2 0 5 16,-3 0 1-16,1 0 4 0,0-2-1 0,-1 2-1 0,2-2-3 15,-4 2-4-15,0-3-5 0,0 3-3 0,1 0-6 0,-1 0-2 0,0-2-5 16,0-1-5-16,0 3-3 0,0 0-3 0,0 0-3 0,0-2-2 0,0 2-1 16,0 0-2-16,0 0 0 0,0 0-1 0,0 0 1 0,0 0 0 15,0 0 0-15,0 0-1 0,0-3 1 0,0 3-1 0,-1-3-1 0,1 3 0 16,0 0-1-16,0 0 0 0,-4-2-2 0,4 2 0 0,0 0-1 15,-2-3-1-15,2 3-2 0,0 0-1 0,0 0-1 0,0 0-1 0,0 0-2 16,0 0 0-16,-3 0-1 0,3 0-1 0,0 0 1 0,-3 0 1 0,3 0-1 16,0 0-2-16,0 0-3 0,0 0 0 0,-2-2-3 0,2 2-4 15,0 0-6-15,-3 0-7 0,3 0-8 0,-2 0-10 0,-2 0-12 0,1 0-15 16,1 0-17-16,-5 0-18 0,6 0-21 0,-4 0-21 0,-4 2-25 16,4-2-26-16,-4 3-44 0,-2-3-52 0,2 0-92 0,-1 0-108 0,0 0-51 15,-6 0-23-15,3 0-4 0,-1 0 7 0</inkml:trace>
  <inkml:trace contextRef="#ctx0" brushRef="#br0" timeOffset="101362.4392">29071 19245 144 0,'-14'0'163'16,"4"0"3"-16,-2 0-2 0,-2 0-2 0,8 0-5 0,-6 0-5 0,1 0-7 16,3 0-6-16,3 2-7 0,-4-2-9 0,2 0-9 0,2 0-7 15,4 0-6-15,-3 0-6 0,4 0-5 0,0 0-7 0,0 0-6 0,0 0-6 16,0 0-7-16,0 0-8 0,0 0-7 0,0 0-6 0,0 0-6 15,4 0-6-15,-3 0-7 0,4 0-6 0,4 0-5 0,0-2-6 16,2 2-5-16,3 0-6 0,1 0 1 0,8 0 0 0,2-3-1 0,4 3 2 16,7-3-1-16,3 3-3 0,6 0-1 0,1-2-2 0,8-1-4 15,-1 3-6-15,5 0-5 0,2-2-5 0,1 2-4 0,2 0-5 0,0 0-6 16,4 0-9-16,-8 0-5 0,5 0-6 0,-1 0-4 0,1-3-3 16,-7 3-1-16,1-3 0 0,-5 3 4 0,-1-1 3 0,-2-2 6 15,-7 3 4-15,-1-2 5 0,-4 2 6 0,1-3 6 0,-7 1 5 0,-1-4 6 16,-7 4 6-16,1-1 5 0,-2 1 6 0,-8-3 6 0,2 0 5 15,-3 4 3-15,-1-4 3 0,-4-2 1 0,-1 3 2 0,-2 0 1 0,-1-1 1 16,1-2 0-16,-6 3 3 0,0-4-1 0,0 4 0 0,-6-4-2 16,4 0-1-16,-3 4-2 0,-4-4-1 0,1 3-2 0,-6-2-2 0,0 2 0 15,-3-2-1-15,0 2 0 0,-1-2 2 0,-5 1 1 0,1 0-1 16,0 2 3-16,-7-4 3 0,2 0 4 0,-4 3 2 0,0-2 4 16,1 0 4-16,-3 2 3 0,3 1 4 0,-1 0 2 0,2-3 5 0,2 2 2 15,-2 4 3-15,8-2 2 0,-4 1 3 0,6-3 0 0,2 3 2 16,3-1-1-16,4 1 0 0,-2-4-3 0,3 4-2 0,4-1-3 15,2 3-4-15,1-2-4 0,2 2-5 0,2 0-5 0,1-2-6 0,2 0-5 16,7 2-4-16,-1-3-4 0,6 0-6 0,1 3-3 0,5-2 0 16,2 2-3-16,-1 0-1 0,8 2 0 0,-1-2 0 0,3 6-1 0,-1-2 0 15,-1-2-2-15,2 6-2 0,-5 0-3 0,2-1-2 0,-4 3-2 16,-1 2-3-16,-2-3-4 0,-4 5-3 0,-6 0-4 0,-1-2-2 16,-6 4-5-16,0-2-5 0,-5 3-7 0,-7 0-8 0,-4 3-14 0,-1 3-14 15,-7-1-21-15,-2 1-24 0,-7 2-29 0,-3 1-31 0,-5 1-66 16,-1 1-83-16,-3 2-44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3:52:09.4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15539 10237 144 0,'-8'-13'184'0,"-1"-6"-2"0,4 3 5 0,-4 3 8 0,4-4 8 0,-3 1 0 15,3-1-5-15,-4 4-11 0,1-6-12 0,-3 3-13 0,3 3-13 0,-1-3-10 16,-1 2-7-16,-2-1-9 0,4 0-6 0,-6 4-11 0,4-2-11 16,-4 1-12-16,0-2-10 0,1 1-9 0,-1 3-8 0,-3-3-7 15,0 1-9-15,2-4-4 0,-2 7-4 0,-2-3-5 0,-2 1-6 0,3-2-3 16,-5 5-5-16,5-4-3 0,-4 0-1 0,-1 3-1 0,5-1-1 16,-8 3 0-16,4-3 0 0,1 0 1 0,-1 2 0 0,-3 2 0 0,2-2-1 15,1 0 2-15,0 0-1 0,-2 1 1 0,2 2 0 0,0-3 0 16,-2 4 0-16,-2-3 0 0,3 2-1 0,-3 1-1 0,4 0 0 15,-2-1-3-15,2 1 0 0,0 1-1 0,-4 1 1 0,4-1 1 0,1 0-2 16,-1 3 1-16,0 0 0 0,2 0 1 0,-1 0-1 0,-1 0 2 16,1 0 1-16,3 3-1 0,1 0 1 0,-5-3 2 0,6 5 0 15,-1-4 0-15,0 2-1 0,-2 2 0 0,1-1 0 0,0 1 0 0,5 1-2 16,-6-1 1-16,5 3 0 0,-3 0 0 0,0-1-2 0,4-1 1 16,-6 5 1-16,2-2-1 0,2 4 0 0,-3-1 0 0,0 1 0 0,1 2 0 15,0-1 0-15,-2 2-1 0,0 0 2 0,2 3 0 0,2-1-2 16,-6 2 1-16,2 1-2 0,1 1 0 0,-3 1-1 0,2-2-1 15,1 4 2-15,-3 0-2 0,3 0 0 0,-1 2 1 0,2 2-2 0,-2 1 0 16,2-1-2-16,3 0-2 0,-1 3 0 0,-2 1 0 0,3-2-2 16,1 4 0-16,1-2-1 0,-2 5-2 0,4-5-1 0,1 6-1 15,1 0-2-15,-1-1-3 0,4 2-1 0,0 5 0 0,2-2 4 0,-3 1 2 16,6 3 3-16,0 1 3 0,0-2 0 0,0 4 5 0,6 2 3 0,-1-3 1 16,-2 2 4-16,6-1 4 0,-4 3 1 0,3-5 4 0,2 2 4 15,4-4 0-15,-2 4 0 0,-2 0-2 0,4-6 0 0,0 4-1 0,3-5-1 16,0 1 0-16,-4-2 0 0,6-4-1 0,-2 1-1 0,2-3 0 15,0-3-1-15,3 0 0 0,0 1-1 0,-2-5-2 0,1-2 0 16,1-2 1-16,0-2-2 0,0 2 0 0,1-4 0 0,4 1 0 0,-5-6-1 16,4 4-1-16,-3 0-1 0,3-4-1 0,-2-2-1 0,2 4 0 15,-3-3-2-15,3-2 1 0,-2 4-1 0,3-6 1 0,-5 2 0 0,6-2 2 16,-1 1 1-16,-2-3 2 0,3 2 1 0,-1-5 2 0,4 2 2 16,-4 0 2-16,5-3 4 0,3-1 0 0,-3-1 3 0,4-1 0 0,0-2 2 15,-1-2 1-15,5-1-1 0,-3-1 0 0,2-4-1 0,-1 1-2 16,1-3 0-16,-1 0-3 0,1 1-1 0,-3-6-1 0,3 3-2 15,-3-1 0-15,-2-1-3 0,0 0 0 0,-3-1-2 0,1 1-1 0,-5-4 0 16,4 3-2-16,-4-1 0 0,1-2-1 0,-1-1-2 0,0 3 1 16,-1-1-1-16,1-3 0 0,-3-2-1 0,5 1 0 0,-5-2-2 0,3 2 0 15,0-1-1-15,-1-3 1 0,-2 1-2 0,1-4-2 0,-1 4 2 16,2-3-1-16,-2-2 0 0,-2-3-1 0,0 4 0 0,4-2-1 16,-8-3 0-16,4 1 0 0,-3 3-2 0,0-4 1 0,-2-1-1 0,2 2 1 15,-4 0-2-15,0-3 0 0,-1 2 0 0,0-3-1 0,-1 2-1 16,-1-4 2-16,-1 6 3 0,-3 0 4 0,1-3 3 0,-1 2 2 0,-3-2 3 15,0 2 4-15,1 0 0 0,-3-1 4 0,-3-2 2 0,0 3 3 16,0-2 0-16,0 0 3 0,-3-2 1 0,-3 0-2 0,1-1 0 0,-3 2-3 16,-1-3-1-16,1-3-4 0,-3 3-1 0,-2 1-4 0,3-3-2 15,-6 0-4-15,3 1-6 0,-1 5-7 0,-1-5-6 0,-2 7-6 16,3 0-9-16,-3 3-13 0,-2 3-14 0,2 5-19 0,-2 0-23 0,-3 2-27 16,0 7-28-16,-2 1-40 0,-1 4-45 0,-6 4-93 0,2 1-114 15,-5 6-72-15,-2 1-47 0,0 3-24 0,0-1-7 0,-1 5 2 0</inkml:trace>
  <inkml:trace contextRef="#ctx0" brushRef="#br0" timeOffset="1470.5257">36963 8304 304 0,'0'-21'488'0,"-2"4"10"0,2-3-73 16,-3 0-114-16,3 4-66 0,-2-2-37 0,2 3-17 0,-3 1-6 16,3-2-4-16,-3 4-4 0,3 3-10 0,0-3-10 0,0 0-17 15,0 5-16-15,-2 2-15 0,2-3-13 0,0 4-14 0,0 0-11 0,0 4-13 16,0 0-13-16,0 0-10 0,0 0-11 0,0 0-9 0,0 7-6 16,0-1-6-16,0 5-6 0,0 1-2 0,0 4-3 0,0 4-1 15,0 4 0-15,2 3 0 0,-2 2 2 0,3 6 3 0,0 0 1 0,-3 2 5 16,2 0-1-16,-2 3 0 0,3 2-1 0,-1-2-1 0,-2 2-2 15,0 0 0-15,0-2-1 0,4 1-2 0,-4-1 0 0,0 0 0 0,0-1-2 16,0 1 1-16,0-4 2 0,0 1 3 0,0 1 0 0,0-1-1 16,0-1-4-16,0-6-7 0,-4 4-9 0,4-2-14 0,-2-1-17 0,-1 2-20 15,3-5-21-15,-2-1-24 0,2 1-25 0,-3 0-42 0,0-4-47 16,1 0-65-16,-5 0-76 0,5-4-69 0,-1 0-68 0,1-4-29 16,-5-1-10-16</inkml:trace>
  <inkml:trace contextRef="#ctx0" brushRef="#br0" timeOffset="1943.3363">36864 8253 286 0,'0'-19'383'0,"0"-2"-80"16,0 5-50-16,0-4-34 0,0 1-16 0,0-1-10 0,0 3-3 15,0-2-3-15,0 3-10 0,0-1-14 0,0-1-17 0,0 1-18 0,4 2-15 16,-1-1-14-16,-1-1-13 0,1 2-10 0,2-1-10 0,0 1-9 15,1-3-6-15,2 4-8 0,1 0-7 0,3-1-8 0,1 2-8 0,-3 1-6 16,4 0-5-16,0 4-6 0,6 0-3 0,-1 0-3 16,0 4-2-16,-1 1 0 0,8 3-2 0,-4 6 0 0,2-2 0 0,2 2-1 15,-2 6 2-15,1-4-1 0,-1 8 1 0,2 0 2 0,-4 0-1 16,2 1 2-16,-4 4 1 0,-1 1 1 0,-2-2 2 0,-2 3-1 0,-1-2 1 16,0 1 0-16,-6 3 1 0,4-1 2 0,-7 0 0 0,-3 0 1 15,1-2 0-15,-3 3 2 0,-3 0 1 0,-2-4 0 0,0 6 1 16,-6-6 1-16,-1 4 0 0,-1 0 1 0,-4-4 0 0,-5 5-2 0,3-4-5 15,-5 2-10-15,-3-1-10 0,-2 1-13 0,1 0-15 0,-1 0-18 0,-1-3-21 16,-4 2-21-16,5-3-33 0,-6 1-35 0,6 1-47 0,2-5-53 16,-7 1-80-16,10 2-96 0,-3-2-43 0,1-2-17 0,4-4-3 15</inkml:trace>
  <inkml:trace contextRef="#ctx0" brushRef="#br0" timeOffset="2378.9844">38259 8121 371 0,'0'-26'308'0,"0"5"-39"0,0-4-27 0,0 0-10 16,-3 4-2-16,3-3 3 0,-2 3 3 0,2 3-2 0,-7-2-8 16,6 3-11-16,-3 2-13 0,2 1-14 0,-4 0-14 0,4 5-13 0,-3 0-14 15,1 1-16-15,1 1-18 0,1 2-14 0,-4 4-15 0,4 1-14 16,-3 5-11-16,-2 0-12 0,2 3-12 0,-4 4-10 0,2 3-9 0,-1 6-6 15,-4 0-5-15,2 5-2 0,-2 6-1 0,3 5 2 0,-1 1 3 16,0 2 3-16,-2 5 1 0,3 1 0 0,1 0-1 0,1 6-1 0,-2-1-1 16,4-2-2-16,-3 3-1 0,3-1-2 0,-2 2-2 0,5 2-1 15,-5-4-1-15,6 1 0 0,-3-3 2 0,3 4 0 0,1-3 0 0,0-1-1 16,0-2-2-16,0 1-7 0,0-7-8 0,1 2-12 0,4-3-15 16,2 0-20-16,-5 0-21 0,6-4-28 0,-2 0-30 0,2-4-46 15,4-1-55-15,2-3-98 0,-1-3-120 0,1 0-65 0,1-5-33 0,1-3-14 16,2-5-1-16</inkml:trace>
  <inkml:trace contextRef="#ctx0" brushRef="#br0" timeOffset="3059.4445">38605 8553 261 0,'-3'-15'478'0,"1"0"9"0,-1 1-73 0,3 2-116 0,0 0-69 16,3-4-43-16,-1 4-25 0,5 0-14 0,-5 2-13 0,4-1-12 15,1 2-20-15,0 1-21 0,0 0-19 0,5 3-17 0,-2 1-12 0,4-1-13 16,-1 5-8-16,3 0-8 0,-3 5-7 0,3-1-2 0,4 1-1 16,-5 3 0-16,-1 3 2 0,3-5-1 0,-3 7 2 0,3-1 0 0,-7 4-2 15,2-3 0-15,-5 2-2 0,0 5 1 0,-2-4-1 0,-4 3 1 16,-1 1-1-16,-1 0 1 0,-4 0 0 0,-2 1-2 0,-3 0 0 16,-1 1 0-16,-4-2 0 0,-4 1 0 0,4-1 0 0,-6 0 2 0,-1 0 0 15,0-2-1-15,3 2 2 0,1-7 1 0,-1 3 2 0,-2-4 1 16,8 0 5-16,-1 0 4 0,4-3 7 0,-2-2 6 0,2-2 6 0,5 0 5 15,-2-5 3-15,5 0 3 0,2 0 1 0,0-2 2 0,2-4-1 16,5 0 1-16,-2-2-1 0,5-3-2 0,2-1-2 0,-2-1-4 0,7-3-6 16,2-1-7-16,3 0-4 0,0-4-6 0,2 1-3 0,5-1-1 15,-2-3-2-15,-3 3-1 0,10-4 1 0,-6 0-1 0,-1 4 0 16,0-6 0-16,-3 6 1 0,5-4 0 0,-8 0 4 0,-1 4 2 0,-1-4 4 16,0 2 5-16,-6-2 6 0,1 0 4 0,-2 3 7 0,-4-1 5 15,3 3 4-15,-6 2 5 0,1-2 2 0,-4 0 5 0,3 3 2 0,-5 0 3 16,0 1 0-16,0 1-2 0,0 2 0 0,0 3-2 0,0-3-4 15,0 3-5-15,-1 3-5 0,-3-1-6 0,4 1-5 0,-2 2-5 16,2 1-7-16,-3-1-7 0,0 5-4 0,3-3-4 0,0 3-4 0,-5 3-4 16,3-2-3-16,-5 4-1 0,2 3-2 0,-4-1-2 0,4 6-1 15,-3 1 0-15,-1 1 1 0,2 4 2 0,-1 1 1 0,-1 7 4 0,-3-3-1 16,6 2 2-16,-3 3 0 0,0 3-2 0,1-3 1 0,-1 5-2 16,4 0 0-16,0 0 1 0,0-3-2 0,2 6 0 0,-1-4-1 15,3-2 0-15,1 4-2 0,0-1-3 0,0-3-7 0,0-2-10 0,1 1-10 16,3-1-14-16,-1-1-16 0,2-4-15 0,0 1-19 0,0 0-19 15,4-3-21-15,-4-2-22 0,4-4-33 0,3 4-40 0,-6-8-57 16,8 2-69-16,1-4-72 0,-1-3-72 0,0-2-29 0,-1-5-8 0,6 0 5 16</inkml:trace>
  <inkml:trace contextRef="#ctx0" brushRef="#br0" timeOffset="3345.5771">39525 8031 374 0,'-7'-17'545'0,"5"2"15"16,-1-1-48-16,1 3-80 0,2 0-82 0,0 1-86 0,0 1-49 15,0 2-34-15,0 1-18 0,0 3-11 0,2 1-18 0,1 1-20 16,-1 3-21-16,5 3-21 0,1 1-17 0,-1 1-12 0,7 8-8 15,-1-1-5-15,3 4-2 0,2 5-1 0,5 5 1 0,-1 0 3 0,0 4 1 16,-2 4 2-16,2 0 0 0,1 4 2 0,-1 1-2 0,-3 5-3 0,1-3-2 16,-6 2-3-16,-4 4-8 0,2-4-9 0,-10 5-16 0,1-2-16 15,-6 4-26-15,-3-2-27 0,-4 1-32 0,-3-1-34 0,-10 4-63 0,-2-1-78 16,-6 1-107-16,-1-1-122 0,-7-2-61 0,-2 4-31 0,-4-3-14 16,-4-4-4-16</inkml:trace>
  <inkml:trace contextRef="#ctx0" brushRef="#br0" timeOffset="11028.2166">39086 7804 360 0,'-1'-8'295'0,"-6"4"-43"0,5-4-32 0,-1 3-15 0,3-2-9 15,-2-2-3-15,2 1-3 0,-3 0-8 0,-1 0-9 0,4 0-9 0,-2 0-11 16,2-4-12-16,0 3-8 0,0 0-8 0,0-4-8 0,0 3-7 15,2-3-7-15,-2 3-8 0,4-3-7 0,-1-2-6 0,-3 0-4 0,2-2-6 16,-2 4-4-16,3-7-5 0,-1 3-5 0,-2-1-7 0,3-5-6 16,1 3-3-16,-4-5-5 0,1 1-2 0,-1 0-5 0,0 0 1 0,0-3-1 15,0-1 1-15,0-2 1 0,-1 4 2 0,1-5 0 0,-7 3-1 16,5-1 1-16,-3 2 3 0,-2-1 4 0,2 1 3 0,0 1 1 0,0-1 3 16,-4-1 2-16,1 4-2 0,-1-1-1 0,1-3-3 0,1 3-2 15,-2 2-2-15,-3-4-2 0,2 6 0 0,-2-4-2 0,2 1-2 0,-2 2-2 16,2 2-2-16,0-4-2 0,-6 3-1 0,6-4-1 0,-4 5-1 15,2 2-2-15,-1-2-2 0,3-3-2 0,-4 6-1 0,0-4-1 0,-3 1-1 16,4 2-2-16,2-1 0 0,-2 2-1 0,-4 0 0 0,0 0-2 0,1-1-2 16,-1 4-1-16,0-4-1 0,-5 7-2 0,7-6 0 0,-8 2-1 15,3 3 0-15,0-1-2 0,-3 2-1 0,-2-4-1 0,1 6-1 0,-2-4-1 16,2 3-1-16,-5 0 0 0,6 0 0 0,-3 4-1 0,-1-2 0 0,-1 1-1 16,5 2 1-16,-5-3-1 0,3 1 1 0,1 6-1 0,-2-3 1 15,2 1-1-15,2-1 1 0,0 3-1 0,2-2 1 0,1 3-1 0,-3-2 0 16,6 2 0-16,-1 0 1 0,0 0-1 0,2 0-1 0,0 0 1 15,1 2-2-15,4-2 0 0,-1 3 1 0,-1-2 0 0,2-1 0 0,-2 7 0 16,2-6 0-16,-2 2-1 0,4-2 2 0,-3 6-1 0,1-2 0 16,-5-1 0-16,1 3-1 0,1-2 1 0,-3 3-1 0,-1-1 2 0,-2 1-2 15,-1 1 0-15,1-1 2 0,-3 2-1 0,0 1 2 0,0-2-1 0,1 1 2 16,-1 1 0-16,-4 1 2 0,8 0 2 0,-5-3 1 0,5 2-1 16,-4-2 1-16,1 2 0 0,2-2 2 0,2 1-2 0,-1 0 0 0,4 0 0 15,-3-1-1-15,3 2-1 0,1 1-1 0,-1-3-2 0,4 3 0 16,-2 0 0-16,-2 0 1 0,6 0 0 0,-3 0-2 0,1 1 1 0,-2 1 0 15,4 2 0-15,-3-3 1 0,-1 2 1 0,2 2 0 0,-2-2 0 0,5 1 1 16,-4-1-1-16,0 2 0 0,-1 3-1 0,2-4 0 0,-2 4 0 16,-1 0-1-16,2-4-1 0,-1 3 1 0,-1 1-2 0,-1 0 1 0,4-3-1 15,-2 3 1-15,-2 0-2 0,4-3 1 0,-2 0-1 0,-2 4 0 16,8-4 0-16,-6-1 0 0,1 3 0 0,0-5 1 0,2 1-1 0,2 2 2 16,-1-2-1-16,-4 0 1 0,3-1-1 0,2 1 3 0,-1-3 0 15,1 4 0-15,0-4 4 0,0 1-1 0,1-1 0 0,-1 2 1 0,0-2 0 16,-2-1 1-16,3 2 1 0,0-4 1 0,5 2 1 0,-6-3 1 15,2-1-2-15,3-1-1 0,-1 2-1 0,-1-3 1 0,-1 2-1 0,5-2 1 16,-3 0 0-16,3-2 1 0,-2-1-1 0,-1 1 2 0,3-1-2 16,0-2 2-16,0 0-2 0,0 0 2 0,0 0 2 0,0 0 1 15,0 0 2-15,0 0 1 0,0 0 1 0,0 0 0 0,0 0 2 0,0 0 1 16,0 0-1-16,0 0 3 0,0 0 0 0,0 0 3 0,0 0 0 16,0 0 2-16,0 0 0 0,0-2 1 0,3 2-1 0,-1-3 0 0,-2 1-1 15,0-1 0-15,3-2-3 0,-3 0-1 0,0 0-2 0,0 1-3 16,0-4-2-16,0 4-3 0,0-4-4 0,0-3-2 0,0 2 0 0,-3-2-1 15,3-2-1-15,-2 1 0 0,-1 0 1 0,3-2 1 0,-2-1 0 16,-1 0 0-16,-1-1 1 0,-1 1 2 0,3-4 1 0,-5 1-1 0,6 2 3 16,-3-1-2-16,3-1-2 0,-6 2 0 0,5-1-2 0,-1-2 0 15,-1 2-1-15,-1-3-1 0,3 6-1 0,-1-3 0 0,0 1 0 0,-2 1 0 16,3 2 0-16,-2-3-1 0,1 4 0 0,3-4 0 0,-2 4 0 0,-1 2 1 16,3-2-1-16,-2 2 1 0,2 2 0 0,-3 0-1 0,3 0 0 15,0 1-1-15,-4-2 1 0,4 5-1 0,0-3-1 0,0 3 1 0,0 3 0 16,0-2-1-16,0-2 2 0,0 1-1 0,0 4-2 0,0 0 0 0,0-1-1 15,0 1 0-15,0 0 0 0,0 0-1 0,0 0-1 0,0 0-1 16,0 0-2-16,0 0-2 0,0 0-1 0,0 0-3 0,0 0-2 0,-5 0-3 16,2 0 1-16,1 1-2 0,-1 3-1 0,3-4-1 0,-2 1 0 15,2 3 0-15,-3-1 2 0,-1-2 1 0,4 3 2 0,0-1 1 16,0 2 2-16,0 2 3 0,0 1 1 0,0-4 3 0,0 4 0 0,0 0 3 16,0-3 2-16,0 3 0 0,0 2 2 0,0 0-2 0,0 0 2 0,0 2-1 15,0 1 0-15,0-5-1 0,0 5 0 0,0 1-1 0,0-1-1 0,0 0 1 16,0 2-1-16,0-2 0 0,0 4-1 0,0 0-1 0,0-3 0 15,4 1-1-15,-1 4 0 0,-3-2 0 0,0 0 0 0,2 0 1 0,-2 3 2 16,0-2 1-16,3-2 2 0,-1 3 1 0,-2-3 0 0,3 2 1 16,1-1 2-16,-3-2 2 0,-1 2 2 0,4-3 0 0,-1 5 2 0,-3-7-1 15,2 4 1-15,-2-6 0 0,5 3-1 0,-2-1 1 0,1 1 0 16,-2-1-1-16,3-4 1 0,-2 1-2 0,0-2 0 0,-1 5-1 16,3-8 0-16,2 4 1 0,-2-4 0 0,0 4 1 0,0-4 0 0,4-1 2 15,0 2 0-15,-1-3 1 0,2 1 0 0,-1 2 0 0,4-5-1 16,-1 3 1-16,4-3 1 0,-3 0 0 0,4-3-1 0,0 3 0 15,-1-2-2-15,6-1-1 0,-2-2-1 0,-1 0-2 0,3 2-1 0,-3-4-1 16,3 1-1-16,-3-1 0 0,3 0-1 0,-3 2-3 0,1-3 1 0,-1 4-2 16,0-4 0-16,-2 4 2 0,0-4 0 0,-7 3 1 0,7-2 1 15,-6-1 2-15,2 3 2 0,-4 1 0 0,3-1 2 0,-5 0 0 16,-1 0 1-16,3-1 1 0,-4 4 2 0,0-2 2 0,-1 1 1 0,-3-2-1 16,4 1-1-16,-1-1-1 0,-1 2-3 0,-3 0-6 0,2 2-8 15,-2-6-12-15,3 6-14 0,-1-3-17 0,-2 3-18 0,3-2-23 16,-3 0-27-16,4 3-33 0,-2-1-36 0,1 1-43 0,0 0-45 0,-3 0-66 15,5 1-78-15,1-1-78 0,-1 3-81 0,3 0-33 0,1 2-10 16,-1-4 3-16</inkml:trace>
  <inkml:trace contextRef="#ctx0" brushRef="#br0" timeOffset="14933.9348">36980 11133 339 0,'5'-11'316'0,"-1"-4"-70"0,1 2-45 0,0-2-31 16,2-1-19-16,0 4-14 0,1-2-13 0,4 1-16 0,-2-2-17 0,7 5-19 15,0-2-16-15,-1 3-14 0,1 2-12 0,2-1-9 0,-1 3-8 16,3 5-6-16,-6 0-4 0,6 5 0 0,-6 3 0 0,2-1 0 0,-3 6 1 15,-2 3 1-15,-2 3 3 0,0 2 2 0,-3 3 1 0,-5 0 4 16,1 4 2-16,-3 2 4 0,-3-4 5 0,-2 5 4 0,-4-2 1 16,0 4-1-16,-1-2-1 0,-2 1 1 0,-1-1-2 0,-1 1-1 0,-1-4-1 15,-2 0-2-15,0 0 0 0,3 0-2 0,0-6 1 0,4-4-2 16,-4 2 4-16,2-5 4 0,4-2 6 0,3-1 8 0,0-4 2 0,1-3 1 16,-1 0 0-16,5-5-1 0,0-5-2 0,4 0-3 0,-3-3-1 15,6 0-3-15,0-9-4 0,1-3-2 0,4 1-9 0,2-5-10 16,1-4-10-16,2 0-11 0,2-5-7 0,3-2-4 0,1-1-4 15,2-3-2-15,2 2 1 0,-3-2 3 0,4 2 2 0,-3 0 5 0,-1-3 2 16,-2 2 5-16,0 2 3 0,-1 1 5 0,-8 2 7 0,1 1 5 0,-4 4 7 16,4 0 8-16,-6 1 6 0,-2 6 5 0,0 1 4 0,-4 0 3 15,-2 2 1-15,0 3 1 0,0 1-3 0,0 3-5 0,-2 1-5 16,2 3-7-16,-3-1-5 0,0 3-5 0,1 2-7 0,-5 3-5 0,2 3-6 16,0 2-5-16,-4 7-4 0,4 0-7 0,-3 4-2 0,-1 4 0 0,-1 3 2 15,-2 2 3-15,5 6 6 0,-8 4 6 0,8 2 4 0,-2 3 2 16,4-1 3-16,-3 2 2 0,1 3 1 0,2-3 2 0,3 1 0 0,2 2 0 15,-3-1-4-15,3-5-8 0,3 4-9 0,-1-3-9 0,3-5-14 16,2 2-15-16,1-3-17 0,-1-3-19 0,2-1-20 0,8-5-22 0,-4 3-34 16,4-6-39-16,-1 0-50 0,4-4-55 0,2-4-65 0,-3-1-70 15,3-5-33-15,2-1-12 0</inkml:trace>
  <inkml:trace contextRef="#ctx0" brushRef="#br0" timeOffset="15275.4181">38781 10955 226 0,'0'-20'528'0,"0"0"17"0,-2 1-50 0,2 3-81 0,-3-1-79 16,0 2-74-16,3 3-50 0,-2 3-37 0,-2 1-23 0,4 1-15 15,-1 2-20-15,1 5-22 0,0 0-22 0,0 5-22 0,0-2-20 0,0 9-16 16,0 0-12-16,0 4-8 0,0 4-2 0,0 1 3 0,0 6 1 16,0 1 5-16,0 0 4 0,0 5 2 0,0 2-1 0,0-3-1 15,0 0-7-15,0 2-8 0,-4-1-12 0,1-1-13 0,3 0-15 0,-2-2-21 16,-1 0-24-16,1-3-26 0,2 1-37 0,-3-5-40 0,-1 2-47 15,4-4-51-15,-1-1-75 0,1 0-89 0,0 0-40 0,1-7-14 0,3 0-1 16</inkml:trace>
  <inkml:trace contextRef="#ctx0" brushRef="#br0" timeOffset="15401.7605">38878 10505 272 0,'-7'-14'334'0,"2"0"-109"0,4 2-152 0,-6 4-110 0,7 0-89 0,0 8-86 16,0 0-83-16</inkml:trace>
  <inkml:trace contextRef="#ctx0" brushRef="#br0" timeOffset="15753.6502">39378 10863 132 0,'-2'-16'451'0,"-1"-4"-58"0,-1 1-93 0,-1 5-70 0,4-1-60 0,-6 4-35 16,5-1-22-16,-6 1-11 0,2 6-8 0,-2-3-9 0,-4 7-13 0,5-3-15 16,-1 4-18-16,-6 4-13 0,2 1-13 0,-2 3-12 0,-3 0-11 15,4 5-11-15,-1 1-7 0,0 1-8 0,4 6-7 0,-2-1-4 0,2 0-2 16,5 1-3-16,-2 4-2 0,2 1-3 0,5-1-4 0,3 1-3 15,2 0-4-15,1 2 1 0,6-1 0 0,-2-3 4 0,3 4 7 16,1 0 7-16,0-2 6 0,3 0 6 0,0 2 5 0,-2-1 6 0,-1-1 8 16,1-4 8-16,1 2 9 0,-5 0 11 0,0-4 10 0,-3-2 11 15,-3 2 10-15,0-2 9 0,-1-2 6 0,-4 0 8 0,-4 0 6 0,3-4 5 16,-4-1 4-16,-4 4 1 0,-5-5 0 0,1 3-1 0,-8-4-3 16,6 1-4-16,-7-2-5 0,-5-4-8 0,1 0-8 0,-1 3-15 15,-4-6-17-15,0-1-25 0,2 0-27 0,2-1-46 0,1-6-54 0,3 3-94 16,0-5-113-16,1 1-60 0,2-4-34 0,6-1-18 0</inkml:trace>
  <inkml:trace contextRef="#ctx0" brushRef="#br0" timeOffset="16680.2642">41308 11143 59 0,'-8'-25'455'0,"1"1"8"0,-1-3-72 16,-4 2-115-16,1 0-66 0,-1-1-47 0,6 2-24 0,-10 0-11 0,3 4-5 15,2-2-1-15,-1 2-9 0,-1 2-13 0,6 2-13 0,-5 4-15 0,2-4-11 16,-2 5-12-16,2 5-7 0,-2-2-7 0,3 6-8 0,-1 2-7 15,0 2-7-15,-2 3-7 0,2 3-6 0,-4 4-7 0,2 5-1 16,-2 2 1-16,-3 1 1 0,7 3 1 0,0 2 2 0,-2 4 2 0,2 2 2 16,1-2 2-16,4 4 2 0,-4-3 2 0,4 2 2 0,2 0 2 15,0-1 1-15,3-3 3 0,3 0 1 0,2-2-2 0,0 2 1 0,2-6-2 16,0-1 1-16,1-1-1 0,4-1 2 0,-1-6 0 0,0 3 0 16,3-2 3-16,0-6 3 0,-1 1 0 0,1-5 2 0,3 3 1 0,-2-6 1 15,-1-1 1-15,3-4 0 0,0-1 2 0,-3-2 0 0,1-3 2 16,2 0 1-16,0-5-1 0,-7-2 1 0,4 1-3 0,0-5-2 0,-2-5-3 15,-2 3-1-15,-2-5-3 0,1-2 0 0,0-1 0 0,-4 3 0 16,0-4 0-16,0 3 0 0,2-2-1 0,-6 7-2 0,3-3 0 16,-2 6-3-16,-2 0-1 0,0 2-5 0,0 4 0 0,0 2-2 15,0 8-3-15,0-3-3 0,0 5-4 0,0 3-1 0,0 6-2 0,0 0-1 16,0 5 0-16,0 2 0 0,0 0-1 0,0 9 2 0,0-4 3 16,0 7 4-16,3 0 3 0,0 0 3 0,-3-1 3 0,2 4 2 0,-2-1 2 15,7-2-1-15,-5-1 1 0,1 2-1 0,2-2-1 0,0-1 0 16,0-4-1-16,2 0 0 0,-2-2-1 0,4-2-1 0,-4 1-2 0,3-7 1 15,1 2-1-15,-2-1-1 0,5-6-1 0,-2 1 0 0,-2-2-1 16,6-3-2-16,0-3-2 0,-1 1-1 0,1-5 1 0,0-1-1 0,1-5-3 16,-1 1 1-16,-1-5-2 0,-2 0 0 0,0-6-1 0,0 1-2 15,-1 0-1-15,-2-2-2 0,4-3 1 0,-6 3 1 0,-1 0 0 16,3 0-1-16,-3 3 1 0,0 1-4 0,-1 4-3 0,-1 1-2 0,-1 2-1 16,-2 4-2-16,3 1 2 0,-3 5 2 0,0 3 3 0,0 3 3 15,0 5 1-15,0 1 1 0,0 4 1 0,0 3 1 0,0 3 2 0,0 2 5 16,0 4 5-16,0-3 3 0,0 2 3 0,4 4 0 0,-4-3 0 15,1 0 0-15,-1-3-2 0,4-1-1 0,-2-1 1 0,4 2 0 16,-4-5 0-16,2-3-1 0,1-2 2 0,0 1 0 0,2-4 2 0,-2-1 0 16,0-4 2-16,0 1 0 0,7-5 2 0,-5 0 0 0,1 0 1 15,6-5-1-15,-1-4 1 0,3 2 0 0,-1-6-2 0,-1-1-2 0,6-6 0 16,-4 3-4-16,1-7-1 0,0 4-3 0,-4-1 0 0,3-1-4 16,-3 1-2-16,-1 1-2 0,-1 0-5 0,0 4-3 0,0 1 0 15,1 5-2-15,-6 1-1 0,1 6 2 0,2 0-1 0,-4 6 2 0,3 0 1 16,-2 6 2-16,2 1 2 0,-3 2 3 0,4 7 1 0,-4-3 5 15,3 4 4-15,1 0-1 0,-4 2 1 0,4 3-7 0,-4-4-11 0,3 3-15 16,-3-3-19-16,0 4-27 0,7-5-31 0,-5-1-45 0,9-4-53 16,-3 4-102-16,1-5-125 0,-1-3-65 0,3-5-35 0,6 0-16 15,-2-4-8-15</inkml:trace>
  <inkml:trace contextRef="#ctx0" brushRef="#br0" timeOffset="29146.2051">43670 4199 465 0,'4'-24'474'0,"1"1"0"16,0 3-81-16,3 0-118 0,4 2-88 0,-1 0-74 0,2 6-39 0,4 0-23 16,2 1-10-16,2 5-5 0,2 0-4 0,3 5-4 0,-6 1-5 15,9 1-7-15,-1 5-4 0,-4 3-2 0,3 1-1 0,0 5-1 0,-1-1 0 16,-4 6-3-16,0 1 1 0,-7 0 0 0,3 5-3 0,-7-4-1 0,-4 4 1 15,0-2-2-15,-5 1-1 0,-2 2 0 0,-2-1-1 0,-6 0-1 16,-4-1 0-16,-2 2-1 0,0-2-1 0,-1-2 2 0,-5 1 0 0,1 1-1 16,-3-2 0-16,3-3 2 0,-3 0 2 0,3-3 2 0,-2-3 3 15,6 2 6-15,1-4 3 0,-1-3 6 0,5-1 3 0,1-1 3 0,1-3 3 16,6-3-1-16,-3-2 1 0,5-3 2 0,2-3-1 0,1-1 0 0,6-7-2 16,-3 1-3-16,8-6-5 0,1-2-4 0,4 1-5 0,3-7-4 15,6-4-2-15,2-1-3 0,-1-2-1 0,5-1 0 0,-1-2-2 0,-1 1 0 16,2 1-2-16,-1-5 1 0,-6 7 2 0,4-4 3 0,-7 3 3 15,-2 1 3-15,0 4 2 0,-2 2 3 0,-6 0 2 0,0 3 2 0,-6 5-1 16,-1 1-3-16,0 4-1 0,-5 2-3 0,-2 5-1 0,0 1 0 16,0 2-2-16,-6 5-1 0,1 5-2 0,-7 2-2 0,4 5-4 0,-6 4-4 15,1 2 0-15,-3 6-3 0,3 2 2 0,-8 6 4 0,8 0 3 0,-3 2 2 16,-1 4 2-16,3 2-1 0,1-5 1 0,1 2-3 0,3 3-3 16,4-5-5-16,-3 1-6 0,3-3-8 0,5-1-12 0,0-2-12 0,0-1-15 15,5-1-17-15,2-4-19 0,-1 1-24 0,3-3-34 0,5-2-40 16,-1 1-61-16,3-5-76 0,2-1-58 0,1-2-52 0,0-2-21 0,3-2-5 15</inkml:trace>
  <inkml:trace contextRef="#ctx0" brushRef="#br0" timeOffset="29313.9687">44707 4356 416 0,'0'0'458'0,"0"0"4"0,7 0-36 15,-2-4-53-15,4 4-94 0,1-1-110 0,7-3-60 0,2 4-36 0,3-1-19 16,5-2-10-16,4 3-13 0,1-5-11 0,7 2-13 0,-1 1-15 16,3-2-19-16,3 1-21 0,-3 0-27 0,3 1-29 0,1-3-32 0,-4 2-34 15,0-1-40-15,1 1-45 0,-4-2-65 0,-4 0-76 0,2 0-36 0,-7 1-17 16</inkml:trace>
  <inkml:trace contextRef="#ctx0" brushRef="#br0" timeOffset="29509.5817">45282 4052 149 0,'-7'-12'466'0,"-2"-4"10"16,3 0-51-16,1 4-83 0,3 1-53 0,-5-2-40 0,7 3-29 15,-2 0-24-15,2 3-24 0,-3 0-22 0,3-1-24 0,0 3-23 0,0 5-21 16,0 0-17-16,3 3-16 0,-3 2-12 0,2 2-10 0,-2 3-10 0,3 4-7 16,1 3-4-16,-4 7-4 0,2-1 1 0,-2 3 2 0,5 3 1 15,-5 5-1-15,0 1-1 0,0 1-11 0,0 3-13 0,0 1-19 0,0-1-21 16,-5 1-30-16,5 0-34 0,-2-1-58 0,2-2-72 0,-7 0-94 15,7-1-109-15,-2-3-55 0,2-2-29 0,-3-3-14 0</inkml:trace>
  <inkml:trace contextRef="#ctx0" brushRef="#br0" timeOffset="30046.3498">46283 4094 219 0,'0'0'465'16,"0"2"-1"-16,-2 2 1 0,2 4-106 0,-3 0-160 0,-1 0-82 15,4 7-44-15,-1-3-20 0,-3 2-7 0,3 1 0 0,-6 2 5 0,5-2 0 16,-3 1 3-16,-2 3 0 0,0-3 0 0,0 1-1 0,-1-2-2 0,3-1 1 16,-5-2-1-16,1-2 3 0,-3 2 2 0,5-3 2 0,-5-2 3 15,2-2 4-15,-2 2 5 0,4-2 2 0,-6-5 0 0,4 0-1 0,0-4-4 16,1-1-3-16,-3-3-3 0,4 1-5 0,1-2-6 0,-5-5-6 15,3 1-6-15,4-4-4 0,0 1-5 0,2-4-7 0,1-7-5 0,-2 6-5 16,4-4-6-16,4 0-2 0,-2-1-5 0,3-2-4 0,2 3-2 16,3 0-2-16,3-1-2 0,1 3-2 0,0-1-3 0,6 6-2 0,-4 0-1 15,4 4-3-15,0 4-1 0,1 2-1 0,3 4 0 0,-2 4 2 0,0 4 2 16,4 4 1-16,-6 2 2 0,1 4 2 0,1 6 2 0,-3 4 1 0,-2 4 3 16,-4 4 3-16,1 3 2 0,-6 2 1 0,-2 3-1 0,-5-1 1 15,-1 6-3-15,-5-2-1 0,-3 3-5 0,-6 0-2 0,-1-1-5 0,-6 2-4 16,-3-3-2-16,-3 1-2 0,-4-2-3 0,-1 0-4 0,-4-5-2 15,0-1 0-15,0 0 2 0,-3-5 4 0,3-2 2 0,-1-4 4 0,3 2 6 16,1-4 5-16,6-8 4 0,-4-1 5 0,6-5 4 0,4 0 4 16,1-6 1-16,5-4 4 0,1-4 3 0,0-1-1 0,6-6-2 0,1 0-3 15,2-5-4-15,5-5-3 0,0-5-4 0,3 2-3 0,2-3-3 0,0-3-4 16,7-1-4-16,-3 3-1 0,1 1-1 0,0-1-4 0,7 3-2 16,-3 5 0-16,0 0 1 0,-1 7 1 0,4 2 3 0,0 4 0 0,-1 1 3 15,4 6 4-15,-4 3 2 0,4 5 3 0,-5 1 2 0,6 4 5 16,-2 2 3-16,3-1 2 0,-3 8 4 0,-1-4-5 0,5 4-9 0,-1 1-13 15,-4 2-19-15,5-4-30 0,-3 6-35 0,-1-4-58 0,0 2-70 16,-1-4-88-16,5 2-96 0,-1 1-51 0,-2-6-27 0,4-1-14 0</inkml:trace>
  <inkml:trace contextRef="#ctx0" brushRef="#br0" timeOffset="30250.9321">47298 4380 473 0,'-7'-9'558'0,"0"-3"2"0,2 5 1 0,1 2-75 0,-1-1-112 0,5 0-100 16,-1 2-100-16,1 2-54 0,1-1-30 0,3 0-19 0,4 3-12 16,1 0-16-16,1 0-15 0,7 0-13 0,2 3-9 0,3 0-17 0,5-1-17 15,4 0-23-15,-2 3-23 0,7-2-29 0,0-1-30 0,6 2-47 16,-4-4-54-16,3 4-90 0,-2-3-108 0,-3-1-61 0,-1 4-38 0,-2-4-17 15,-6 2-7-15</inkml:trace>
  <inkml:trace contextRef="#ctx0" brushRef="#br0" timeOffset="30404.3425">47296 4700 388 0,'-12'0'554'0,"10"2"3"0,-5-2 0 0,7 0-1 0,4-2-110 16,1 2-160-16,3-3-99 0,4 0-67 0,4 1-45 0,4-3-38 0,1 2-40 15,9 1-39-15,-2-3-45 0,6 3-46 0,3-2-71 0,2-1-87 16,-1 1-82-16,5 0-84 0,-2 0-41 0,-1-3-22 0,0 2-10 0,1-2-2 16</inkml:trace>
  <inkml:trace contextRef="#ctx0" brushRef="#br0" timeOffset="30809.7963">48531 3950 148 0,'-4'-30'522'0,"2"2"19"0,2 0 16 15,-3 0 15-15,0 1-54 0,3 6-85 0,0-2-83 0,0-1-81 0,0 8-46 16,0-2-29-16,0 4-19 0,0 4-19 0,0 0-21 0,0 6-23 16,0-1-22-16,0 5-20 0,0 0-14 0,0 5-15 0,0-1-14 0,0 6-13 15,-2 2-10-15,2 5-8 0,0 3-3 0,0 1 0 0,0 6 5 0,0 2 6 16,0 1 7-16,0-1 3 0,0 3 3 0,0 1 2 0,0 1 0 0,2-1-1 15,1-1 0-15,0 0-1 0,3-2-1 0,-5 0-3 0,6-2 0 16,0 0-4-16,0-3-1 0,3-2-3 0,2 1-1 0,-5-8-2 0,6 3-2 16,3-2-2-16,-3-5-2 0,3 1 0 0,4-4-2 0,-1-4-1 0,3-1 1 15,0 0-2-15,2-4 1 0,2-4 1 0,1-2 1 0,-3-4 0 0,3 0 2 16,2-5-2-16,-5-3 2 0,2-2 0 0,-6 0 0 0,2-5 3 16,0 1 4-16,-1 0 1 0,-6-4 7 0,2-2 5 0,0 4 5 0,-3-1 8 15,0-1 6-15,-6 4 6 0,-1-1 2 0,1 5 0 0,-2 0-5 0,0 6-5 16,-4 1-5-16,5 5-3 0,-7 0-3 0,2 4-5 0,-2 4-4 0,0 5-4 15,0 6-5-15,-2 1-5 0,2 5-5 0,-4 5-4 0,1 4-1 0,3 9 1 16,-2-2 0-16,2 6-2 0,0 5-10 0,0 0-15 0,0 0-20 0,0 7-22 16,0-1-33-16,2 3-37 0,1-4-49 0,3 4-55 0,2 2-121 15,1 0-156-15,-1 1-83 0,-1-1-50 0,2-1-19 0,2-1-8 0,0 1 7 16</inkml:trace>
  <inkml:trace contextRef="#ctx0" brushRef="#br0" timeOffset="31917.346">47120 7092 135 0,'0'-13'484'0,"0"1"2"16,0 1-77-16,0 5-120 0,0 1-74 0,0 2-52 0,0 3-31 16,0 0-21-16,0 5-15 0,0 2-14 0,0 6-16 0,2 4-14 0,1-1-12 15,-3 8-9-15,0 4-3 0,2 0 0 0,-2 5 2 0,0 2 5 16,0 1 3-16,0 2 3 0,0 0-2 0,0 2-2 0,0-5-4 0,0 5-7 15,-2-4-13-15,2-1-17 0,-3 3-19 0,1-7-18 0,-5 2-21 16,6-3-18-16,-3-1-27 0,1 0-29 0,-2-2-38 0,3-3-45 16,-5-2-48-16,5 0-54 0,-3-6-58 0,2 3-60 0,0-3-22 0</inkml:trace>
  <inkml:trace contextRef="#ctx0" brushRef="#br0" timeOffset="32161.4565">47199 6973 258 0,'-2'-30'513'16,"-1"0"8"-16,-1 6-73 0,4-4-114 0,0 4-68 0,0-1-47 0,0 3-31 16,7 2-25-16,-2 3-22 0,4-2-20 0,1 6-21 0,2 0-20 0,3 1-20 15,2 1-20-15,2 5-14 0,3 1-12 0,4 2-9 0,1 3-7 16,0 5-6-16,1-2-4 0,-1 6-3 0,0 1-2 0,0 5-1 0,2-2 0 16,-5 7 0-16,-5 0-1 0,1-1-1 0,-4 3-2 0,-4 3 0 15,-4 0-3-15,-6 3-2 0,-4-2-3 0,-5 3-4 0,1-1-2 0,-11 5-3 16,0-5-6-16,-6 2-6 0,1 0-7 0,-7 1-11 0,2-3-12 15,-7 2-15-15,1 1-18 0,-2-3-29 0,2 3-36 0,-3-5-46 0,6-1-51 16,2 0-68-16,1-1-75 0,5-4-35 0,1 0-15 0</inkml:trace>
  <inkml:trace contextRef="#ctx0" brushRef="#br0" timeOffset="32425.4782">48159 6996 493 0,'-5'-27'513'15,"0"3"-20"-15,1 2-83 0,1 0-113 0,1-1-60 0,-3 6-31 16,5 0-16-16,-4 0-7 0,1 2-14 0,3 2-17 0,-2 1-23 0,2 2-24 16,-3 3-22-16,0 3-20 0,3-1-12 0,-6 1-11 0,5 8-10 0,-6-3-12 15,5 6-12-15,-3 1-10 0,-2 7-8 0,0 2-8 0,1 6-1 0,-3 2 1 16,2 3 3-16,-1 5 8 0,-1 5 6 0,-1 2 6 0,1 1 4 15,1 6 2-15,3 1-3 0,-4 0-2 0,4 5-11 0,-2 0-11 16,2 1-16-16,2 2-16 0,1-1-21 0,-1 2-21 0,3-2-24 0,3 1-26 16,-1-5-32-16,5 3-38 0,1-6-61 0,-3 1-75 0,4-4-66 15,1-3-63-15,2 0-25 0,3-9-5 0</inkml:trace>
  <inkml:trace contextRef="#ctx0" brushRef="#br0" timeOffset="32862.8386">48638 7345 24 0,'-3'-26'498'15,"-1"-1"10"-15,2 3-10 0,-1-1-21 0,1 2-91 0,2 1-126 0,0 2-69 16,2 0-42-16,3 6-23 0,2-2-16 0,-5 5-15 0,6-1-18 0,1 4-17 16,1 3-18-16,4-2-15 0,1 6-14 0,4 1-8 0,-4 1-9 0,5 6-7 15,3-1-7-15,-1 5-3 0,-7 1-5 0,6 4-4 0,-3 0-2 16,-4 1-3-16,-4 5-3 0,2 2-2 0,-10 3 0 0,1-2-2 0,-6 1 1 15,-2 4-1-15,-5-1 1 0,-4-2 1 0,-7 1 2 0,3 2 1 16,-4 0 3-16,-2-3 3 0,-4-3 4 0,3 3 5 0,-2-4 4 0,1-1 4 16,4-5 4-16,1 2 5 0,1-6 5 0,6 0 2 0,1-3 2 0,2-3 3 15,6-4 1-15,-3-1 1 0,8-4 1 0,0-1 1 0,1-7 1 16,6 2-2-16,0-9-2 0,7 2-2 0,-1-5-2 0,4 0-3 0,6-3-4 16,2-2-4-16,-1 1-1 0,7-4 1 0,-4-2 2 0,4 3 2 15,1-3 7-15,-1 4 4 0,1-5 4 0,-5 2 6 0,8 2 8 0,-8-1 6 16,-5 0 8-16,2 4 6 0,-5-1 7 0,1 3 8 0,-6 2 7 0,1 0 5 15,-6 4 4-15,3-1-2 0,-7 4-1 0,0 0-4 0,-2 4-6 0,-1 1-6 16,-2 0-9-16,-2 4-7 0,-1 1-8 0,-2 2-7 0,0 1-8 0,-7 4-9 16,3 0-7-16,-5 4-7 0,1 2-8 0,-3 2-1 0,-1 5-2 15,-1 4 2-15,1-1 2 0,0 3-1 0,1 3 2 0,-1 0-2 0,0 2-4 16,3 1-2-16,4 4-3 0,2 1-6 0,3-2-5 0,-2 4-7 16,2-2-8-16,5-1-14 0,0 0-17 0,3 2-16 0,2-3-20 0,0 1-23 15,7-2-26-15,-2 1-34 0,4-6-38 0,7 3-69 0,-6-7-83 16,5 1-47-16,-1-3-29 0,3-3-9 0</inkml:trace>
  <inkml:trace contextRef="#ctx0" brushRef="#br0" timeOffset="33076.0695">49475 7025 91 0,'-5'-17'521'0,"3"-3"11"0,-1 5-4 0,0-1-9 0,3 4-99 16,0 0-146-16,0 2-79 0,0 2-49 0,0 2-27 0,0 3-14 15,3-2-20-15,0 5-20 0,-1 2-24 0,3 4-22 0,4 0-14 0,-2 5-14 16,-1 3-8-16,8 6-6 0,-5 1 2 0,3 3 2 0,1 3 4 0,-4 5 6 16,1 4 3-16,-2 4-1 0,1-2-6 0,-4 8-6 0,-1 2-12 15,-3 2-16-15,-2 0-20 0,-3 1-22 0,-4 6-32 0,-1-3-38 0,-5 3-59 16,1 4-71-16,-3-6-82 0,-6 2-88 0,0 0-44 0,0-4-23 0,-4-5-4 16</inkml:trace>
  <inkml:trace contextRef="#ctx0" brushRef="#br0" timeOffset="34643.8409">48912 6799 48 0,'0'-7'286'0,"0"0"-32"0,0 1-20 0,0 0-15 0,0 2-13 16,4-4-7-16,-4 1-5 0,0 2-11 0,0-2-11 0,2-1-12 0,-2 3-13 15,0-2-10-15,0-1-11 0,0 2-8 0,0-4-7 0,0 3-5 0,0-1-6 16,0 1-3-16,0-3-4 0,-2 2-4 0,2 1-5 0,-4 1-4 0,1-6-6 15,1 4-3-15,-4-4-4 0,0 5-5 0,5-2-4 0,-8-2-3 16,4 2-4-16,-3-1-3 0,1 0-2 0,0 0-2 0,-2 1-3 0,-3-2-4 16,6 2-3-16,-3-3-2 0,1 0-3 0,-1 0 0 0,1 1-4 0,-3-4 0 15,-1 3 0-15,2-1-1 0,-2 1-2 0,5-4-2 0,-5 3-1 0,2 1 1 16,2-4-1-16,-4 1 0 0,-2 0 0 0,0 0-1 0,4 1-1 16,-2-2-1-16,-1 3-3 0,2-2-1 0,-2-2 0 0,-1 6-3 0,0-5-1 15,1 2-3-15,-1-1 0 0,-3 0-2 0,4 3-3 0,-5-1-1 0,1 2-1 16,4-2-1-16,-3 2 1 0,-1-1 0 0,0 3-1 0,4-2-1 0,-1 2 1 15,0-1-1-15,1 2 1 0,-1-1 0 0,4 1-1 0,-4 1 0 0,-1-1-1 16,5 0 1-16,-1 3-1 0,-1-2 1 0,2 2-2 0,-2-3 1 16,-1 4-1-16,2 0-1 0,-2-3 0 0,1 6 0 0,2-4-1 0,-4 2-1 15,0-1 1-15,1 1 0 0,-3 1-1 0,1-1 1 0,1 1 2 0,-6-1 3 16,6 3 1-16,-1-3 2 0,-2 1 0 0,0 2 1 0,1-3 2 16,3 1 2-16,-4 2-1 0,3 0 2 0,0 0 1 0,1 0 1 0,1 0 1 15,2 0-2-15,-2 0-1 0,5 0-3 0,-2 0 1 0,-3 0-1 0,4 0 1 16,1 0-1-16,-1 0 0 0,-4 0 1 0,3 0-2 0,2 0 0 15,-1 0 0-15,-4 2 0 0,2 1 0 0,-2-3 0 0,5 2 1 0,-7 1 1 16,2 2-2-16,2-2 0 0,-7-1 2 0,3 1-2 0,1 4-2 16,-1-2 1-16,0 0 1 0,1-1 1 0,-1 2-2 0,2-1 0 0,2-1 0 15,-4 1 0-15,6 1 0 0,-6-1-1 0,2-4 0 0,4 6-1 16,-3-3 0-16,1 4 0 0,2-4 0 0,-1 1 0 0,1 3-1 0,-3-4 1 16,3 4 0-16,-1-3 0 0,1 3 0 0,-2-2 0 0,1 5 1 0,-3-5 0 15,2 5-1-15,-2-2 2 0,-2 2-1 0,4-2 0 0,-2 5 0 16,-2-5 0-16,1 3-1 0,-1 1 1 0,1 1-1 0,-1 2 1 0,0-4-2 15,4 1 1-15,-7 3 0 0,7-1 0 0,-6 2 1 0,6-1-1 16,0-2 1-16,-5 3 0 0,1-1-1 0,7 0 2 0,-5 0 0 0,2 0 0 16,-2-3 0-16,3 0 0 0,3 1 1 0,-6-2-1 0,3 4 0 15,1-8 1-15,1 5 0 0,0-6 1 0,0 5-1 0,0-4 0 0,2-1 1 16,0 2 1-16,0-4-2 0,2 2 0 0,-1-2 2 0,-1 0 0 0,3-2 3 16,2-1 0-16,-3 1 1 0,0-1 2 0,3 0 2 0,0-2 4 0,0 0 2 15,0 0 2-15,0 0 3 0,0 0 1 0,0 0 3 0,0 0 1 16,0 0 2-16,0 0-2 0,0 0 0 0,0-4-1 0,0 1-2 0,0-2-3 15,0 0-2-15,0 0-2 0,0 1-3 0,3-4-3 0,-3 4-3 16,3-4-2-16,-3 4-2 0,2-4-2 0,1-4-2 0,-1 5 0 0,-2 1-2 16,4-4 1-16,-1 0 0 0,-3-1-1 0,2 2 1 0,-2-1-1 15,3 3 1-15,-1-3-1 0,-2-2 0 0,3 1 0 0,1 2-1 16,-4-3 1-16,1 0 0 0,-1 1 0 0,4 1-1 0,-1-2 1 0,-3-1-2 0,2 4 0 16,1-2 1-16,-3 2 0 0,2 0-1 0,-2 1 1 0,3-3 0 15,1 2 0-15,-4-2-2 0,5 2 2 0,-5 1 0 0,2 1-1 16,-2-1 0-16,3-2 1 0,0 3 1 0,-1 0-2 0,-2-1 1 0,4 4 0 15,-3-4-1-15,-1 4-1 0,7-5 2 0,-7 6 0 0,2-4-1 0,1 2 1 16,1 1 0-16,-4-1 0 0,1-1 1 0,3 1-1 0,-4 1 0 16,1 0 1-16,-1 3-1 0,4-2 1 0,-1 0-2 0,-3 3 1 0,0 0 0 15,0 0 0-15,0 0-1 0,0 0 1 0,0 0 0 0,0 0-1 16,0 0 0-16,0 0 0 0,0 0-2 0,0 0 1 0,0 0-1 0,0 0 1 16,0 0-1-16,0 0 0 0,0 0-2 0,0 0 0 0,0 0-1 0,0 0 1 15,0 0-2-15,0 0 0 0,0 0-2 0,0 0 0 0,0 0-1 16,0 0-2-16,0 0-1 0,0 0-1 0,0 3 0 0,-3 0 1 0,3 2 1 15,-4-1 0-15,4 1 3 0,-1 2 1 0,1 1 0 0,-4 0 1 16,3 3 1-16,1-2 2 0,-4 3 4 0,1 1 1 0,1-1 2 0,2-1 1 16,-7 1 3-16,6 4-2 0,-3-4-1 0,2 1 1 0,-4 1 0 0,4-1-1 15,-1 0 2-15,1-1-2 0,-5 1 0 0,5-1 0 0,-1 1-2 16,1-1-1-16,-1-3 2 0,-1 2-1 0,4-2-1 0,-1 2 0 0,1-5 1 16,-4 2 0-16,4 0 0 0,0-4 0 0,0 4 1 0,0-3 0 15,0 0-1-15,0-3 2 0,0 0 0 0,0 1 0 0,4 0 1 0,-4-3 2 16,0 0-1-16,0 0 2 0,1 0 2 0,3 0 1 0,-1 0 2 0,2 0 2 15,0 0-1-15,4-3 3 0,-1 0-1 0,-1 1 2 0,9 0 1 16,-3-3 1-16,3 0 0 0,4-3 0 0,1 4-2 0,1-4-1 16,0 0 0-16,0 2-2 0,4-1 0 0,-4-5-3 0,-2 7-1 0,2-3-1 15,1 0-1-15,-3 0-1 0,-5-3-1 0,6 5-3 0,-7 1-3 16,-1-2-1-16,-3-1-2 0,2 3-2 0,-5 1-7 0,2-1-5 0,-4 2-8 16,2-2-9-16,-6 2-12 0,6 1-15 0,-5 2-18 0,1 0-17 0,-3 0-18 15,0 0-13-15,2 0-13 0,-2 2-13 0,3 1-14 0,1 2-15 0,-4 0-16 16,2 2-22-16,1-2-24 0,-3 5-31 0,0 0-34 0,0-4-66 15,2 8-83-15,-2-5-34 0,6 3-10 0,-4-4 1 0</inkml:trace>
  <inkml:trace contextRef="#ctx0" brushRef="#br0" timeOffset="37605.0446">44039 5451 306 0,'-43'-4'391'0,"0"-1"-86"15,6 0-46-15,4-1-28 0,-1 1-8 0,7 1-1 0,3-1-6 0,2 1-6 16,2-1-13-16,6 1-17 0,0 1-16 0,1-2-17 0,4-2-16 16,7 6-13-16,-3-2-15 0,5-1-17 0,5 0-14 0,1 4-13 0,7-3-12 15,6 3-10-15,6-1-5 0,8-3-5 0,11 3-1 0,9-2 1 0,10-2 0 16,9 1-2-16,10 2 1 0,8-3 0 0,9 4-1 0,12-2-3 16,5-1-2-16,-2 0-5 0,12 2-2 0,2-1-3 0,0-1-2 0,7 1-2 15,6 1 0-15,1-3-3 0,5 2 0 0,4 1-2 0,-1 2-2 0,7-3-3 16,4 3 0-16,-3-2-2 0,2 0 1 0,-3 2-1 0,-3-3 0 15,-8 1-2-15,-4-1-1 0,-9 0-2 0,-10 1 0 0,-11-2-1 0,-6 1 0 16,-10-2 2-16,-11 1 5 0,-10-1 3 0,-10-2 10 0,-7 6 9 0,-9-5 10 16,-1 1 10-16,-12 1 11 0,-7-1 6 0,0-1 5 0,-9 1 4 0,1 1 2 15,-6 0 2-15,-1 3 0 0,-6-6 0 0,4 6-4 0,-3-1-5 0,-4 2-9 16,-4-2-13-16,-1 2-20 0,0 0-21 0,-1-3-24 0,-4 3-25 16,-2 0-27-16,-3 0-30 0,-2 3-29 0,-2-1-34 0,-1 0-34 0,-6 3-36 15,1-1-56-15,-6 1-67 0,1 2-85 0,-3 0-98 0,1-1-41 0,-2 1-11 16,-2 0 3-16</inkml:trace>
  <inkml:trace contextRef="#ctx0" brushRef="#br0" timeOffset="37979.0829">43933 5414 535 0,'-70'-5'555'0,"7"4"16"0,5-3-76 0,8 1-121 0,4-1-84 16,7 3-63-16,3-6-36 0,9 7-21 0,8-1-9 0,2 1-2 0,7-3-10 16,7-1-12-16,6 4-15 0,11-1-12 0,4-2-8 0,10 0-10 15,13-2-8-15,15 1-6 0,4-1-6 0,23-1-3 0,8 0-3 0,16-1-2 16,14-2-3-16,16 2-5 0,11 0-6 0,9-1-9 0,12-1 1 16,3 1 1-16,10 4-3 0,2 0-6 0,2 0-6 0,7 1-7 0,0 2-5 15,-1 1-4-15,-2 1-4 0,-1 2-3 0,-3 1-2 0,-14 0 2 0,-10-3 3 16,0 2 3-16,-13 2-2 0,-6-2-6 0,-8-1-4 0,-11 1 0 0,-8-3 5 15,-15 2 10-15,-9-2 16 0,-10 0 21 0,-11-2 19 0,-11 2 17 0,-4-3 14 16,-13 1 10-16,-4 2 6 0,-8-3 6 0,-4 3 4 0,-5-3 5 16,-3 1 5-16,-2 2 1 0,-3-3-3 0,-6 2-7 0,-1 1-14 0,0 0-17 15,-2 0-18-15,-3 0-16 0,1 0-12 0,-3 0-10 0,0 0-10 0,0 0-5 16,0 0-11-16,0 0-13 0,0 0-20 0,0 0-23 0,0 0-37 0,0 0-50 16,0 0-47-16,-3 1-51 0,3 2-60 0,-6 2-64 0,5-2-137 0,-6 2-173 15,5-1-91-15,-6 4-46 0,-1-1-22 0,-1 0-9 0,-4 2 5 16,1-2 12-16</inkml:trace>
  <inkml:trace contextRef="#ctx0" brushRef="#br0" timeOffset="41576.9516">43046 11173 415 0,'0'-5'462'0,"0"2"-77"0,0-1-116 0,0 1-74 16,4 1-49-16,-1-1-31 0,2-2-19 0,4 2-13 0,-3 1-10 0,6-2-10 15,-1-4-10-15,2 0-8 0,8 3-8 0,-3-2-4 0,1-2-5 16,2-5-2-16,3 5-2 0,-2-3-2 0,0-1 1 0,0-2 0 0,2 0 2 16,-4-2 2-16,3 1 0 0,-5 0 0 0,-2-1 1 0,1-3 1 15,-5 0 2-15,-2 3-1 0,-2-3-1 0,1 1 0 0,-7-3-4 16,-2 1 0-16,-2 1-1 0,-1 3-3 0,-6-3-4 0,0 2-5 0,-1 1-1 15,0 1-5-15,-2 1-3 0,-2 3-5 0,-3 4 0 0,4 3-3 16,-3 0-3-16,3 2-1 0,-8 6-3 0,6 2-2 0,-6 2-3 0,6 6-2 16,-2 0 0-16,-2 7-2 0,2 3 0 0,0 2 2 0,4 2 4 15,-1 2 3-15,4 5 2 0,1-3 3 0,4 3 3 0,-2-2 0 16,6 1 2-16,1-1 3 0,1-1 1 0,6 1 3 0,-2-4-1 0,4 0 3 16,4-3 0-16,1-3-3 0,3-1-1 0,-2-1-7 0,2-4-1 0,6 1-6 15,-5-4-3-15,5-1-6 0,0-2-6 0,3-6-9 0,0 2-10 16,1-5-8-16,0 3-8 0,-3-8-7 0,7 3-10 0,-4-5-4 15,0 2-5-15,1-6-3 0,1-2-2 0,0-1-1 0,-2 0-1 0,-2-4 5 16,3 1 5-16,-3-4 7 0,-4 0 9 0,1-2 9 0,0-6 13 16,-1 3 10-16,-6-3 13 0,2 4 9 0,-3-5 11 0,-4-1 11 0,2 2 11 15,-2-1 11-15,2 2 11 0,-7 0 10 0,4 1 11 0,-8-1 10 16,6 6 9-16,-5 1 5 0,1 1 1 0,-1 2-1 0,-2 2-6 0,3 2-7 16,-3 2-8-16,0 3-9 0,0 3-7 0,0 2-10 0,0 3-7 15,0 1-11-15,-3 5-10 0,3 2-8 0,-2 4-10 0,-1 1-7 0,3 2-4 16,-2 3 1-16,2 3 4 0,0 4 5 0,0-1 6 0,0 4 4 15,0-2 1-15,0 4 4 0,2-2 2 0,-2-1 1 0,3 2 3 16,-1-2 0-16,5 1 2 0,-6-3-1 0,6-1 1 0,-2 1-1 0,-3-3-3 16,7-2-1-16,-1-4-2 0,-3 1-1 0,4-2-1 0,-4-3 1 15,7-3 0-15,-4 1-2 0,-1-5-1 0,2 0-1 0,3-5 2 0,-2 0-1 16,4-5 1-16,-3-2 0 0,3-2 0 0,-4-4-1 0,2-2-1 16,2-4-5-16,0-1 0 0,-4-1 0 0,2-4 3 0,-2-1 0 0,2-6 3 15,-2 4-1-15,0-2 1 0,-1 0 2 0,-1 1 1 0,1-2 3 16,-4 5 3-16,4 1 5 0,-4 0 5 0,3 2-1 0,-3 7-1 0,2-2-7 15,-5 6-6-15,3-1-3 0,-5 6-4 0,3 2-2 0,1 4-2 16,-4 1-1-16,0 4-4 0,0 4-3 0,0 3-4 0,-4 2-4 0,1 2-3 16,3 5 0-16,-5 0 4 0,3 1 0 0,-1 4-1 0,-2 0-6 15,1 1-8-15,3 2-14 0,-6 0-13 0,5 1-19 0,2 1-18 16,-3-2-24-16,3 0-27 0,0 0-32 0,3-1-33 0,-1-3-69 0,5 4-81 16,-2-4-43-16,3-3-25 0</inkml:trace>
  <inkml:trace contextRef="#ctx0" brushRef="#br0" timeOffset="42223.0339">44639 10908 351 0,'-3'0'313'0,"1"2"-106"16,-3 1-66-16,1 2-44 0,1 0-26 0,1-1-20 0,-5 4-10 15,6 0-6-15,-3 1-4 0,4 2-1 0,-1-2-3 0,1 2-3 0,0-3 1 16,1 1 0-16,-1-2 2 0,5 1 3 0,-1-3 4 0,1-1 1 15,2 1 2-15,-2-2 0 0,3-3 0 0,-1 0-1 0,2 0 1 0,3-3 0 16,-2-2 1-16,2-2-2 0,-2-1 1 0,2-1 1 0,-2-4-2 16,0 1-2-16,-1-4-2 0,3 0 0 0,-4 0-2 0,-2-3 2 0,-1 2 1 15,-2-3 3-15,-1 0 3 0,1 4 2 0,-3-4 1 0,0 4 1 16,-3-1-3-16,1 3-3 0,-1 2-5 0,-1 0-7 0,-1 4-5 0,0-1-4 16,0 5-5-16,-7 4-4 0,3 0-6 0,-1 1-7 0,0 6-4 15,-5 2-5-15,1 3-4 0,-1 4-4 0,1 1-1 0,0 1 0 0,1 2 4 16,1 5 3-16,2 2 4 0,-2-1 0 0,6 0 2 0,1-1 1 15,2 2 2-15,1-2 2 0,4 3 2 0,1-6 1 0,2-1 1 16,1 2 4-16,7-3-2 0,-1-2 0 0,2-1-2 0,1-5 1 0,6 1 0 16,1-4 0-16,-3-2 0 0,3-2 2 0,2 2 0 0,1-7-1 15,-1-3-1-15,5-1 0 0,-2-4-1 0,-3 3-1 0,3-6 0 0,-1-1 0 16,-2-3-1-16,3 0 0 0,-5-3 0 0,1-2 2 0,2-1 1 16,-3-2 2-16,-6 1 3 0,4-3 1 0,-5 0 5 0,-1 4 5 15,0-2 2-15,-6 1 3 0,4 5 0 0,-2-3-1 0,-4 6-4 0,2-1-5 16,-3 4-3-16,-1 3-5 0,-1 0-3 0,-1 7-3 0,-2 1-4 15,0 0-2-15,3 4-5 0,-3 8-4 0,0-4-3 0,0 5 0 0,0 2 2 16,0 5 3-16,0-3 4 0,0 6 8 0,0-3 1 0,0 0 4 16,2 0 3-16,-2-2 1 0,3 2 3 0,1-2 3 0,-4-2 2 15,1-4 3-15,6 1 1 0,-5 1 2 0,3-5 0 0,2-2 0 0,-5-2 1 16,9 0 1-16,-5-5 2 0,2 0 0 0,1 0-1 0,1-5 0 16,0 0-2-16,5-2 0 0,-1-2 1 0,0-5 2 0,-1 1 0 0,1 1 1 15,-4-4 1-15,7-2 3 0,-3 1 1 0,-4-3 3 0,4 3-1 16,-2 0 1-16,-2-2-3 0,-1 6-1 0,2-3-5 0,-2 4-5 0,-4 2-6 15,4 3-5-15,-4 2-5 0,-4 4-5 0,6 1-7 0,-5 1-3 16,3 7-4-16,2-1-2 0,-5 5 0 0,4 0 1 0,0 4 4 0,-1 0 2 16,0 4 5-16,0 0 5 0,2-3 5 0,-6 5 3 0,6-1 1 15,-2-5 2-15,4 4 1 0,-4-1 1 0,4-5-4 0,-4 3-7 0,3-5-13 16,6 1-15-16,-4-3-18 0,4-3-21 0,-1 1-26 0,8-5-32 16,1-3-44-16,-2-3-49 0,6-2-83 0,5 0-97 0,-4-5-53 0,4 0-29 15</inkml:trace>
  <inkml:trace contextRef="#ctx0" brushRef="#br0" timeOffset="43022.9057">47050 10751 30 0,'0'-15'416'0,"4"2"-68"0,1-2-105 0,0-1-62 15,7 3-39-15,-4 2-24 0,3 1-15 0,-1-2-13 0,5 4-13 0,-1-1-15 16,-1 4-17-16,3 2-15 0,1 2-12 0,0 1-8 0,-3 4-4 16,-1 1-4-16,3 2-2 0,-1 3-1 0,-5 2-2 0,0 4 1 15,-1-2 4-15,3 2 2 0,-7 4 3 0,0 1 3 0,0 2 3 0,2-4 4 16,-7 1 4-16,0 1 2 0,0-1 4 0,0-1 1 0,-3-1 3 16,-1 3 0-16,4-4 1 0,-2-2 0 0,-1-2 2 0,1-1 3 0,2-3 5 15,0-2 7-15,0 1 10 0,0 0 5 0,0-3 6 0,0-2-1 16,0-3-1-16,5-3-3 0,-3 2-1 0,5-6-1 0,-2 2 0 15,4-4-1-15,-1-2-3 0,-1-4-5 0,5 1-6 0,-2-6-9 0,4 0-8 16,-1-2-10-16,1-3-5 0,3 2-4 0,0-2 0 0,-1-1-2 16,-1 1-2-16,-1 0-4 0,-1 2-2 0,1 2-5 0,-1 1-6 15,-2 3-5-15,1 0-4 0,-2 4-3 0,-2 4-4 0,1 3-2 0,-1 5-1 16,-2 1-1-16,2 4-3 0,-3 4 0 0,0 1 0 0,0 6 2 16,-1 4 1-16,-1 2 2 0,-1 2 3 0,1 5 4 0,-1 1 5 0,-2 0 3 15,0 1-1-15,0 2-1 0,0 1-4 0,0-5-5 0,0 3-6 0,0 1-8 16,0-4-9-16,0-3-9 0,0 2-9 0,3-4-8 0,1-3-7 15,-2 1-9-15,4-8-11 0,0 2-9 0,-1-2-9 0,3-6-7 16,6 0-4-16,-1-7-2 0,5 0-2 0,-5-2 4 0,3-5 4 0,6-1 7 16,-2-6 7-16,1-2 12 0,1-4 13 0,-2 0 17 0,-1-4 16 15,0-1 18-15,0-2 19 0,-2-2 18 0,-4 2 19 0,4-1 19 0,-3-2 17 16,3 0 16-16,-7 3 12 0,2 3 10 0,-5 2 5 0,1 1-4 0,4 4-9 16,-6 4-11-16,-1-2-9 0,0 7-9 0,2 3-7 0,-6-2-9 15,3 7-11-15,-3 4-8 0,-1 0-9 0,4 4-10 0,-4 3-10 0,3 2-7 16,-3 3-1-16,0 1 2 0,0 0 3 0,0 4 4 0,2-1 6 0,-2-4-1 15,3 4 1-15,-1 0 1 0,1-3 2 0,1 2-1 0,-2-3 0 16,4 0-1-16,0 0 2 0,-1-4-2 0,3 0-1 0,-3-2-3 0,6-2-2 16,-3-1-4-16,4-2-3 0,-3-2-1 0,4-3-3 0,-3 0-1 15,4-3 1-15,0-2-1 0,-1 1 1 0,1-7 0 0,0 1 2 0,1-3 2 16,0-2 3-16,-1-1 3 0,0-1 8 0,-2-3 6 0,1 0 7 16,-4-2 8-16,1-3 6 0,-5 1 6 0,4-1 6 0,-4 0 4 0,-2-5 5 15,0 6 4-15,-3-3 5 0,-3 2 1 0,0 3 0 0,-2-3-2 0,-4 5-2 16,4 3-8-16,-5-2-7 0,1 7-7 0,-4 3-7 0,-1-1-7 15,0 8-8-15,1 2-12 0,-8 0-16 0,2 4-21 0,1 4-24 0,-3 5-39 16,6-1-44-16,-6 4-86 0,8 4-109 0,-1 4-58 0,0-1-36 16,6 1-16-16</inkml:trace>
  <inkml:trace contextRef="#ctx0" brushRef="#br0" timeOffset="43179.0931">49179 10910 408 0,'-2'-4'390'0,"2"-4"-30"15,0 8-118-15,0 0-161 0,0 0-176 0,0 0-182 0,-4 5-96 16,4 0-51-16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01:51.8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19177 5353 47 0,'-21'-4'275'0,"1"3"-43"0,-3-6-33 0,5 7-14 0,-1-1-4 16,2-2 3-16,0 3 9 0,-2-2-2 0,5-1-3 0,4 3-7 0,-2-1-10 15,4-2-9-15,3 3-10 0,-4-3-10 0,4 1-12 0,2 2-12 16,1 0-13-16,2 0-14 0,0 0-13 0,0 0-14 0,0 0-15 0,2-3-10 15,-2 1-11-15,3 2-8 0,5-3-7 0,-2 3-5 0,2 0-3 0,6 0-3 16,-1 0-1-16,6 3 0 0,8-3 0 0,2 2 1 0,9 1-1 16,3-3-2-16,8 2-2 0,4-2-1 0,7 0-3 0,5 0-6 15,3-2-9-15,4 2-9 0,1-5-12 0,-2 2-12 0,6 1-13 0,-2-1-12 16,0-1-13-16,-5-1-13 0,-3-1-12 0,-1 4-8 0,-6-2-8 0,-2 0-4 16,-4 0-4-16,-4 1 4 0,-2 2 6 0,-11-4 10 0,2 2 10 15,-8-1 14-15,0 3 12 0,-11-5 15 0,-3 5 15 0,0-3 16 0,-3 0 18 16,-4-1 17-16,-5-1 18 0,-1 1 16 0,-1-3 16 0,-3 4 13 15,-3-3 12-15,-1 0 5 0,-2-1 6 0,-3-1 3 0,-3 1 2 0,-2 0 0 16,1 0-2-16,-1-1-2 0,-1 0-4 0,-6 2-3 0,3-1-3 0,-1 0-6 16,-2 1-7-16,-3-5-8 0,2 6-8 0,0 0-7 0,-2 0-6 15,2-2-4-15,0 4-5 0,0-1-3 0,0 0-1 0,5 2-2 0,-2 0-3 16,2 1-3-16,3-1-4 0,0 1-7 0,4 2-2 0,2-2-5 16,-1 2-2-16,6-3-2 0,3 3-1 0,0 0-1 0,0 0-1 0,3 0-1 15,7 3 1-15,-1-3-1 0,5 2-1 0,3 3 1 0,5-3 1 16,2 4 0-16,5-1 2 0,0 0-1 0,1-1 2 0,6 4-3 0,-3-2-4 15,-3 1-3-15,3 5-4 0,-4-3-3 0,0 3-5 0,-7 0-3 0,0-1-3 16,-3 1 1-16,-2 3 0 0,-5 0 2 0,-5 0 0 0,-4 1-3 16,-3 4-4-16,-3 2-7 0,-4-4-7 0,-5 5-14 0,-2 1-17 0,-8-1-21 15,0 5-19-15,0-3-32 0,-7-1-35 0,0 0-66 0,-4 4-81 16,6-5-42-16</inkml:trace>
  <inkml:trace contextRef="#ctx0" brushRef="#br0" timeOffset="449.5442">21257 5138 182 0,'-7'-20'525'0,"-1"0"6"16,1 2 7-16,0 1-98 0,2 2-151 0,0 0-80 0,1 4-45 0,-1-1-23 15,2 4-14-15,3 0-13 0,-2-1-13 0,-1 6-18 0,3-1-19 16,0 4-17-16,0 0-18 0,3 4-13 0,-1 3-12 0,5 2-10 0,-2 3-7 16,0 4-6-16,3 4-5 0,3 0 2 0,-3 4 3 0,4 4 6 15,-2 2 8-15,-1 1 3 0,5 4 8 0,-3-4 3 0,0 5 3 0,2-2 2 16,-2 0 2-16,-3 5 2 0,4-5 1 0,-2 0 2 0,-1-1 2 0,4-2-3 16,-4-1-1-16,1 0-2 0,2-2-2 0,-2-7-2 0,-1 2 1 15,3-3-2-15,-2-3-1 0,-1-2 3 0,-1 0 0 0,-3-7 7 0,4 4 6 16,-1-6 6-16,-1-3 6 0,2 0 2 0,4-3 3 0,-4-3 2 15,4-5 0-15,1-1 0 0,0-3 1 0,3-5-2 0,2-6-2 0,-2 0-2 16,1-9-4-16,-1-4-5 0,2 1-7 0,-5-6-3 0,3-7-3 16,-3 1-2-16,-3-5 0 0,0 0 0 0,-1-3-1 0,-3 1 2 0,-2-2 0 15,-2 2 0-15,-1 2 0 0,1-1 0 0,-1 5 2 0,-2 5-5 0,0-1-5 16,0 8-6-16,0 4-10 0,0 1-8 0,0 6-9 0,0 9-7 16,0 2-11-16,0 6-8 0,4 3-11 0,-1 7-14 0,2 3-20 0,0 7-21 15,0 5-27-15,4 7-34 0,-1 0-36 0,1 5-56 0,-1 7-64 16,-1 2-82-16,2 2-92 0,-1 0-41 0,1 4-13 0,-4 0-4 0</inkml:trace>
  <inkml:trace contextRef="#ctx0" brushRef="#br0" timeOffset="653.4534">20815 5404 102 0,'-10'-3'469'0,"2"-2"0"0,-1-2 0 0,7 6-101 16,-1-2-152-16,3-1-84 0,5 0-51 0,-2 1-25 0,11 2-13 0,0-3-9 15,5 0-7-15,3 0-5 0,8 3-3 0,3-5-3 0,9 1-4 16,1 4-5-16,7-6-9 0,2 3-12 0,3-1-13 0,3 1-19 0,0-1-22 16,5 0-31-16,-2 0-35 0,-1 0-47 0,1 3-55 0,-4-3-74 15,-1 2-88-15,-1-2-42 0,-6 2-19 0</inkml:trace>
  <inkml:trace contextRef="#ctx0" brushRef="#br0" timeOffset="1066.9525">22128 5348 245 0,'-6'-16'498'0,"-1"2"5"0,3 2 3 15,1-4-96-15,3 3-148 0,3 0-84 0,1-2-53 0,3-1-30 0,-1 4-16 16,3 0-15-16,1-3-12 0,0 5-14 0,4 0-14 0,3 3-11 0,2 1-8 15,-2 2-9-15,5 1-4 0,0 3-4 0,-3 3-3 0,3 1-1 16,-3 2-2-16,3 4 0 0,-1 0 0 0,-6 4 2 0,-1 2 1 0,-1 4 2 16,-1-4 1-16,-7 8 3 0,0 0 3 0,-1-2 1 0,-4 4 4 0,-4 2 2 15,-4-1 3-15,1-2 1 0,-7 5 3 0,-1-4 1 0,1 2 1 16,-4 0 0-16,1-4 0 0,-2-1 3 0,2 1 1 0,3-3 7 0,-1-5 5 16,-2-1 7-16,7 0 10 0,-2-5 5 0,6 0 8 0,-2-3 1 15,6-2 0-15,2-4 0 0,0-1-5 0,0-4-1 0,2 0-3 0,3-6-3 16,4-3-5-16,-1-4-9 0,2 1-8 0,7-8-11 0,-3 0-12 0,5-4-10 15,-2 1-8-15,5-5-2 0,-3 3-2 0,3-4 3 0,-2 4 2 16,1 0 3-16,-4 1 3 0,2 0 3 0,-6 1 3 0,4 6 4 0,-5-3 4 16,-1 8 3-16,-3-3 1 0,-3 6 0 0,0 3-1 0,-1 2-1 15,-1 1-3-15,-3 5-1 0,0 2 0 0,-3 0 0 0,-2 4 3 0,0 6 0 16,-2 2 1-16,-2 2 0 0,-1 6 1 0,0 2 1 0,-6-1 2 0,6 6 3 16,-4 2 4-16,4-1 1 0,-2 3-1 0,-1 0-6 0,2 1-7 15,3-3-11-15,-1 3-12 0,1-6-16 0,4 4-16 0,3-3-23 0,1-2-25 16,1-1-41-16,8-4-47 0,5 0-104 0,-1 0-132 0,4-5-67 15,2-3-32-15,3-3-15 0,6 3-5 0</inkml:trace>
  <inkml:trace contextRef="#ctx0" brushRef="#br0" timeOffset="2271.0072">19045 6705 396 0,'-13'0'451'0,"2"0"-70"0,3 0-109 0,1 0-66 0,0 0-45 0,0 0-26 16,6 0-15-16,1 0-9 0,0 0-10 0,0 0-11 0,1 0-14 0,6 0-11 15,0 0-16-15,2 0-10 0,4 0-6 0,9 0-6 0,0 0-4 16,6 0-3-16,8 0-2 0,3 0 1 0,7 0 1 0,3 0 2 0,6 0 0 16,6 0 1-16,6 0 0 0,1 0 0 0,4 0-4 0,-1 0-2 15,3 0-4-15,-3 0-3 0,4 0-3 0,-3 0-2 0,-4 0-4 0,0 0-4 16,-1 0-2-16,-4 0-4 0,-5 0-2 0,0 0-4 0,-5 0-4 0,-2 0-1 16,-7 0-1-16,1 0 1 0,-8 0 0 0,-1 0 2 0,-2 0 1 15,-5 0 1-15,-3-2 2 0,-3 2 2 0,0-2 3 0,-6-1 3 0,-4 1 2 16,1-1 4-16,-2-2 4 0,-2 0 1 0,-5 1 2 0,0-1 1 15,-1-3 1-15,-1 3 1 0,-3-2 0 0,-3-1 1 0,-1 0 2 0,-1 1-1 16,0 1 2-16,-3-6-2 0,-1 5 1 0,-5-1 0 0,1 0 0 0,-1 3 0 16,0-3-1-16,-8 0 0 0,4 3 1 0,-5 1-1 0,1-1-1 15,-2 0 0-15,-1 2-1 0,-6-2-1 0,4 3 0 0,0 0 1 0,-1 2 0 16,1-3 1-16,-4 3 2 0,7-3 0 0,-1 1 1 0,3 2 0 16,3 0 1-16,2 0-1 0,1 0 0 0,5-3-1 0,-3 2-1 0,5 1-3 15,4-4-3-15,2 3-1 0,3 1-4 0,0 0-3 0,0-3-4 16,3 3-2-16,6-3-3 0,-1 2-1 0,6 1-3 0,0-4-2 0,1 4-2 15,7 0 0-15,4 0-1 0,-2 4-2 0,5-3 2 0,0 5 0 0,1-1 0 16,3-1-1-16,-3 4 1 0,3 4 1 0,-4-2 0 0,-2 4 1 16,-3 1 0-16,-2-1 1 0,-3 1 1 0,-2 4 3 0,-4-2 0 0,-4 3 2 15,-4-1 3-15,-1 1 1 0,-8 0 1 0,-1 0-6 0,0 0-4 0,-7 2-9 16,-2 0-11-16,-4-1-17 0,1 2-19 0,-6 1-32 0,1-3-35 16,-2-1-60-16,2-1-72 0,0 4-75 0,0-7-74 0,3 2-38 0,2 1-19 15</inkml:trace>
  <inkml:trace contextRef="#ctx0" brushRef="#br0" timeOffset="2850.9862">21627 6458 104 0,'-27'-2'448'0,"5"-4"-46"0,-1 4-76 0,5 0-54 16,-4 0-44-16,8-1-27 0,0 3-20 0,4-3-16 0,-2 1-13 15,2 2-18-15,3 0-22 0,2 0-20 0,0 0-24 0,5 0-16 0,0 0-16 16,0 0-12-16,3 0-12 0,-1 0-9 0,6 2-6 0,3 1-3 16,-3 0-2-16,6-1 3 0,3 2 3 0,5-1 3 0,2 0 4 0,2 2 4 15,1-4 5-15,4 3 0 0,-1 1 3 0,6-3 0 0,-7-2 0 16,7 1-1-16,-5 3-2 0,1-4 0 0,-5 0-2 0,2 0-2 0,-2 0-1 16,-3 0-1-16,-5 0-2 0,3 0 0 0,-5 0-1 0,-3 0 4 15,0 0 6-15,-6 0 5 0,2 0 6 0,-1 0 7 0,-2 0 6 0,-2 0 6 16,-3 0 4-16,-2 0 5 0,0 0 5 0,0 0 1 0,0 0 1 0,0 0 0 15,0 0-2-15,0 0-6 0,0 3-6 0,0-2-8 0,0 4-6 0,0-2-7 16,0 1-5-16,0 4-5 0,0 0-4 0,0 3-3 0,0 3-4 16,0-2-2-16,3 5 0 0,-3 4 1 0,3 0-1 0,-1 3 3 0,-2 0 1 15,3 1 0-15,-1 4 1 0,-2-3 0 0,4 6-2 0,-4-1-2 16,3 1-3-16,-1 0 1 0,-2 4-4 0,0-2 4 0,0 0 1 0,0 2 1 16,0-3 3-16,0 2 2 0,-2 0 1 0,-1-2 4 0,-1-2 2 15,-1 1 2-15,-3-3 2 0,2 2 3 0,-2-7 6 0,-6 3 1 0,4 1 3 16,-2-7 0-16,-2 3 1 0,-1-5-1 0,-5 1-2 0,1-3-3 15,0-2-4-15,-3-2-9 0,-4-5-11 0,-1 0-15 0,0 0-20 0,0-5-21 16,-1-2-27-16,-2-2-31 0,-1-3-36 0,4-3-50 0,-1-6-62 16,6 2-105-16,0-3-130 0,3-2-64 0,2-4-31 0,7 2-13 0,1-2-2 15</inkml:trace>
  <inkml:trace contextRef="#ctx0" brushRef="#br0" timeOffset="3050.4048">21586 6996 38 0,'-13'-7'484'0,"1"2"2"0,1 3 0 0,6 1-81 0,-3-3-124 16,4 0-85-16,4 0-68 0,0 3-37 0,4-2-21 0,4-2-13 0,2 2-9 16,8 2-9-16,5-4-16 0,6 2-10 0,4 0-14 0,6-2-13 15,4 3-15-15,4-1-22 0,5-1-24 0,0 1-31 0,3 1-31 0,3-1-47 16,-3-2-53-16,-3 2-80 0,3 1-93 0,1 0-45 0,-6 0-26 0</inkml:trace>
  <inkml:trace contextRef="#ctx0" brushRef="#br0" timeOffset="3544.6179">22804 6785 420 0,'-5'-3'519'0,"0"-2"6"0,-1 2-70 0,3 2-110 0,0-3-84 0,1 1-72 15,-2 3-45-15,4 0-29 0,0-4-21 0,4 3-16 0,-2 1-17 16,4-4-18-16,3 1-15 0,-2 3-13 0,1 0-8 0,6 0-9 0,3 3-6 16,2 1-5-16,1 1-4 0,-1-2-2 0,3 1 2 0,-3 2 3 0,3 2 3 15,-3 2 2-15,3 0 1 0,-3 0 2 0,-6 2 0 0,3 1-1 16,-6 2 0-16,4 0 0 0,-9-1 2 0,0 1-1 0,-2 2 2 0,-3 0 0 15,-3 4 1-15,-4-4-2 0,-1 3 1 0,-6 0 1 0,0-1 1 16,-3 3 2-16,0-1 3 0,-2-3 2 0,1 2 5 0,-3-1 5 0,2-3 6 16,1-1 8-16,1-3 9 0,1 1 10 0,1-3 8 0,5-4 9 15,-4 3 3-15,9-7 2 0,-2-2 0 0,5 0-1 0,-1-6-2 0,3 0-4 16,3-5-4-16,-1-1-5 0,7-2-5 0,-1-4-8 0,6 2-8 0,-1-7-9 16,4-2-6-16,6 0-7 0,0-2-2 0,6-3 0 0,-5 2 0 15,7-1 1-15,-4-1 4 0,1 4 2 0,-1-5 5 0,0 5 3 0,-1 1 8 16,-7 0 6-16,-1 4 9 0,-1 2 11 0,-3 3 9 0,0-2 12 15,-6 3 8-15,-3 5 6 0,0 1 4 0,-1 1 1 0,-1 0 0 0,-3 4-3 16,-3 1-5-16,-1 2-7 0,-1 1-8 0,0 1-11 0,-3 4-12 16,-6 0-12-16,0 5-13 0,-3 2-12 0,-1 6-11 0,0-1-9 0,-4 2-7 15,2 5-3-15,-1 0-3 0,6 0 0 0,-2 4 1 0,3-4 1 0,2 1 2 16,2 0 1-16,7-1-1 0,1 1 1 0,4-3-4 0,5-2-5 16,3 3-12-16,3-6-12 0,10 0-27 0,2 0-34 0,2-1-43 15,6-4-46-15,3-3-75 0,8 2-90 0,0-3-102 0,2-3-108 0,7-5-53 16,-2 0-25-16,6-5-11 0,-3-6-1 0</inkml:trace>
  <inkml:trace contextRef="#ctx0" brushRef="#br0" timeOffset="12562.4186">22933 12423 173 0,'-23'-4'435'0,"0"1"-70"0,3 2-116 15,-1-2-58-15,1 3-34 0,6-2-15 0,1-1-6 0,-1 3-2 16,0-2-1-16,6 2-7 0,-1 0-12 0,3 0-14 0,-1 0-17 0,5 0-17 15,-1 0-13-15,3 0-12 0,0 0-8 0,0 0-8 0,0 0-5 16,0 0-3-16,3 0-1 0,2 2-1 0,0-2 2 0,4 3 4 0,1-1 2 16,4 1 6-16,1-2 7 0,0 2 7 0,4 1 6 0,7 0 2 15,1-3 3-15,5 3 3 0,4-1-1 0,8-2-2 0,1-1-2 16,4 0-3-16,13 0-3 0,-3-1-3 0,10-2-4 0,2-1-5 0,9-1-7 16,2 1-6-16,3 0-5 0,4-1-5 0,5-3-4 0,1 3-8 15,-1-2-9-15,5 2-8 0,0-3-6 0,0 3-3 0,0 1 0 0,3 0 1 16,2-1 2-16,-1-2 1 0,1 3 3 0,3 0 0 0,4-1-1 15,-5 2 2-15,8-2 1 0,-5-2 3 0,2 2 4 0,-2-2 6 0,2 3 3 16,-7 0-1-16,0 0-1 0,-5 0-4 0,-5-1-3 0,-4 0-4 16,-6 0-4-16,-8 3-2 0,-8-3-2 0,-1 2 2 0,-12 1 0 15,-3-1 3-15,-9 1 4 0,-7-1 4 0,-2 3 4 0,-10-3 7 0,-2 1 5 16,-3 2 4-16,-4 0 6 0,-5 0 4 0,1 0 5 0,-5 0 4 16,3 0 2-16,-7 0 1 0,3 0-1 0,-5 0-2 0,0 0-7 15,0 0-11-15,0 0-13 0,0-2-17 0,0 0-20 0,-2-1-26 0,-1 0-26 16,1 3-32-16,-5-2-36 0,2-1-45 0,0 2-48 0,-4-3-82 15,4 3-97-15,-3 1-46 0,-4 0-19 0,-2 0-6 0</inkml:trace>
  <inkml:trace contextRef="#ctx0" brushRef="#br0" timeOffset="13111.888">23651 12572 414 0,'-53'3'376'0,"-1"1"-71"16,3 0-57-16,0-1-52 0,5-2-27 0,1 3-12 0,4 0-4 16,5 0 2-16,6-3-4 0,2-1-8 0,5 4-12 0,2-2-14 0,2-2-11 15,6 1-11-15,-1-1-10 0,6 4-6 0,2-4-5 0,3 0-2 16,3 0-1-16,0 0-2 0,7 0-3 0,3 0-1 0,4 0 0 15,4 0 1-15,8 0 0 0,1-4 3 0,13 4 0 0,2-1 1 0,8 1-1 16,11-2-2-16,6-2-5 0,4-1-7 0,8 2-7 0,4 2-9 16,4-4-9-16,4 2-6 0,2 0-8 0,6-2-7 0,0 2-5 0,3-2 0 15,1 4-2-15,1-6-1 0,0 6-1 0,2-1 0 0,-1-3-2 16,3 0-2-16,-3-2 0 0,3 3-1 0,-2 0 0 0,-1-1 0 0,3 0 2 16,-8 2 1-16,-1-2-2 0,0 1-3 0,-5-1-2 0,-5 0-1 15,-2-1-2-15,-7 4-2 0,-5-1 1 0,-7-1 2 0,-5 3-1 16,-5-3 3-16,-5 1 0 0,-7-2 2 0,-5 5 0 0,-2-3 1 0,-8 2 4 15,-2 1 4-15,-7-3 4 0,0 2 4 0,-5 1 5 0,-1 0 3 16,-4 0 5-16,-2 0 6 0,-2 0 6 0,-3 0 6 0,2 0 5 16,-5 0 6-16,3 0 4 0,-5 0 2 0,0 0 3 0,0 0 0 0,0 0-1 15,0 0-3-15,0 0-3 0,0 0-3 0,0 0-5 0,0 0-6 0,0 0-4 16,0 0-5-16,0 0-6 0,0 0-3 0,0 0-5 0,0 0-5 16,0 0-5-16,0 0-4 0,0 0-5 0,0 0-4 0,0 0-5 15,0 0-5-15,0 0-3 0,0 0-3 0,0 0-5 0,0 0-5 0,0 0-4 16,0 0-5-16,0 0-7 0,0 0-6 0,0 0-5 0,0 0-7 15,0 0-4-15,0 0-6 0,0 0-5 0,0 0-5 0,0 0-9 16,-5 0-8-16,5 0-12 0,-2 0-11 0,-1 0-15 0,-1 0-13 0,-1 0-17 16,4 1-17-16,-6 2-21 0,5-3-24 0,2 0-28 0,-7 1-28 15,7-1-34-15,0 0-35 0,-5 3-47 0,0-3-51 0,5 0-19 0</inkml:trace>
  <inkml:trace contextRef="#ctx0" brushRef="#br0" timeOffset="17088.08">37263 11297 198 0,'0'-16'354'15,"-1"-1"-83"-15,1 4-50 0,-4 0-32 0,1 1-23 0,3-3-16 0,-2 10-12 16,2-7-6-16,0 8-12 0,0-3-13 0,0 2-17 0,0 2-20 16,0 3-16-16,0 0-15 0,2 3-12 0,-2 5-9 0,7 0-7 0,-6 5-3 15,8 2-1-15,1 5 3 0,-1 7 4 0,4 3 4 0,1 1 4 16,0 9 7-16,6 0 5 0,-1 4 4 0,0 1 2 0,3 5 0 0,0-1 0 16,3 4-3-16,-2-4-1 0,-3 0-3 0,2-1-2 0,0-1-3 15,-1-1-4-15,-1-3-4 0,3 0-2 0,-3-5-1 0,-1-4-2 16,-2-2 0-16,-2 0-1 0,2-4-3 0,0-4 0 0,-3 0 0 0,-4-3 2 15,4-1 0-15,-2-5 6 0,-5-1 7 0,1-1 9 0,-1-5 9 16,0-1 7-16,0-2 1 0,-6-4 4 0,4-1 0 0,-1-1 1 0,-1-2 1 16,-1-6-1-16,-2-4 0 0,3-1-3 0,1-9-2 0,-4-2-7 15,1-4-8-15,-1-6-11 0,4-8-10 0,-2-2-9 0,-2-6-6 0,3-2-5 16,0-5-2-16,-3-3-5 0,2-1-2 0,3-5-3 0,-1 2-3 16,-1 0-1-16,-1 2-2 0,3 1 1 0,2 3 0 0,-2 2 2 0,-2 5 2 15,-1 2 1-15,3 6 4 0,-2 1-1 0,1 5 0 0,-3 4-4 16,5 8-7-16,-3-1-12 0,0 4-13 0,-1 6-14 0,3 0-10 15,-1 3-13-15,-1 8-12 0,-1-1-15 0,5 3-17 0,-6 4-17 0,4 4-20 16,4 3-26-16,-4 2-32 0,4 2-33 0,-1 2-33 0,1 3-57 16,-1 1-65-16,1 3-28 0</inkml:trace>
  <inkml:trace contextRef="#ctx0" brushRef="#br0" timeOffset="17367.8641">36898 11698 81 0,'-3'-9'430'0,"3"5"4"0,3-4-81 16,-3 4-121-16,6-4-70 0,2 0-43 0,1 2-24 0,4-2-11 15,1-2-13-15,1 3-10 0,7-1-12 0,1 0-17 0,4 0-11 0,7 3-12 16,2-3-8-16,1 1-7 0,8 2-3 0,1-2-2 0,3 2-6 16,1 2-7-16,2-1-12 0,3 3-15 0,1-2-21 0,1-1-25 0,1 3-29 15,0 1-32-15,-4 0-41 0,2 1-46 0,2 3-59 0,-7-1-61 16,4-2-31-16</inkml:trace>
  <inkml:trace contextRef="#ctx0" brushRef="#br0" timeOffset="17830.9737">38489 11771 54 0,'-6'-17'459'0,"-1"0"4"16,2 1 4-16,1 1-83 0,4-2-127 0,4 2-80 0,1 1-58 0,3 2-31 15,4-3-18-15,2 4-13 0,1-1-5 0,6 0-12 0,-2 3-13 16,4 2-11-16,3 2-10 0,-2-2-9 0,5 6-5 0,-2 1-2 0,-3 1 0 15,2 6 0-15,-4-2 0 0,0 2 0 0,-7 2-1 0,4 3-2 16,-4 1 2-16,-4 4 0 0,-3 0 1 0,-3 0 1 0,-1 3 0 16,-4 0 1-16,-7 3 2 0,2-1 3 0,-6 3 0 0,-2-4 2 15,-4 4 1-15,-2 2 1 0,-1-3 3 0,-1 0-1 0,-4 0 2 0,1-4-1 16,1 4 1-16,-2-3 0 0,3-1 1 0,0-6 0 0,6 2-1 0,-1-4 2 16,4-3 2-16,1 2 1 0,6-3 1 0,1-3-2 0,2-2-2 15,3-3-4-15,7-3-3 0,-6-2-3 0,11-3-3 0,-1-3-3 16,2-2-3-16,6 0-3 0,1-7-3 0,3 0-4 0,1-3-4 0,3-4-2 15,0-1-1-15,4 2 1 0,-1-5 2 0,1 0 2 0,-2 2 4 16,-2-1 3-16,2 1 6 0,-5 2 4 0,2-2 6 0,-4 5 6 0,-7-1 6 16,6 3 4-16,-7 1 7 0,-4 2 4 0,0-1 3 0,-1 6 6 15,-1-1 3-15,-3 2 6 0,-1 1 3 0,-1 2 1 0,-3 3 0 16,0 2-3-16,0-3-4 0,-3 4-4 0,-1 4-5 0,-1 0-4 0,0 0-4 16,0 3-4-16,-7 5-3 0,2 0-4 0,-2 2-4 0,1 5-4 15,-2 3-4-15,-1 4-4 0,1 1-4 0,-1 5-3 0,0 0-2 0,1 4-3 16,-3 1-6-16,6 2-7 0,0 1-8 0,1 0-11 0,1 0-14 15,3 1-17-15,-2 0-20 0,7-3-27 0,0-2-30 0,3 4-38 0,2-5-39 16,4 1-71-16,3 0-89 0,1-6-40 0,3-1-16 0</inkml:trace>
  <inkml:trace contextRef="#ctx0" brushRef="#br0" timeOffset="18117.8414">39682 11554 264 0,'-4'-25'460'16,"1"0"8"-16,3 2-84 0,-2-4-130 0,-1 7-68 0,3-1-37 15,0-1-17-15,0 2-10 0,0 6-6 0,0-1-5 0,-2 2-16 0,2 2-17 16,0 3-15-16,-4 1-15 0,4 6-8 0,0 1-8 0,-3 1-7 16,3 6-6-16,0 1-7 0,0 4-6 0,0 8-4 0,3-4-1 0,1 9 2 15,-4 2 2-15,2 0 7 0,3 6 3 0,-2-1 4 0,1 4 3 16,-3 0-1-16,4 5 1 0,2-1-4 0,-5-2-6 0,3 3-8 15,-2-2-10-15,1 1-10 0,-4-3-11 0,0 3-14 0,0-5-11 0,0 0-14 16,0 1-12-16,-4-4-18 0,1-3-17 0,-2 2-20 0,3-5-26 16,-5-1-28-16,6-5-31 0,-3 0-22 0,3-3-17 0,1-1-26 15,0-4-27-15,0-4-43 0,0-2-50 0</inkml:trace>
  <inkml:trace contextRef="#ctx0" brushRef="#br0" timeOffset="18338.7254">39709 11103 38 0,'0'-29'217'0,"0"2"-29"16,0 0-16-16,0-1-8 0,1 7-5 0,6-3-6 0,-2 8-14 15,4-2-16-15,-2 3-18 0,1 2-20 0,6 3-15 0,6 2-15 0,-4 1-13 16,4 3-13-16,-1 4-10 0,3 4-8 0,0-1-6 0,2 5-6 16,2 2-2-16,-4 2 2 0,0 3 2 0,-1 4 2 0,-1-2 0 0,-5 6 1 15,-1 1 1-15,1 2-3 0,-8-1-2 0,0 1-2 0,-5 4-1 16,-2-1-1-16,-2 0 0 0,-5-2-2 0,-6 1-3 0,2 0-4 15,-2 2-7-15,-4 0-7 0,-2-6-7 0,-3 3-10 0,3-2-11 0,-3 3-13 16,-4-6-20-16,4 3-25 0,0-2-28 0,1-2-30 0,1-1-65 16,5 0-85-16,-2-4-40 0</inkml:trace>
  <inkml:trace contextRef="#ctx0" brushRef="#br0" timeOffset="18625.456">40476 11391 398 0,'2'-20'476'0,"-2"3"10"0,3-2-79 0,-1 2-125 16,-2 2-66-16,0 1-38 0,0-1-17 0,0 0-6 0,0 3-6 16,-2-1-8-16,-1 5-10 0,3-4-14 0,-2 5-11 0,-5-1-12 0,6 3-9 15,-3 1-12-15,3 1-11 0,-6 2-10 0,2 1-8 0,-4 1-10 16,4 2-7-16,-4 5-8 0,1 1-4 0,1 3-5 0,-1 3-3 0,-4 3-3 15,1 2 1-15,-1 2-1 0,4 2 1 0,1 4 3 0,-5 1-2 16,4 4 0-16,3 1-4 0,-4 2-5 0,7 0-10 0,-5 4-10 0,6 0-15 16,-3-1-16-16,4 2-21 0,0 3-19 0,4-3-24 0,-3 1-25 15,3-2-33-15,1 0-35 0,2-1-49 0,0-3-54 0,5 1-72 16,1-4-81-16,-3-3-33 0,4-2-12 0,3 0 3 0</inkml:trace>
  <inkml:trace contextRef="#ctx0" brushRef="#br0" timeOffset="19068.1596">40768 11605 356 0,'0'-20'454'0,"0"5"5"0,2-1-84 0,-2 3-125 0,5 1-77 16,-2-3-52-16,2 5-28 0,0 0-18 0,4 3-7 0,-2 2-7 15,-1 1-12-15,3-1-15 0,3 5-14 0,-5 1-11 0,5 3-10 16,-2 0-6-16,4 3-5 0,-3 3-4 0,0 3-3 0,-3 2-1 0,4-1-2 15,-7 3 1-15,0 3 0 0,-1 0-2 0,-2 4 1 0,-2 0 0 16,-2 0 0-16,-5 0-1 0,0 3 1 0,-1-2 0 0,-4 5 3 0,1-5 1 16,-2-1 4-16,-4 0 1 0,3 0 3 0,0-2 2 0,1 0 2 15,-1-6 1-15,-3 0 3 0,7 0 3 0,-2-4 6 0,3 0 5 0,4-4 5 16,0-1 2-16,2-2 2 0,1-3 1 0,2-2-1 0,2-2 1 16,5-3-1-16,-1 0 0 0,1-5 0 0,4-2-2 0,0-4-1 15,5 0-1-15,-3-4-4 0,1-2-4 0,7 0-1 0,-6-6-1 0,7 4 1 16,-1-4 3-16,-3 3 1 0,4-5 4 0,-6 5 4 0,4-2 6 15,-4 1 8-15,-3-2 7 0,4 1 7 0,-5 3 5 0,-2 0 5 0,-1 5 6 16,0 0 4-16,-4 2 4 0,0 0 0 0,-2 2-1 0,-1 3-5 16,-2 4-4-16,0 0-6 0,0 0-5 0,-2 5-9 0,-1 3-4 0,1 0-8 15,-5 3-6-15,2 1-6 0,-3 4-6 0,2 4-5 0,-2 3-5 16,3-2-4-16,0 7-2 0,-4 0 1 0,4 3 0 0,-7-2-4 16,7 6-4-16,0 1-7 0,0-1-8 0,1-1-11 0,1 6-13 0,3-5-13 15,0 2-15-15,0-2-17 0,7 2-22 0,-5-1-28 0,6-1-32 16,1 0-46-16,1-3-51 0,3 0-74 0,-1-4-82 0,2-1-36 15,3-1-16-15,-2-4-1 0</inkml:trace>
  <inkml:trace contextRef="#ctx0" brushRef="#br0" timeOffset="19291.2134">41469 11281 247 0,'0'-14'503'0,"-4"-1"10"0,3 1 8 0,1 2-93 15,0-3-140-15,0 3-84 0,0 3-57 0,0 2-30 0,0-1-18 0,1 1-11 16,3 2-8-16,-3 3-14 0,6 2-15 0,0 0-14 0,2 4-12 16,-1 4-10-16,4 2-10 0,2 1-5 0,-1 5-3 0,1 5-2 0,-4 0 2 15,4 4 2-15,-1 4 3 0,1 0 4 0,-5 7 0 0,3-2 2 16,-7 3 0-16,0 2-3 0,-2-1-6 0,-3 4-10 0,0 2-11 16,-7-1-14-16,2-2-16 0,-3 4-19 0,-6 2-20 0,0-3-29 0,-1 4-33 15,-7-4-54-15,0 0-64 0,-5-1-79 0,-1 1-84 0,-6-3-41 16,3-2-18-16,-6 0-3 0</inkml:trace>
  <inkml:trace contextRef="#ctx0" brushRef="#br0" timeOffset="20902.014">9361 14359 156 0,'-36'5'407'0,"0"-2"-61"0,2-1-100 0,-2 2-51 15,7-1-30-15,-2-1-9 0,1-2 1 0,6 3 6 0,-2-3 11 16,4 3 2-16,3-1-6 0,2-2-8 0,4 0-12 0,2 0-9 16,3 0-13-16,4-2-12 0,3-1-12 0,2 3-12 0,3-3-11 0,6-2-10 15,2 3-12-15,3 0-9 0,8-3-12 0,2 2-9 0,8 1-6 16,2-2-5-16,10 0-6 0,8 3-3 0,1-2-1 0,9-1-2 15,5 0-2-15,7 3-2 0,2-6-3 0,8 6 4 0,6-3 1 0,3 1 3 16,5-1 1-16,5 1 1 0,6 2 0 0,6-4-1 0,2-2 1 16,12 0 0-16,1 2 0 0,4-3 0 0,5 0-2 0,6-2 2 0,3-1 4 15,2-3 0-15,3 2 0 0,11-2-2 0,6-1-1 0,-1-4-1 16,3 2-2-16,0 0-3 0,0 2 0 0,-3 0-3 0,1-2-1 0,-11 2-1 16,-6-1 2-16,-3 4 0 0,-6 3-1 0,-7-2-1 0,-3 2-1 15,-9 2-2-15,-5 2 1 0,-8-3-2 0,-6 3-1 0,-8 1-5 16,-8 2-4-16,-8-1-4 0,-9 3-4 0,-8-3 2 0,-8 3 0 0,-8 0 2 15,-10 0-1-15,-4 3-2 0,-8-3-4 0,-6 3-6 0,-9-1-8 0,1 0-9 16,-9 0-7-16,-1 3-7 0,-8-2-3 0,-1 2-9 0,-5 0-7 16,-7-3-11-16,-2 6-14 0,-8-2-17 0,-4 2-17 0,-5-1-16 15,0 2-14-15,-8-1-13 0,-2 3-15 0,-3 1-16 0,-4-4-16 0,3 1-22 16,-4-3-27-16,-4 1-45 0,3 3-54 0,-3-3-21 0</inkml:trace>
  <inkml:trace contextRef="#ctx0" brushRef="#br0" timeOffset="21302.0338">10553 14470 221 0,'-60'0'447'0,"5"4"-13"0,3 1-27 15,2-4-78-15,6 2-105 0,-1 1-53 0,8 1-27 0,4-2-10 16,3-1-3-16,4 4 0 0,4-4-3 0,7 1-8 0,1-2-9 0,2 4-14 15,7-2-13-15,2 0-13 0,6-1-13 0,2 1-7 0,4-1-10 0,8 2-4 16,7-1-1-16,3-3 0 0,9 3 3 0,8-2 1 0,11-1 5 16,6 0 2-16,12-1 2 0,7-2-1 0,11-1-2 0,8-4-3 15,12 3-5-15,1-3-4 0,9 2-6 0,5-2-5 0,1 0-9 0,7 0-2 16,1-1-1-16,3 2 0 0,0-1-2 0,2-1-1 0,0 3-1 16,3 0-2-16,0-6 1 0,1 5 1 0,-4-1-1 0,-1 2 1 0,0-4 1 15,-3 0 2-15,-3 2 3 0,-3-4-4 0,-8 1-6 0,-4 0-4 16,-2-2-1-16,-9 3-1 0,-4-3 0 0,-8 5 1 0,-4-4 1 0,-8 2 2 15,-9-1 0-15,-5 3 2 0,-9-1 3 0,-5 1 7 0,-8 2 10 0,-6 2 13 16,-8-3 13-16,-6 6 12 0,-5-4 11 0,-5 5 8 0,-3-3 9 16,0-1 4-16,-6 4 5 0,-3 0 4 0,0 0 4 0,-1 0 1 15,-4 0 1-15,0 0-6 0,0 0-7 0,0 0-11 0,0 0-12 16,0 0-14-16,0 0-17 0,0 0-18 0,0 0-23 0,0 0-25 0,0 0-27 16,-4 0-26-16,4 0-29 0,-5 0-29 0,3 0-31 0,-1 0-31 15,-2 0-34-15,0 0-47 0,-2 4-54 0,2-1-104 0,0-2-129 0,-4 3-56 16,4 0-22-16,-3 0 1 0,-1 0 9 0,1 0 17 0</inkml:trace>
  <inkml:trace contextRef="#ctx0" brushRef="#br0" timeOffset="23744.409">43594 11801 401 0,'-38'-5'369'0,"-1"0"-90"0,-2 1-57 0,2 1-39 0,1-2-20 0,-1 5-9 15,1 0 1-15,4 0 3 0,-2 0 0 0,7 0-3 0,1 0-9 16,4 0-12-16,5 0-12 0,-2 0-14 0,8 0-11 0,3 0-9 0,4 0-7 16,0 0-7-16,6 0-6 0,6 0-8 0,0-3-9 0,4 3-6 15,10-2-8-15,-1-1-6 0,5 3-8 0,12-2-5 0,-1 0-5 16,13-3-4-16,2 2-2 0,4 1-1 0,6-4-1 0,5 4-4 0,3-1-4 15,4-1-5-15,1 3-5 0,4-3-4 0,3 1-4 0,-3-2-5 16,6 4-5-16,-3-2-6 0,2-1-5 0,-2 4-4 0,2-3-7 0,-5-2-7 16,0 1-4-16,-1 1-1 0,-4-2 0 0,-2 2 2 0,-10-2 4 15,-2-2 5-15,-6 2 7 0,-2 1 6 0,-13 0 10 0,3 1 8 0,-10-2 11 16,-2 0 10-16,-6 0 7 0,-9 1 9 0,1-1 5 0,-5-1 5 16,-8 4 0-16,-1-3 1 0,-1 0 0 0,-8 0 0 0,-3 0-3 15,-2 0 0-15,-1 1-3 0,-10 0-2 0,1 1-4 0,-10-2-4 0,3 2-2 16,-3-2-3-16,-9 1-1 0,6 1-5 0,-4-1 2 0,-4 3 0 15,1-2-1-15,0-1-1 0,3-1 0 0,0 2 0 0,-4 2-2 16,6-2 1-16,-2-1 1 0,6 0 3 0,-1 3 2 0,7-2 2 0,-2-2 4 16,5 3 4-16,3-1 4 0,4-1 3 0,-3 1 3 0,8 1 1 0,-1-1 2 15,4-2 1-15,3 5-1 0,-1-3-1 0,8 1-4 0,-3 2-3 16,4 0-4-16,4-2-3 0,-3 0-3 0,6 2-4 0,0-3-2 0,5 0-5 16,2 3-1-16,3 0-2 0,5 3-1 0,-2 0 2 0,6-1-1 15,5 0 1-15,1 3 1 0,4 3 2 0,0-1 0 0,3 0-1 16,-5 2 0-16,9 3-3 0,-8 3-1 0,1-3-5 0,-7 4-1 0,5-3-5 15,-6 4-1-15,-5 0-4 0,0 1 0 0,-1 1-2 0,-9-2-2 16,-1 5 0-16,-10-4-2 0,-2 5-2 0,-2-1-4 0,-6 0-5 16,-6 2-9-16,-8 0-6 0,-4 0-11 0,-1 3-14 0,-4-3-20 0,-4 1-24 15,1 2-31-15,-6-4-37 0,1 2-72 0,2-4-87 0,-3 2-54 16,5-3-35-16,-1 0-14 0</inkml:trace>
  <inkml:trace contextRef="#ctx0" brushRef="#br0" timeOffset="24251.9545">45708 11357 465 0,'-8'-11'502'0,"1"0"9"0,0 2-72 0,5 1-111 0,-3 0-86 0,2 4-76 15,-1 0-42-15,4 1-26 0,0-2-14 0,4 3-6 0,-1-1-9 16,-1 3-11-16,3 0-12 0,2 0-12 0,3 0-10 0,2 0-10 16,3 3-4-16,2-1-3 0,6 3-5 0,0-2-4 0,5 1-6 0,6 0-5 15,2 0-7-15,-1 0-6 0,3 0-9 0,3-3-8 0,-2 5-10 16,2-5-9-16,-2-1-10 0,-1 4-9 0,-2-3-9 0,-1-1-8 0,0 0-2 15,-6 0 0-15,-4 0 5 0,-3 0 5 0,0 0 7 0,-6 0 9 16,-3 0 11-16,-1 0 11 0,-3-1 14 0,-4-3 12 0,-2 4 13 16,-3 0 12-16,0-1 10 0,-6-2 10 0,0 0 6 0,-2-2 3 0,-2 2 3 15,-2 2 2-15,-2-3 1 0,-1 0 2 0,1 1-2 0,-3 2 0 16,0-2-2-16,2 1-3 0,-6-1-2 0,8 3-2 0,-3 0-1 0,1 0 1 16,1 0 2-16,1 0 1 0,2 3 4 0,-1-1 3 0,6 2 4 15,-3 2 4-15,-3-1 4 0,4 4 6 0,1 2 3 0,0 1 5 16,0 4 4-16,0 0 3 0,2 6 0 0,0 0 1 0,0 2 0 0,-2 4-2 15,2 2-2-15,3 5-3 0,-1 0-3 0,0 1-5 0,1 2-8 16,-3 0-9-16,1 5-13 0,-1-1-18 0,2 0-24 0,-1 2-26 0,3-1-30 16,-3-2-32-16,4 2-49 0,4-1-59 0,-3 1-98 0,6 0-121 15,-2-5-61-15,4 4-33 0,-1-2-14 0,-1-1-8 0</inkml:trace>
  <inkml:trace contextRef="#ctx0" brushRef="#br0" timeOffset="26660.6242">32072 3695 61 0,'-3'-20'497'0,"-1"3"7"16,3-4 7-16,1 0 7 0,1 1-104 0,3-2-158 0,1 2-89 15,4 0-57-15,2 4-30 0,0-5-17 0,2 4-9 0,1 0-3 0,8 0-6 16,-3 1-7-16,3 3-11 0,5-1-10 0,1 5-10 0,1-3-10 0,-2 5-2 16,2 1-4-16,0-1-1 0,0 6-2 0,-2 1 0 0,2 1 0 0,-8 6-1 15,1-1 0-15,0 4 0 0,-2 2 2 0,-4 0 0 0,-3 5 1 16,-4-3 1-16,3 6 1 0,-10 1 1 0,3 4 1 0,-5 2 2 0,-5-1 2 16,3 2 3-16,-10-2 1 0,2 6 1 0,-4-2 0 0,0 0-1 0,-8 2-1 15,2 0 0-15,-2 0 1 0,1 1 0 0,-4-3-1 0,2-2-2 16,5 0-2-16,-5-3 0 0,5-3-2 0,4-1 0 0,0-1-1 0,1-4 2 15,1-4 3-15,7 0 1 0,0-4 1 0,5-3-2 0,0-5-3 16,0-3 1-16,1-1-2 0,8-2 2 0,3-7 0 0,-5-1-2 0,6-2 1 16,4-8-3-16,2 1-4 0,3-2-5 0,0-4-3 0,6-6-3 15,-1 2-1-15,4-2 0 0,4 2 1 0,-2-7-1 0,-2-1 2 0,4 4 2 16,0 0 2-16,-6-2 3 0,5 6 4 0,-7-7 6 0,-3 7 7 0,1 0 6 16,-2 3 5-16,-5 0 5 0,-1 4 5 0,-3 1 7 0,-4 3 6 0,4 2 6 15,-9 0 5-15,3 4 3 0,-2 3-1 0,-3 0 0 0,-3 1-1 16,0 2-5-16,0 3-7 0,0 2-6 0,-3-1-8 0,1 4-6 0,-2 2-7 15,-1 2-5-15,-3 1-9 0,3 5-3 0,-5-1-7 0,-2 5-3 0,1 6-1 16,-1 0-1-16,-1 6 0 0,-1 0 3 0,-3 4 4 0,2 4 4 16,1 4 6-16,-3 1 4 0,0 4 1 0,3 0 4 0,1-1 2 0,-1 2 1 15,4 3 1-15,-2-3-2 0,3 0-1 0,3-1-5 0,-1-2-9 0,5 0-9 16,-1-2-9-16,3 0-12 0,3-5-13 0,-1 3-14 0,5-7-14 16,3 4-18-16,0-8-17 0,2 3-23 0,2-6-25 0,3 3-36 0,-2-8-44 15,7 0-73-15,-3-4-90 0,3-2-43 0,5-3-18 0,-1-2-5 16</inkml:trace>
  <inkml:trace contextRef="#ctx0" brushRef="#br0" timeOffset="27355.0667">34049 3302 194 0,'-5'-4'421'16,"0"-1"-59"-16,-4 2-87 0,4 0-55 0,-4 2-33 0,4-6-18 15,-2 6-10-15,6-3-2 0,-6 4-2 0,2-1-6 0,3 1-12 0,-5 0-12 16,2 0-14-16,5 0-12 0,0 0-12 0,0 0-11 0,0 0-7 0,0 0-10 16,0 0-8-16,0 0-7 0,0 0-8 0,0-3-7 0,5 3-6 0,2-4-6 15,-5 4-6-15,3 0-3 0,2 0-4 0,-6 0-2 0,8 0 0 16,-1 0-4-16,3 4-1 0,2-1 0 0,4-2 0 0,2 3 0 0,2 0-1 15,3 1-3-15,3 1-4 0,3 0-6 0,10-1-6 0,-4 2-6 0,1 1-7 16,4 0-7-16,2-1-9 0,-1 3-6 0,1 0-8 0,-2-2-8 16,-4 5-4-16,6-3-4 0,-9 3-5 0,2-2 0 0,-5 2 2 0,-4-2 4 15,0-1 3-15,-5 2 6 0,-1-2 7 0,-6 2 9 0,-1-4 11 0,-6 1 12 16,1 2 15-16,-4-2 15 0,-2-2 13 0,-1-2 10 0,-4 3 9 0,-1-1 8 16,-2-2 7-16,-4 0 5 0,1 3 2 0,1-3 5 0,-8 2 2 15,-4 1 1-15,3-3-2 0,-4 2-5 0,1 3-7 0,-6-2-8 0,4-1-7 16,-8 2-6-16,2 2-4 0,0-2-4 0,-4 3-3 0,4-4-1 15,-2 2-3-15,-5 2-3 0,3 1-2 0,-5-1-7 0,4 4-3 16,-1-3-8-16,-1 2-7 0,2 3-10 0,-1-3-10 0,-1 0-14 0,5 3-17 16,-5-1-26-16,5 0-30 0,4 3-45 0,1-4-50 0,2 4-77 0,1-7-88 15,6 2-43-15,1-3-20 0</inkml:trace>
  <inkml:trace contextRef="#ctx0" brushRef="#br0" timeOffset="27852.3892">35369 3175 32 0,'0'-12'490'0,"0"-1"9"0,0 5 11 0,0-4-92 0,0 4-142 0,0 0-78 16,0 0-43-16,0 1-22 0,0 2-9 0,0 0-7 0,0 0-6 0,0 2-9 15,0 1-13-15,0 2-16 0,0 0-16 0,0 0-17 0,0 0-13 0,0 0-11 16,0 0-11-16,-4 0-7 0,4 5-7 0,-1-3-4 0,-3 6-5 16,4 0-1-16,-2 0-2 0,2 5 1 0,-3 2 2 0,0 2 2 0,3 3 3 15,-2 3 3-15,-1-1 5 0,1 4 5 0,-2 2 4 0,1 0 0 16,3-1 3-16,-2 1 0 0,-1 0-1 0,3 4 2 0,0-6 0 0,0 1 0 16,0 0 0-16,0-3 1 0,5 4 1 0,-2-6-1 0,3 0-2 0,-1 1-3 15,1-2-2-15,1-1-2 0,2-4-1 0,-1-2 1 0,4-1 0 0,-1-3 1 16,0 0 1-16,3-1 0 0,0-5 1 0,1 0 2 0,6-1 0 15,-6-6 2-15,5-1 2 0,1 0 1 0,-4-2 3 0,2-5-1 0,3-1 3 16,-2-3-1-16,-4-1 1 0,-3-3 2 0,4-2 1 0,-3-4 3 16,0 0 4-16,-2-5 4 0,-2 1 4 0,-2-1 2 0,-3-3 4 0,4 2 5 15,-4 2 4-15,0-2 5 0,2 1 4 0,-5 4 2 0,-2 3 2 0,3 1-3 16,-3 2-4-16,0 3-8 0,0 2-10 0,0 5-10 0,-3 0-9 0,3 3-9 16,-2 4-6-16,2 0-7 0,-3 6-6 0,-1 2-5 0,2 2-8 0,-3 6-2 15,2 4-1-15,0 0 1 0,-3 7 3 0,5 3 3 0,-3-1 6 16,-1 7 0-16,-2 0-1 0,2 4-9 0,4-2-11 0,-8 6-17 0,4 2-19 15,-4-3-23-15,1 8-26 0,-1-4-40 0,1 0-46 0,6 4-101 16,-6-2-130-16,2 0-66 0,0 2-35 0,4-1-16 0,-5 1-2 0</inkml:trace>
  <inkml:trace contextRef="#ctx0" brushRef="#br0" timeOffset="29468.9602">28720 3604 199 0,'0'-23'235'0,"0"4"-20"0,0-1-12 0,0-1-4 0,0-2-2 0,0 6 1 16,0-1-5-16,-4 1-7 0,4-2-6 0,-2 9-7 0,-1-5-8 0,1 2-8 16,-4-1-9-16,4 5-12 0,-2 0-13 0,1 6-15 0,-2-2-15 0,0 0-14 15,0 5-14-15,0 0-13 0,-2 0-8 0,-2 5-8 0,2 3-7 0,-1 1-6 16,-4 6-3-16,-2 2-7 0,4 7-4 0,-4 0-4 0,1 7-2 15,-1 5 1-15,0 0 2 0,1 6 3 0,-3 3 2 0,6 0 3 0,0 3 0 16,1 3 2-16,1-5-3 0,5 4-3 0,1-1-4 0,2-2-1 16,2 1-4-16,4-4-3 0,1-4-2 0,2 1 0 0,-1-1-2 0,6-6 0 15,0-1-2-15,-1-5-1 0,6-4-1 0,1 1-2 0,-1-7 2 16,0-1 2-16,3-1 3 0,0-5 0 0,0-3 3 0,6-7 2 0,-6-1 1 16,3-1 0-16,-1-7 0 0,2-3 0 0,-2-2 2 0,1-2 0 0,-2-4 2 15,-3-3-1-15,2-1 1 0,-1-2-1 0,-6-6-1 0,2-2 0 16,-3-1-3-16,-2-3-3 0,-6-5-1 0,1 0-3 0,-7-2-3 0,0-6-3 15,0 4-3-15,-7-7-2 0,1 2 0 0,-3-3 0 0,-3 3 1 16,-1 1 0-16,2 1 1 0,-2 2 1 0,-1 3 1 0,-3 2 2 0,0 5 2 16,3 1 3-16,-3 3 2 0,4 8 3 0,-6 3-1 0,5-1-1 0,-3 9-2 15,3-1-5-15,-1 2-3 0,-2 6-5 0,0 3-3 0,3 4-1 0,-1 4-4 16,-2 3-3-16,0 6 0 0,3 2-1 0,-3 2-3 0,4 4-4 0,-1 4-3 16,7 5-1-16,-1 1-1 0,1-1-2 0,5 3-2 0,2 1 2 15,2 5 2-15,1-6-1 0,9 5 0 0,-5-1-1 0,7-3-4 0,-1 6-3 16,4-3-5-16,0 4-2 0,2-6-7 0,0 5-6 0,-2 1-11 15,2-3-14-15,3 3-20 0,-2 0-24 0,-4 1-29 0,-3-1-30 0,1 6-66 16,3-7-82-16,-7 4-41 0,-1 0-18 0</inkml:trace>
  <inkml:trace contextRef="#ctx0" brushRef="#br0" timeOffset="29758.216">29468 3822 149 0,'-3'-34'422'0,"-1"-2"-53"16,-1 1-88-16,4 3-62 0,-6 0-53 0,2 1-25 0,-4 5-12 0,1 1-2 15,2 3 3-15,-2-1-4 0,3 6-7 0,1 1-16 0,-1 0-18 16,0 7-18-16,0-2-16 0,0 6-12 0,-2 3-10 0,2 2-7 0,3 5-8 15,-6 3-5-15,1 2-5 0,2 7-6 0,3 2-3 0,-5 6 1 16,2 5 0-16,0 5 4 0,0 3 6 0,2 3 4 0,-1 6 5 0,-1 1-1 16,5 1 1-16,-2 5-6 0,2-2-7 0,0 5-11 0,2-2-12 0,1 1-16 15,3-1-16-15,-1-7-22 0,2 5-21 0,-1-4-27 0,6-3-28 16,-1-2-31-16,9-3-35 0,-6-3-38 0,1-5-41 0,5 0-52 0,3-5-57 16,-3-3-21-16</inkml:trace>
  <inkml:trace contextRef="#ctx0" brushRef="#br0" timeOffset="30154.0301">29993 3828 100 0,'2'-11'391'0,"2"3"3"0,1-1-80 16,0 2-122-16,0-5-73 0,2 7-47 0,1-2-29 0,-1 6-18 0,2-6-9 15,-1 7-6-15,4 0-5 0,-5 0-6 0,5 7-5 0,-2-1-7 0,2 1-3 16,-3 6-3-16,-3-1-2 0,3 4-3 0,-4 1 2 0,2 1 0 15,-5 5 3-15,-2-3 2 0,-2 4 3 0,-2-3 0 0,-1 4 4 0,0-2 5 16,-7 0 3-16,4 2 7 0,-6-2 3 0,4 1 3 0,-2-1 3 16,-2-2 2-16,6-2 2 0,-2-2 2 0,1 0 1 0,0-5 4 0,1 1 4 15,6-4 7-15,-1 0 4 0,3-5 5 0,0 0-2 0,3-4-5 0,-1 0-4 16,6-4-3-16,1-1-3 0,3-3-2 0,-2-4-3 0,4-1 0 16,-1-1-5-16,6-2-6 0,2-4-6 0,-3 0-10 0,5-4-6 0,0 0-6 15,0 0 2-15,-1 0 3 0,0-4 3 0,0 3 4 0,-3 0 7 16,-2 0 6-16,0 4 6 0,-3-3 8 0,-4 0 8 0,-2 4 10 0,1 1 8 15,-4 2 10-15,-2 2 6 0,-1-1 6 0,2 3 3 0,-4 3 0 16,-4 4-2-16,4-2-5 0,-5 5-8 0,2-1-6 0,-2 4-7 0,-1 0-6 16,1 3-8-16,0 1-7 0,-7 4-7 0,4 1-9 0,-3 3-7 15,0 7-7-15,4-2-6 0,-5 3-5 0,2 4-3 0,-2 0-3 0,3 3-1 16,2 5-5-16,-1-4-10 0,1 1-10 0,2 5-14 0,0-5-13 0,5 1-23 16,0-1-27-16,3 0-32 0,2 3-37 0,0-8-52 0,7 3-63 15,-1-6-49-15,-1 6-46 0,5-7-19 0</inkml:trace>
  <inkml:trace contextRef="#ctx0" brushRef="#br0" timeOffset="30367.6535">30614 3658 28 0,'-5'-25'491'0,"2"2"13"0,1 4-12 0,-1-1-27 0,-1 3-91 15,4 4-120-15,0-2-70 0,0 7-47 0,0-4-24 0,0 4-17 0,0 4-15 16,4 0-15-16,-4 4-18 0,3 4-15 0,2 0-14 0,4 7-13 0,-4 1-4 15,0 5-6-15,3 2-1 0,1 3 0 0,-1 0 2 0,-1 6 4 16,2 1 0-16,-1 6-3 0,4 0-5 0,-10 5-7 0,3-4-8 0,-5 6-12 16,0 4-13-16,0-5-15 0,-5 6-20 0,-4 1-24 0,1-2-31 15,-6 4-36-15,1-3-56 0,-1 1-65 0,-1 1-70 0,-6-4-70 0,2 0-32 16,2-3-12-16</inkml:trace>
  <inkml:trace contextRef="#ctx0" brushRef="#br0" timeOffset="31461.0812">31675 3542 384 0,'-5'-13'413'0,"-4"4"-82"0,4-5-125 0,-3 5-75 16,3-2-48-16,-4 5-27 0,0-1-13 0,4-3-5 0,-3 4 0 15,3-1-11-15,-4 3-17 0,4-2-23 0,0 4-27 0,2-1-24 0,1 1-21 16,2 2-27-16,0 0-26 0,0 0-26 0,-4 5-24 0,4 3-64 16,4 1-86-16</inkml:trace>
  <inkml:trace contextRef="#ctx0" brushRef="#br0" timeOffset="31637.9317">31695 4172 110 0,'-5'-4'503'0,"-3"-4"6"0,1 0 4 16,0 1 1-16,0 1-109 0,2-1-164 0,3-1-88 0,-1 1-48 15,0 2-35-15,1 1-28 0,-1 0-29 0,3 3-32 0,-4-2-34 0,4 3-35 16,0 0-38-16,4 4-42 0,-1 0-54 0,2 4-63 0,0 0-74 16,7 0-80-16,-5 5-39 0,8-2-18 0</inkml:trace>
  <inkml:trace contextRef="#ctx0" brushRef="#br0" timeOffset="32403.4446">40193 3562 126 0,'0'-17'451'16,"-3"-2"5"-16,-1 2 5 0,4 2-98 0,0 2-148 0,0 5-84 0,0-2-50 15,4 2-25-15,-1 5-14 0,-3 1-3 0,5 4 0 0,-3 3-3 16,6 1-6-16,-2 6-6 0,2 3-8 0,4 1-5 0,-3 4 0 0,4 3 3 16,-3 2 5-16,7 5 2 0,-6-1 3 0,2 3 1 0,1 1-1 0,0-2 0 15,-1 5 0-15,4-4-2 0,-3-1-2 0,0 2 1 0,-1-2-3 16,1-3-3-16,0-3-1 0,-1 2-3 0,-1-3-2 0,-2 0 0 0,4-4 1 16,-2-2 1-16,2 0 3 0,-4-3 2 0,-2-3 3 0,4-3 4 15,-1-1 7-15,0-4 1 0,3 0 2 0,-4-4 1 0,2-4 0 0,2-3 1 16,0 1 1-16,1-5-2 0,5-3-2 0,-4-6-3 0,4-2-2 0,-4-2-6 15,6-8-4-15,0 2-7 0,-3-4-6 0,3-6-8 0,0-5-4 16,-3 0 0-16,3-4 2 0,-2-3-1 0,-1 3 0 0,-2-6 0 0,-1 7 0 16,4-3-4-16,-6 4-2 0,-1 6-8 0,-2 0-11 0,0 7-11 0,-4 1-12 15,5 9-12-15,-3 0-12 0,-8 11-19 0,6 0-22 0,-2 9-31 16,-3 1-35-16,5 6-45 0,-5 6-52 0,1 4-68 0,-1 3-79 0,1 4-32 16,1 8-9-16</inkml:trace>
  <inkml:trace contextRef="#ctx0" brushRef="#br0" timeOffset="32592.8653">40072 4078 101 0,'-29'-4'494'0,"9"-1"10"0,-3-3 5 15,3 3 4-15,5 1-102 0,1 0-155 0,2 0-89 0,7 0-58 16,0-1-32-16,5 2-19 0,0 0-10 0,5 2-6 0,3-3-13 0,6 1-14 15,5 3-18-15,6-1-21 0,4 1-18 0,14 0-17 0,0-4-23 16,13 4-22-16,4-1-33 0,6-2-39 0,6-1-63 0,5-3-77 0,3-1-66 16,-2 3-59-16,2-3-28 0,-3 0-12 0</inkml:trace>
  <inkml:trace contextRef="#ctx0" brushRef="#br0" timeOffset="33003.5303">41278 3861 32 0,'-5'-4'456'0,"-1"-1"3"0,3 1 1 16,1 0-78-16,2-1-115 0,2-3-80 0,5 3-61 0,-2-4-35 0,4 1-20 16,1-1-14-16,3 2-7 0,1-5-14 0,3 4-16 0,0 0-13 0,2-1-12 15,0 5-5-15,-1-2-3 0,3 1-2 0,-2 5 0 0,-2 4 1 16,-4-3 1-16,1 6 2 0,-4 1 2 0,-1 4 3 0,-4 0 5 0,3 3 4 16,-8 2 2-16,0 0 4 0,-1 5 4 0,-6 2 1 0,0 1 3 0,-5 3 2 15,-2-1 1-15,-3 1 1 0,2 4 0 0,-5-3 2 0,-3 0 0 16,5 1 1-16,-5 1-2 0,1-6 0 0,7-1-2 0,-5 0 0 0,4-4 0 15,3 0 3-15,1-4 2 0,3-1 6 0,2-7 6 0,4 0 3 16,-1-3 0-16,4-5 0 0,7 0-3 0,0-5-2 0,2-3-4 0,4-7-2 16,8 2-1-16,-3-10-2 0,5 2-3 0,0-4-6 0,8-4-7 15,-4-4-8-15,8 1-9 0,-3-4-4 0,4 1-2 0,-4-6-1 0,4 5 2 16,-4 0 2-16,-1-3 2 0,-4 6 4 0,1-2 5 0,-6 6 5 16,0 1 2-16,-2 5 3 0,-6 1 2 0,-4 5 0 0,-1 2 2 0,-1 5-1 15,-6 3 1-15,-2 2 0 0,0 2-1 0,-2 6 0 0,-6 2-1 0,3 6 0 16,-7 1-3-16,3 2 0 0,-4 6-1 0,-1-2 1 0,0 9 0 0,1 1-3 15,-1-2-5-15,0 4-10 0,1 2-10 0,3 1-13 0,-2-2-14 16,1 4-15-16,5-2-15 0,0 0-16 0,6 0-17 0,4-3-21 0,1 5-21 16,4-9-47-16,4-1-58 0,1 0-78 0,3-5-90 0,2 0-38 0,3-7-12 15,0 2 0-15</inkml:trace>
  <inkml:trace contextRef="#ctx0" brushRef="#br0" timeOffset="33469.2647">42466 3529 55 0,'-8'-15'523'0,"3"-2"13"0,-4 1 10 0,4 3 6 0,0 0-71 15,0-2-112-15,-2 5-97 0,2 2-90 0,0 0-49 0,0 3-32 0,-2-2-15 16,2 3-10-16,3 3-8 0,-5 1-10 0,2 1-10 0,0 6-15 0,0 2-8 16,-2 3-8-16,0 2-6 0,0 6-4 0,1 1-3 0,-1 3-1 15,-2 4 0-15,2 1 4 0,1 2 2 0,-1 5 3 0,0-4 2 0,5 0-1 16,-3 4 2-16,2 0-2 0,-1-4 1 0,4-1-2 0,0 5-1 15,4-4 1-15,-1-3-2 0,2 1-3 0,4 0-3 0,-2-3-2 0,1-4-4 16,6-2-1-16,-1-1-4 0,4 0-2 0,0-4-3 0,6-4-4 16,-5 3-6-16,5-9-5 0,0 0-5 0,8-6-5 0,-4-4-3 0,4-3 1 15,0-1 0-15,1-7-1 0,1 1 2 0,1-6 2 0,-5-2 1 16,1-3 1-16,5-3 2 0,-8-4 2 0,-3 1 3 0,1-2 5 0,-3-7 3 16,-3 2 3-16,0-2 3 0,-5-2 0 0,-1 0 4 0,-1 2 5 0,-7-1 1 15,0 1 5-15,-1 0 1 0,-4 4 3 0,-4 0 1 0,3 2 4 0,-8 1 1 16,-3 5 3-16,2 3 1 0,-7 2 1 0,0 3 0 0,-4 0 0 0,-1 5-3 15,-5 2-3-15,-2 1-3 0,2 4-4 0,-2 1-2 0,-5 2-3 16,3 5-2-16,2 0-3 0,-5 0-3 0,5 4-3 0,-2 3-3 0,0 1-2 16,8 1 1-16,-3 3-1 0,4 1 0 0,0 2 0 0,6 2 1 0,3 3 3 15,-1-2 0-15,5 6 2 0,1 0 2 0,5 1 3 0,1 2 4 16,4 1 4-16,3 1 4 0,1-1 2 0,5 1 2 0,2 1 0 0,4 2 0 16,2-4 2-16,0-2-3 0,6 4-3 0,1-2-2 0,-2 0-3 0,7-4-6 15,-7 1-5-15,6 1-6 0,-3-5-7 0,1 6-9 0,-1-6-8 16,-1 2-10-16,-2-1-9 0,-2 1-5 0,0 0-2 0,-2 4 1 15,-4-6 2-15,1 4-3 0,-4-2-6 0,-2 5-5 0,-3-1-4 0,1-1-8 16,-6 4-7-16,-3-5-14 0,0 10-16 0,-7-6-30 0,0-2-37 0,-1 1-80 16,-4 0-96-16,2 4-50 0,-4-6-27 0,0 0-7 0</inkml:trace>
  <inkml:trace contextRef="#ctx0" brushRef="#br0" timeOffset="33786.2704">43409 3622 78 0,'-5'-26'507'0,"-3"-1"12"0,-1 3 11 16,1-1 9-16,1-2-101 0,-5 2-157 0,3 3-81 0,3-1-45 0,-3 3-20 15,-3-1-9-15,7 5-5 0,0 2-6 0,-4 1-12 0,4 1-15 0,-2 1-17 16,2 5-17-16,0 0-12 0,0 4-9 0,2-1-10 0,-2 6-10 0,1-1-5 15,-1 4-6-15,0 3-3 0,0 4-3 0,-2 4-1 0,2 0 2 16,3 7 4-16,-5 3 2 0,2-1 5 0,3 6 3 0,-4 2 2 0,4 3 1 16,-1 4 1-16,-1-3-3 0,2 6-5 0,2-3-11 0,0 1-14 15,2 3-16-15,2-1-22 0,-1 0-25 0,2 1-25 0,4-3-24 0,-1 2-28 16,6-4-33-16,-1 0-52 0,3 0-60 0,4-5-82 0,2-4-93 0,1-1-42 16,0-2-16-16,3-5-1 0</inkml:trace>
  <inkml:trace contextRef="#ctx0" brushRef="#br0" timeOffset="34136.2925">43718 3797 73 0,'0'-17'459'0,"2"-2"8"0,1-1 4 0,1 7-77 0,1-5-119 0,0 3-81 16,0 1-66-16,3 2-37 0,-2 0-22 0,2 0-12 0,4 0-5 0,-3 1-7 16,-3 5-8-16,8-1-9 0,-5 3-11 0,2 4-9 0,-2 0-6 15,-2 4-3-15,1 0-2 0,4 4-2 0,-5 1 1 0,0 5-2 0,-5-1-1 16,-2 3-1-16,0-2 1 0,0 6-1 0,-2 2 2 0,-5-2 2 0,2 4 1 15,-4-3 3-15,3 2 1 0,-3-1 1 0,-3 0 0 0,2 2 0 16,-2-4 1-16,5 0 2 0,-6 0 1 0,4-3 1 0,-3 1 2 0,4-5 2 16,1 2 1-16,0-3 5 0,2-3 5 0,1-2 4 0,3 1 5 0,1-4-1 15,1-3 0-15,3-1 0 0,1-1-2 0,2-6-1 0,0 1-1 16,4-5-1-16,0-1 0 0,2-7-1 0,8 2-3 0,-6-1-4 0,2-2-5 16,0-5-1-16,5 4-2 0,-6-7 0 0,1 3 2 0,0 0 5 15,-2-1 6-15,-1-1 6 0,0 3 7 0,-3 2 7 0,-2 2 6 0,0 0 4 16,-4 3 2-16,3 4-1 0,-6 1-4 0,-2 1-3 0,0 2-4 15,0 5-3-15,-2 4-2 0,-5 0-3 0,2 1-6 0,-3 6-5 0,3 1-7 16,-4 4-7-16,-1 1-6 0,-2 6-2 0,3-1-3 0,-1 5 1 16,0 0 2-16,1 5-5 0,-3 4-2 0,4-6-9 0,3 3-7 0,-4 3-13 15,8 0-14-15,-5-2-18 0,6 3-23 0,-3 0-24 0,3-5-23 0,3 2-34 16,-1 0-38-16,3-2-78 0,2-1-98 0,0-3-63 0,1-2-43 16,4-2-19-16,-1-2-4 0</inkml:trace>
  <inkml:trace contextRef="#ctx0" brushRef="#br0" timeOffset="34370.0799">44347 3390 400 0,'-3'-21'558'0,"-2"1"15"0,5-2 12 0,-2 2-34 0,2 0-56 16,0 6-106-16,0-5-129 0,2 4-72 0,-2 4-45 0,3-1-26 0,-1 4-14 15,5-2-12-15,-6 5-11 0,6 3-14 0,0 2-17 0,2 2-15 16,3 3-15-16,1 2-11 0,-3 6-10 0,4 2-6 0,0 5-2 0,3 1 1 15,0 4 3-15,-4 3 5 0,1 2 5 0,-4 10 4 0,2-4 3 0,-3 4 1 16,-4 1 0-16,-3 2-5 0,-2 4-12 0,0-1-9 0,-2 4-12 16,-3 2-18-16,-7 0-21 0,2 0-26 0,-4 5-30 0,-1-3-39 0,-4 7-44 15,0-8-108-15,0 6-138 0,-3-2-76 0,-5 2-48 0,1-4-18 16,-1-3-3-16,-4 0 3 0</inkml:trace>
  <inkml:trace contextRef="#ctx0" brushRef="#br0" timeOffset="39168.8214">40236 5083 72 0,'-14'2'103'0,"4"-2"1"0,-4 3-1 0,2-3-2 16,4 0-4-16,1 2-6 0,0-2-6 0,0 0-9 0,0 0-8 16,6 0-7-16,-6 0-4 0,5 0-6 0,-1 0-1 0,3 0-3 0,0 0-1 15,0 0-1-15,0 0 1 0,0 0-1 0,0 0 0 0,0 0 2 0,0 0-2 16,0 0 2-16,5 0 2 0,-2 0 2 0,1 0 3 0,1 0 1 15,0 0 2-15,0 0 3 0,4 0 3 0,3 3 1 0,1-2 3 0,3-1-2 16,1 4-1-16,5-2-2 0,5-2 0 0,4 1-4 0,5-1-3 16,8 4-2-16,2-3-3 0,7-1-4 0,5 3-5 0,2 1-3 0,6-4-7 15,6 1-6-15,-1 3-7 0,6-4-6 0,1 3-5 0,8-2-3 16,-1-1-1-16,4 4 0 0,1-1 0 0,0 1 1 0,3-3-1 0,2 6 1 16,2-6-2-16,-5 3 0 0,7-2 0 0,2 3-1 0,-6-4-2 0,1 2-1 15,1 1-1-15,-3 1-5 0,-2-5-5 0,0 1-5 0,-5 1-6 16,-2-2-9-16,1 0-6 0,-6 0-6 0,-4 0-5 0,-1 0-4 0,-3 0-3 15,0-2-3-15,-8 1 1 0,3 1 0 0,-4-5 4 0,-2 1 3 0,-6 1 4 16,3 2 4-16,-7-4 5 0,-1 3 4 0,-3-2 5 0,-2 3 6 16,-4-6 6-16,-4 6 3 0,-1-3 4 0,0 1 3 0,-9 3 5 0,4-1-1 15,-6-2 2-15,-2 3-1 0,-3-1-2 0,0 1 1 0,-4 0 0 16,-3 0 0-16,5 0-1 0,-5 0-3 0,-1 0-2 0,-2 0-4 0,2 0-6 16,-5 0-3-16,2 0-9 0,-1 0-8 0,-3 1-11 0,0-1-12 15,2 0-12-15,-7 0-17 0,0 0-20 0,0 0-19 0,2 3-22 0,-2-3-20 16,0 0-18-16,0 0-44 0,0 0-54 0</inkml:trace>
  <inkml:trace contextRef="#ctx0" brushRef="#br0" timeOffset="39622.1661">40932 5417 123 0,'-9'2'377'0,"4"1"-70"0,5-3-109 16,0 0-59-16,3 3-37 0,6-3-16 0,4 1-10 0,1 2-3 0,8-3-1 15,0 2-1-15,7 1-1 0,7-3-5 0,12 0-3 0,1 0-7 16,6-3-9-16,8 1-5 0,5 2-6 0,11-4-6 0,3 1-6 0,6 0-5 16,3 1-3-16,4-2-4 0,2 0-2 0,4 3-3 0,-2-3-5 15,7 1-3-15,-6 3-4 0,-1-4-4 0,0 3-5 0,-5 1-4 0,-4-3-5 16,-1-1-6-16,-7 4-2 0,-4 0-3 0,-10 0-1 0,-1 0 0 16,-11 0 1-16,1 0 2 0,-11 0 6 0,-6 0 8 0,-4 0 10 0,-5 0 10 15,-5 0 9-15,-6 0 8 0,1 0 8 0,-6 0 5 0,-3 0 4 0,-2 4 1 16,-1-1 2-16,-4-3 1 0,1 0 2 0,0 1-2 0,-6-1-2 15,0 0-3-15,0 0-6 0,0 0-5 0,0 0-5 0,0 4-5 0,0-4-3 16,-4 1-3-16,2 1-3 0,-4 2-1 0,4 1-4 0,-1-4-6 16,-3 4-6-16,3 1-7 0,-2-2-8 0,0 1-11 0,1-2-15 0,-1 2-18 15,2 0-21-15,-2 2-25 0,0 0-28 0,1-3-34 0,3 3-37 16,-6-2-64-16,2 3-79 0,-1-1-35 0</inkml:trace>
  <inkml:trace contextRef="#ctx0" brushRef="#br0" timeOffset="42937.219">45439 3916 92 0,'-14'0'157'0,"6"0"-25"0,1 0-14 0,-2 0-7 0,2 0 1 16,6 0 3-16,-3 0-2 0,4 0-4 0,0 0-6 0,0 0-9 15,0 0-4-15,0 0-1 0,5 0 0 0,2 0 0 0,-2 0-1 0,4-3-1 16,-1 2 0-16,6 1-3 0,0-3-4 0,4-1-6 0,8 3-5 16,1-6-8-16,6 6-8 0,3-3-9 0,8 4-7 0,0-7-8 0,6 6-5 15,-1-3-6-15,2 1-6 0,7 2-3 0,0 1-2 0,2 0-4 0,-2 0-2 16,3 1-2-16,-3 2-3 0,0-3-2 0,-1 5-3 0,-1-1-5 16,-2-1-6-16,-1-3-8 0,-2 5-6 0,-3-2-4 0,-5 1-1 0,-1-3-2 15,-1-1 2-15,-5 4 1 0,0-4 3 0,-9 0 3 0,1 0 5 16,-6 0 5-16,-4-4 4 0,0 4 4 0,-5-1 5 0,-3-3 6 0,-1 1 4 15,-4-2 5-15,-2 5-1 0,-3-7 1 0,-3-1-2 0,1 0 1 0,-6 4-1 16,-4-5-1-16,2 1-2 0,-7 1-4 0,1 0 0 0,-4-4-3 16,-2 2 1-16,1-1-1 0,-4 3-1 0,1-2 2 0,-5-3 0 0,1 4 2 15,5-4 2-15,-5 2 3 0,3 1 1 0,1 1 3 0,2-1 3 16,-1 1 3-16,5 1 5 0,-4 0 5 0,4-1 4 0,1 3 3 0,4-2 5 16,3 2 4-16,-4 1 3 0,2-1 3 0,3-1 0 0,4 5 0 15,0-6 0-15,0 6-2 0,2-3-4 0,1 4-3 0,-1-1-6 0,3 1-5 16,0 0-9-16,0 0-7 0,0 0-4 0,0 0-7 0,5 0-2 0,0 1-3 15,2-1-1-15,3 5-4 0,0 2 3 0,7-6 1 0,2 6 3 16,1 1 0-16,4 0 4 0,3 1 4 0,2 4 4 0,0-1 3 0,6 1 1 16,-6 0 0-16,5 2-1 0,-7 2-2 0,4-1-2 0,-7 1 1 0,-2 0-3 15,0 1-4-15,-5 2 0 0,-3-1 1 0,-8-2-1 0,1 3-1 16,-7 1-1-16,0-4 1 0,-7 4-1 0,-3-1-1 0,-3 0-2 0,-6 4-7 16,-2-6-8-16,-3 2-11 0,-3 2-12 0,0-2-15 0,-7 0-22 15,3 0-28-15,2 0-35 0,-5-3-40 0,7-2-76 0,3 1-94 0,-3-4-52 16,4 4-28-16</inkml:trace>
  <inkml:trace contextRef="#ctx0" brushRef="#br0" timeOffset="43212.0868">47531 3564 477 0,'-2'-10'495'0,"-1"1"-26"0,3-2-42 0,0 3-88 0,3 3-114 0,-1-2-62 16,2 2-35-16,1 1-19 0,0-3-9 0,3 3-12 0,4 0-15 16,2-1-13-16,-4 0-16 0,11 0-12 0,-6 0-8 0,7 3-8 0,0-3-7 15,4 2-7-15,-6 0-5 0,9 1-5 0,-1-1-5 0,-4 1-5 0,6 2-6 16,-6-2-9-16,5 2-6 0,-2 0-11 0,-4 0-8 0,-1 0-13 15,-2 0-14-15,1 0-17 0,-6 2-21 0,-1-2-23 0,1 2-26 0,-5 1-23 16,-1-1-21-16,-1 1-19 0,-6 0-18 0,-2 2-18 0,0 0-18 0,-2 2-46 16,-6-2-59-16</inkml:trace>
  <inkml:trace contextRef="#ctx0" brushRef="#br0" timeOffset="43441.7527">47441 3596 157 0,'-2'-3'266'0,"-1"1"-41"15,-1 2-24-15,4 0-18 0,0 0-14 0,0 0-14 0,0 0-15 0,0 0-18 16,0 0-18-16,0 0-16 0,0 2-13 0,0 1-9 0,0 2-7 16,4 3-3-16,-1-1-2 0,-3 2 0 0,5 3-1 0,-3 4 0 0,1 0 1 15,1 2 2-15,3 2 3 0,-4 2 1 0,2 5 2 0,-2-2 0 16,1 8-1-16,1-3-3 0,-3 3-5 0,1 2-4 0,1-2-5 0,-3 3-6 16,3 4-3-16,-3 0-5 0,-1-1-2 0,4 1-3 0,-4 0-4 0,0-1-4 15,-4 5-4-15,4-8-9 0,-5 3-10 0,4 2-12 0,-3-5-13 16,-1-4-21-16,0 3-22 0,-4-2-30 0,3-5-32 0,-1-1-40 0,-2 2-44 15,4-5-74-15,-2-1-93 0,6-3-52 0,-5-4-31 0,0-4-12 16</inkml:trace>
  <inkml:trace contextRef="#ctx0" brushRef="#br0" timeOffset="43650.5811">47269 4207 49 0,'-4'-10'492'0,"1"1"2"16,3 1 1-16,3-1-2 0,1 2-104 0,1-1-161 0,3 3-86 0,1-2-52 15,1 2-25-15,7-2-14 0,-2 6-9 0,6-2-7 0,3-1-10 0,3 4-14 16,0 0-15-16,9 0-19 0,-2 0-22 0,4 0-26 0,1 0-36 16,-2 0-39-16,3 4-51 0,1-4-57 0,-2 0-77 0,2 0-87 0,-2 0-46 15,2-4-22-15,-5 4-9 0</inkml:trace>
  <inkml:trace contextRef="#ctx0" brushRef="#br0" timeOffset="49314.7763">26090 12336 23 0,'-5'0'123'0,"5"0"-50"0,0 0-34 0,0 0-24 15,0 0-26-15,0 0-28 0,0 0-25 0,0 0-26 0</inkml:trace>
  <inkml:trace contextRef="#ctx0" brushRef="#br0" timeOffset="52486.4877">37616 12860 138 0,'-8'-5'145'0,"-1"4"-2"15,1-2-4-15,-1-1-2 0,1-1-5 0,-3 2-2 0,3 2-4 0,-2-3-6 16,-2 1-2-16,2 3 0 0,-2-5-1 0,-2 5-1 0,0-7-1 16,1 7-1-16,-1-1-2 0,0-3 1 0,1 2-1 0,-4-3-2 0,6 4-3 15,0-2-3-15,0 3-6 0,-1-4-6 0,6 4-6 0,-3-1-7 16,0-3-7-16,4 4-7 0,-1-1-6 0,0-2-8 0,5 3-8 16,-3 0-7-16,4 0-5 0,0 0-5 0,0 0-5 0,0 0-3 0,0 0-1 15,0 0-2-15,0 0-1 0,0 0-1 0,0 0-2 0,0 0 0 0,0 0 0 16,0 0-1-16,0 0-1 0,0 0 0 0,-3 0 0 0,3 0-1 15,-2 0-1-15,2 0-1 0,0 0-1 0,0 0 0 0,0 0 0 16,-3 0 1-16,3 0 0 0,0 0-1 0,0 0 1 0,0 0-2 16,0 0 0-16,0 0-3 0,0 0 0 0,0 0-1 0,0 0 0 0,0 0 0 15,3 0 0-15,-1 0-1 0,5 3 0 0,-2-2 0 0,3 3 0 16,1-3-2-16,1 6 2 0,4-2 1 0,-1-2 2 0,6 5 3 0,3 1 2 16,1-2 2-16,4 2 2 0,7-1 0 0,2 1 3 0,1 2 1 15,4-3 2-15,4-2 2 0,4 2 3 0,6 1 0 0,3-3 1 0,5 0 0 16,7-1-1-16,3 1-2 0,4-5-2 0,6 4-3 0,2-2-3 15,2-3-2-15,7 4-2 0,3-3-3 0,2-1-5 0,0 0-5 0,0 0-1 16,0 0 0-16,3 0 0 0,-1 0 3 0,1 0-1 0,1 0 2 16,-3 0 1-16,4 0 2 0,-1 0 0 0,4 0 3 0,-3 0 0 0,7 0 1 15,-4 0 1-15,2 0 2 0,2 0-1 0,-2 0-3 0,2 0-2 16,-3-1-5-16,-3-3-3 0,3 4-5 0,3-3 1 0,-7 3 1 0,7-1 3 16,-11 1-1-16,8 0 2 0,-4 0 3 0,3 0 1 0,1 0 2 15,-1 0 2-15,0 0 2 0,1 0 2 0,1 0-1 0,2 0 3 16,-2 0 2-16,2 0-2 0,-2 0-5 0,-2 0-3 0,1 0-3 0,-4 0-3 15,2 0-4-15,-11 0-1 0,4 0 1 0,-2 0 1 0,-3 0 2 0,-4 0 0 16,-3 0 3-16,2 0 0 0,-4-4 3 0,1 4 3 0,-5-1 1 16,3-1 2-16,-2 2-1 0,-2-4 3 0,2 4 4 0,-5 0-2 15,3-1-1-15,-3 1-3 0,-1-4-1 0,-1 4-2 0,-1 0 0 0,-3 0-1 16,1 0-3-16,-2 0-2 0,-5 0 0 0,1 0-1 0,-5 0-1 16,3 0-1-16,-1-1 0 0,-5 1-2 0,-2-3-2 0,2 3-2 0,0-2-1 15,0-1 2-15,-4 3 2 0,4-3 2 0,-3 3 2 0,3-1 3 16,3-2 2-16,-3 3 2 0,-1-2 2 0,1 2 0 0,3 0 2 0,-1 0 1 15,3 0 2-15,-2 0 2 0,-1 0 2 0,1-3 0 0,-1 3-2 16,-2-3-3-16,0 3-1 0,-4-2-3 0,-1 2 0 0,0-3-2 16,-7 3 0-16,-1-2 0 0,-8-1 1 0,-1 3-1 0,0-1 1 0,-9-2 2 15,0 3-2-15,-5-3 0 0,-1 1 1 0,-6 2 0 0,2-3 1 0,0 1 0 16,-3-4 1-16,-4 4 0 0,2 0-2 0,2-3 1 0,-4 4 0 16,4-2 0-16,-2-1-2 0,-4 3-1 0,2-3 0 0,1 1 0 15,-3 2 0-15,1 1 1 0,-1-3 0 0,1 2-1 0,-8 1 0 0,6-3 0 16,-5 3 1-16,3-4-1 0,-1 3 0 0,-1 1 0 0,-3 0 1 15,0 0-1-15,0 0 0 0,0 0-1 0,0 0 0 0,0 0-2 0,0 0 0 16,0 0 1-16,0 0 0 0,0 0 0 0,0 0 0 0,0 0 0 16,0 0-1-16,0 0 0 0,0 0-1 0,0 0-1 0,0 0 2 15,0 0 0-15,0 0 0 0,0 0 1 0,0 0-1 0,0 0 0 16,0 0-1-16,0 0-1 0,0 0 2 0,0 0 0 0,0 0 0 0,0 0 0 16,0 0 1-16,0 0-1 0,0 0-2 0,0 0 1 0,0 0 1 0,0 0 0 15,0 0 2-15,0 0 0 0,0 0 0 0,0 0 2 16,0 0-1-16,0 0 0 0,0 0 0 0,0 0 1 0,0 0 0 0,0 0 1 15,0 0 2-15,0 0 0 0,0 0 0 0,0 0 1 0,0 0 1 0,0 0 0 16,0 0 1-16,0 0 1 0,0 0 0 0,0 0 1 0,0 0 2 16,0 0 0-16,0 0 1 0,0 0-1 0,0 0 1 0,0 0-1 0,0 0 2 15,0 0 0-15,0 0-1 0,0 0 1 0,0 0-1 0,0 0 2 16,0 0 0-16,0 0-1 0,0 0-2 0,0 0 1 0,2 0 0 16,-2 0 1-16,0 0-1 0,0 0 0 0,0 0-1 0,0 0 0 15,3 0-2-15,-3 0-1 0,0 0-1 0,0 0 0 0,0 0-1 0,0 0 0 16,0 0 0-16,3 0 1 0,-3 0-1 0,2 0 1 0,-2 0 0 0,4 0 2 15,-4 0 2-15,0 0 3 0,0 0 2 0,0 0 2 0,0 0 5 16,0 0 3-16,0 0 2 0,0 0 2 0,0 0 5 0,0 0 3 16,0 0 0-16,1-4 4 0,-1 4 1 0,0 0 1 0,0 0 0 0,4-3-1 15,-1 3-1-15,-3-1-3 0,5-3-4 0,-3 4-2 0,1-2-4 16,1 1-2-16,3-3-4 0,-1 0-3 0,-4 0-3 0,7-1-2 0,-4 1-3 16,3 0 0-16,-3-4-1 0,4 3 1 0,-2-2 0 0,0 2 1 15,-1-3 2-15,1 1 1 0,0 0 1 0,-5-1 1 0,3-1 0 16,2-2 2-16,-2 2 0 0,0-2 1 0,0-1-2 0,2 3-1 0,-5-4 0 15,1 1-2-15,-1-4 0 0,4 2 0 0,-6-1-2 0,2-2-1 16,-2 0-1-16,4-2-2 0,-4-2-1 0,0 1-1 0,0-2-1 0,0-2 0 16,0-1 0-16,-4-3-1 0,4 1-1 0,-2-5-3 0,-1 3 1 15,0-2-2-15,1-3-2 0,-3 0 1 0,-2-1-4 0,2-3 1 16,-4 3 0-16,4-5 1 0,-3 7 0 0,3-5-1 0,-4 2-1 0,1 0-2 16,2 0 1-16,-2 1 0 0,6 1-2 0,-5-1 1 0,2 3-2 15,0 0 2-15,0 0-1 0,0 2 1 0,-2 0-2 0,5-1-2 0,-1 3 0 16,0 0-1-16,-3 1 1 0,5-3 0 0,-3 7 2 0,1-4-2 15,3 1 0-15,-2 1-1 0,2 0 0 0,-3 4 0 0,1-6 0 0,2 6-1 16,0-1 0-16,0 1 0 0,-3 1 1 0,-1-4 0 0,4 4-2 16,0 3 1-16,-1-3 0 0,1 1 0 0,-4 3 1 0,2-4 1 0,2 7 0 15,-3-6 2-15,0 7 0 0,3-2 1 0,0 1 2 0,-2-2 0 16,2 6 0-16,0 0 2 0,-3 1 0 0,3 0 0 0,0 0 1 16,0 0 0-16,0 7 1 0,0-5-1 0,0 1-1 0,0 2 0 15,0 2 0-15,0 1-1 0,0 0 0 0,0 0 0 0,0-4 0 0,0 4 0 16,0 0-1-16,0-1 0 0,0 1-3 0,3-3-1 0,-3 3-5 0,0 0-1 15,0 0-4-15,0 0-4 0,0 0-8 0,0 0-8 0,0 0-9 16,0 0-15-16,0 0-14 0,0 0-17 0,0 0-20 0,0 0-25 16,0 0-28-16,0 0-34 0,0 0-39 0,0 0-69 0,0 0-85 0,0 0-90 15,0 0-88-15,-7 0-40 0,5-4-14 0,-3 0-1 0</inkml:trace>
  <inkml:trace contextRef="#ctx0" brushRef="#br0" timeOffset="53288.741">36615 10513 235 0,'-7'-21'329'0,"2"5"-97"0,0 1-53 15,0-2-28-15,-2 5-19 0,6 3-9 0,-3 0-9 0,2 3-9 16,2 1-10-16,-3 3-13 0,3 2-14 0,0 0-16 0,3 5-9 15,-3 5-7-15,2 2-4 0,3 4-4 0,2 8 0 0,-5 4 2 0,6 3 3 16,-3 6 3-16,4 3 4 0,0 7 10 0,-4 1 4 0,3 10 6 16,-3 0 1-16,2 3 2 0,-2 2-1 0,0 2-3 0,-1 2-4 15,-3 1-3-15,-1 0-5 0,4 2-4 0,-4-5-4 0,0 1-2 0,0-1-8 16,-4-2-13-16,4-1-12 0,-1 0-15 0,1-4-14 0,-4-5-17 0,1 0-17 16,3-7-17-16,0 1-26 0,0-8-30 0,0-1-40 0,0-4-45 15,3-5-65-15,1-1-72 0,-3-1-52 0,3-11-38 0,1 1-15 16</inkml:trace>
  <inkml:trace contextRef="#ctx0" brushRef="#br0" timeOffset="54104.9783">36486 10321 63 0,'-4'-13'384'0,"4"5"-72"0,0 0-111 16,5 0-63-16,2 2-43 0,0 1-22 0,8-1-11 0,1 4-4 15,6-1-1-15,5-1-5 0,7 3-8 0,4-3-8 0,10 0-6 0,1 0-4 16,7 4-5-16,9-4-3 0,5 4-3 0,8-4-1 0,1 3 1 16,13 1 1-16,4-3-2 0,8 3 0 0,8-3-3 0,4 2-2 0,10 1-4 15,9 0-9-15,3 0-7 0,5 0-8 0,2 0-8 0,7 1-1 0,0 2 0 16,1-3-4-16,1 3-3 0,3-3-6 0,0 1-9 0,3 3-3 15,2-4-1-15,0 3 3 0,0-2 3 0,0-1 7 0,3 0 5 0,2 0 10 16,-5 0 9-16,4 0 7 0,-4 0 4 0,3 0 7 0,-4 0 7 16,-3 4 6-16,-1-4 6 0,-3 1 2 0,1 2 2 0,-5-3 0 15,-2 5-1-15,-5-3 2 0,1 0 1 0,-10 3-2 0,1-2-3 0,-9 0-6 16,-5 2-9-16,0-1-2 0,-5 1-2 0,-5 0 0 0,-2 0 0 16,-1 1 2-16,-1-2 1 0,-3 1 2 0,0 0 0 0,4-1 0 15,-1 0 3-15,4-1 3 0,-3 2 5 0,-3 2 3 0,3-6 0 0,-1 6-2 16,-3-6-4-16,-2 2-2 0,-4 1 1 0,-6 0-3 0,-4-3-1 15,-2 3-2-15,-6 0 0 0,-9 0-1 0,-6-3-3 0,-3 1 2 16,-4-2 0-16,-9 4 7 0,-5-3 9 0,-3-1 9 0,-5 0 8 0,-3 0 7 16,-6 0 6-16,-2 0 8 0,-2 0 7 0,-3-1 10 0,-3-3 9 0,0 4 10 15,-3-2 7-15,-4 1 5 0,2 1 1 0,-2-4-4 0,-1 4-6 16,-1-1-7-16,1-2-5 0,-7 3-7 0,4 0-7 0,-4 0-8 16,3 0-9-16,-1 0-7 0,-1 0-9 0,-3 0-7 0,0 0-9 0,0 0-6 15,0 0-5-15,0 0-3 0,0 0-1 0,0 0 0 0,0 0-1 16,0 0-1-16,0 0-3 0,2 0 1 0,1 0-1 0,-1 3 2 15,5-3 1-15,-6 1 2 0,6-1 1 0,0 4 1 0,0-4 1 0,3 3 0 16,-1 1 0-16,1-3 0 0,2 4 1 0,-2-2 0 0,4-1 3 16,-1 4 0-16,1-5 0 0,1 2-1 0,-1 2-1 0,1-3-2 0,2 1-1 15,0 0 0-15,-1 2 0 0,1-5 1 0,0 1 1 0,5 2-1 16,-7-3 0-16,7 3 1 0,1-1-1 0,-5-2-1 0,8 3 1 0,-4-2-1 16,2-1 0-16,2 4 1 0,-4-4 2 0,5 0-2 0,-3 0 1 15,3 0-2-15,2 0 0 0,-5 0-1 0,3 0-1 0,-1 0 0 16,1 0 0-16,1 0-1 0,-5 0-1 0,6-4 0 0,-1 4-3 0,-4-1 1 15,1-2-3-15,-1 3 0 0,2-2 0 0,-3-1 1 0,3 3 0 16,-4-3 0-16,-3 2 1 0,3 1-1 0,-3 0 2 0,-2-3 1 16,-2 3 3-16,6-2 5 0,-8 2 3 0,1 0 2 0,-4 0 3 0,4 0 4 15,-2-3 2-15,-2 3 3 0,-1-3 0 0,-1 3 3 0,-3 0 2 0,4 0 2 16,-4-2 3-16,2 2-2 0,-6 0-2 0,3 0-2 0,-2 0-2 16,-2 0-2-16,0 0-1 0,0 0-3 0,0 0-4 0,0 0 0 15,0 0-3-15,0 0-3 0,0 0-3 0,0 0-2 0,0 0-3 0,0 0-1 16,0 0-1-16,0 0-1 0,0 0 0 0,0 0-4 0,0 0-5 15,0 0-6-15,0 0-7 0,0 0-10 0,0 0-10 0,0 0-12 16,-2 2-15-16,2-2-22 0,-4 6-26 0,3-4-33 0,-3 1-35 0,1 1-62 16,1 4-74-16,-5-3-94 0,2 2-107 0,0-2-47 0,-3 3-22 15,-3 0-7-15,-2-4 0 0</inkml:trace>
  <inkml:trace contextRef="#ctx0" brushRef="#br0" timeOffset="59216.7491">42826 5461 203 0,'-2'-14'247'0,"-3"-2"-48"0,-1 2-28 0,4 1-10 0,-5 2-4 0,5-2-2 15,-1 2-1-15,1-2-6 0,-5 5-8 0,6-3-11 0,1 5-13 0,-4-2-15 16,3 3-16-16,1 0-12 0,-4 2-12 0,1-1-11 0,3 4-10 16,0 0-7-16,0 4-7 0,-2-1-6 0,2 4-3 0,-3 4-3 0,-1-1 1 15,2 9 1-15,-1-2 3 0,3 8 6 0,-2 2 5 0,2 3 7 0,-6 4 7 16,4 1 3-16,-2 2 4 0,3 6 0 0,-6-2-3 0,5 4-2 16,-1 0-2-16,1 0-2 0,-1-2-5 0,-1 1-2 0,4 1-5 0,-1-2-3 15,1 4-5-15,-4-8-1 0,1-1-3 0,3 2-3 0,0 1-1 16,0-7-2-16,0-1 0 0,0-2-2 0,0-1-1 0,0-2 0 0,0-5 0 15,0 4 0-15,0-6 0 0,0-1 1 0,0-5 1 0,0 3 3 16,0-6 0-16,0-1 4 0,0 0 4 0,0-3 2 0,0-4 6 0,0 4 2 16,0-4 5-16,-2 0 2 0,-1-3 0 0,3-1 0 0,0 0 1 0,0-1-2 15,-2-3-1-15,-2 0-3 0,1-4-3 0,-2 0-3 0,-4-1-3 16,4-2-3-16,-3-1-7 0,-1 0-3 0,2-2-8 0,-5 1-3 0,2-3-3 16,-3-1-1-16,-1 1-2 0,-1-3-1 0,-1 3 1 0,3-3-2 15,-4 1 1-15,0 2 0 0,1 1-2 0,-4-5 0 0,6 0 0 0,-1 4 1 16,-2 2-1-16,0-2 3 0,3 2 0 0,0 1 2 0,-1 2 1 0,3-5-1 15,2 7 2-15,-2-2-1 0,3 2 1 0,3 1 0 0,-3 1 0 16,2-1 0-16,2 1-1 0,3 2 1 0,-1 2 1 0,0-1-1 0,3-1-2 16,0 2-4-16,0 0-4 0,3 1-3 0,-3 2-4 0,3 0-2 15,-3 0-2-15,2 0-3 0,1 0-1 0,3 5 1 0,-1 0 0 0,2 2 2 16,-2 3 0-16,0 3 2 0,0-1 1 0,3 3 3 0,1 2 3 16,-1 3 4-16,1 0 5 0,5 2 2 0,-8 0 4 0,6 2 3 0,-1 3 0 15,-3-7 2-15,4 1 1 0,-2 1 1 0,-1 3 2 0,1-5 2 0,2 0 2 16,-2-3 1-16,2 0 2 0,-3-2 2 0,1 0 4 0,0 0 2 15,2-3 2-15,-2 1 2 0,4-5 3 0,-2 0 3 0,2-3 1 0,3 3 1 16,-4-2 1-16,3-5 0 0,4 3-1 0,2-4 0 0,-1-4-2 16,1 3-1-16,5-5-2 0,2-2-2 0,-2 2-3 0,2-5-4 0,0 2-3 15,0-5-2-15,2 0-2 0,-4-1-2 0,4 1-4 0,-7-4-1 16,2 3-1-16,-3 2-2 0,-2-7 1 0,-2 5 1 0,-2-1 0 0,-2 1 1 16,-1 0 1-16,-6 1 1 0,4 1 1 0,-3 2 0 0,-4-1 3 15,0 0-1-15,-2 3 1 0,-1 1-3 0,-2 1-1 0,0-1-2 0,0 3-2 16,0 0-6-16,0 3-7 0,0 0-11 0,-2-1-13 0,2 3-15 0,0-2-16 15,0 2-20-15,0 0-22 0,0 0-18 0,-3 2-19 0,0 1-23 16,3-1-25-16,-2 3-36 0,-2 0-39 0,4 1-60 0,-1 1-72 0,1-2-55 16,0 7-47-16,0-5-16 0,0 1 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03:13.5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33592 3475 54 0,'-7'-20'473'0,"-5"3"8"0,3-3 2 16,1 0-79-16,1 3-123 0,-5-2-62 0,7 6-36 0,-3-2-16 0,4 3-11 16,-1 0-11-16,0 0-11 0,1 1-16 0,3 3-17 0,-3 3-19 0,4 4-19 15,0 1-15-15,4 0-15 0,-3 5-10 0,6 3-12 0,0 4-6 0,0 0-8 16,1 7-1-16,6 4-2 0,-4 3 2 0,4 5 3 0,0 0 5 16,3 6 6-16,0 6 5 0,-2-4 3 0,4 3 2 0,-2 2 3 0,2 1 1 15,-2-2 1-15,0 4-1 0,-2-4-3 0,2-1-1 0,2 5 0 16,-4-9-2-16,1 0-2 0,-3 3 0 0,8-6-1 0,-8 0-1 0,1-3 0 15,-4-3-2-15,4-1 1 0,-2-6-1 0,-2 0 0 0,2-2 2 0,-5-4 1 16,1-1 3-16,4-3 3 0,-7-3 4 0,1-4 2 0,2-1 2 16,-3-1 1-16,7-6 2 0,-5-1-1 0,5-4 1 0,-2-5 0 0,2-4 0 15,-2-2-2-15,7-10-3 0,-3 0-3 0,0-5-5 0,-1-9-7 16,1 0-5-16,0-7-7 0,-1-4-5 0,-1-4-7 0,-2-3 0 0,2-2 2 16,-5 0 1-16,2-1 1 0,-3-1-2 0,1 7-4 0,0 0-1 0,-5 4-5 15,3 3-8-15,-2 10-12 0,1 5-15 0,-4 0-18 0,1 8-13 16,-1 7-8-16,4 3-16 0,-1 6-14 0,-1 3-19 0,3 5-20 0,2 4-26 15,-2 4-29-15,4 0-32 0,1 6-40 0,3 5-72 0,1 2-92 0,3 1-39 16,0 6-9-16,-1 0 0 0</inkml:trace>
  <inkml:trace contextRef="#ctx0" brushRef="#br0" timeOffset="229.3316">33084 3892 301 0,'-9'-3'460'0,"4"-6"-2"16,1 5-77-16,4-4-113 0,0 1-86 0,9 2-69 0,0 1-43 0,4 0-30 16,9 0-13-16,4-1-4 0,1 0-6 0,9-1-6 0,5 1-2 15,5 1-1-15,3-1-3 0,9 0 0 0,4 0-9 0,1 1-7 0,5-2-12 16,0 0-15-16,4-1-26 0,3 6-31 0,-2-5-40 0,-1 1-42 15,0 4-77-15,-1-2-95 0,4-1-50 0,-7 4-29 0</inkml:trace>
  <inkml:trace contextRef="#ctx0" brushRef="#br0" timeOffset="650.1065">34840 3839 328 0,'-5'-11'450'0,"3"5"1"0,-1-7-77 0,-1 4-119 0,4-3-75 0,4 0-55 15,-1 4-31-15,2-7-19 0,0 7-15 0,4-4-9 0,1 4-15 16,-1 0-16-16,4 1-10 0,-1 2-8 0,-1 3-7 0,2 2-4 0,1 0-1 16,-1 0-1-16,1 2 1 0,-2 5 1 0,-2 1 1 0,2 1 1 0,-3 3 2 15,1 0 3-15,-5 4 3 0,2 3 3 0,-5-3 0 0,1 6 3 16,-3-2 1-16,-3 2 1 0,1 2 2 0,-5 1 1 0,2 0 1 0,-5 0-2 16,1 1 1-16,-3 1 0 0,5-3-1 0,-4 1 0 0,0-3-2 15,3-2-1-15,-1 0-1 0,1-4 0 0,-1 1-2 0,7-6 2 0,-4-1 1 16,6-2 1-16,0-2 0 0,0 0 0 0,0-6 0 0,6 0-1 15,-4-6-2-15,7 0 0 0,3-2-3 0,-2-6 1 0,4-1-3 0,-1-2 0 16,6-10-3-16,1 6-3 0,-1-6-1 0,0-2-2 0,3-1 1 16,0 0 2-16,-3-3 8 0,1 3 7 0,-1-2 9 0,-2 0 10 0,-3 6 11 15,-4-3 8-15,2 4 8 0,-5-2 9 0,0 6 9 0,0 1 5 0,-4 3 6 16,-3 3 1-16,3-2 0 0,-3 7-5 0,0-2-9 0,-3 0-12 16,3 6-12-16,-3 4-10 0,-3-2-7 0,1 6-9 0,0 2-6 0,0 3-7 15,-3 0-5-15,2 5-6 0,-2 2-2 0,-4 3-3 0,3 2 1 0,4 2 2 16,-3 2 1-16,-1 1 6 0,4 2-2 0,3 0-2 0,-1 1-7 15,0 1-9-15,3-2-13 0,3-1-14 0,0 0-16 0,-1 2-16 16,3-4-21-16,4 4-20 0,-1-6-31 0,4 0-33 0,2-2-44 0,1 0-47 16,6-3-77-16,1-2-89 0,-2 0-43 0,3-5-16 0,4-1 0 0</inkml:trace>
  <inkml:trace contextRef="#ctx0" brushRef="#br0" timeOffset="1132.9298">36042 3533 218 0,'-1'-24'487'16,"-6"0"10"-16,5 4 9 0,-3 1-88 0,2-1-138 0,-1-1-73 0,2 1-39 15,-4 4-18-15,4 1-7 0,-1 0-6 0,1 3-5 0,-5-1-13 16,5 3-14-16,-1 4-17 0,1-5-20 0,-5 6-15 0,6 2-15 0,-3 2-12 16,4 1-12-16,-3 1-11 0,-2 6-12 0,3 0-7 0,-1 2-5 0,-1 3-1 15,-1 6-2-15,3 2 3 0,-4 3 3 0,4 4 5 0,-2-2 8 16,3 8 7-16,-3 1 6 0,1 1 5 0,3 0 4 0,0 5 3 0,0 0 3 15,0-3 0-15,0-1 1 0,3 3 0 0,1-2-1 0,1-2 1 16,0 1-2-16,3-3 1 0,1-2-3 0,-2-1-1 0,1-1-1 0,1-1-2 16,3-7-1-16,1 1-2 0,-2-4 1 0,2 2-2 0,1-8-1 0,3 4 1 15,0-8-2-15,4-1-1 0,-4-2-3 0,5-4 1 0,0-2-1 16,2-4-2-16,5-3 1 0,-5-6-1 0,3 1 0 0,-1 0-2 0,-3-7-1 16,3-2-2-16,-4-3-1 0,0-3-2 0,-6-1 0 0,1-5-3 0,-7-2-2 15,-2-4-1-15,1 2-1 0,-6-1-3 0,-3-8 0 0,-3 7 0 16,-2-3 3-16,-4 2 1 0,-1-2 0 0,-5 3 1 0,1 4 1 0,-5 1 2 15,2 6 2-15,-1 0-1 0,-1-2 1 0,-3 9 0 0,3 0 2 16,-7 2 0-16,4 4-2 0,0 3-1 0,0-1-5 0,-2 8-4 0,2-2-2 16,0 5-3-16,-1 3-2 0,0 0-2 0,0 4-3 0,5 8 1 0,-5-4-1 15,3 5 1-15,1 1 2 0,6 3 3 0,-4 2 2 0,10 1 4 0,-2 1 3 16,2 6 5-16,2-2 3 0,5-1 6 0,5 3 2 0,2-2 4 16,2 6 5-16,4-3 0 0,3 2 3 0,4-4-2 0,-1 5-4 0,5-2-6 15,3-2-9-15,2 2-8 0,0-2-9 0,2-2-14 0,1 3-14 0,-1-1-15 16,0 1-17-16,-1 0-13 0,-2-3-12 0,-1 3-13 0,-5 2-14 15,0 0-17-15,-7-3-21 0,-1 2-24 0,0-2-27 0,-6 2-36 0,-1-1-40 16,-7 2-54-16,0 0-61 0,-3-3-23 0,-2 4-5 0</inkml:trace>
  <inkml:trace contextRef="#ctx0" brushRef="#br0" timeOffset="1550.0806">36950 3892 361 0,'0'-23'492'0,"3"0"6"0,0-1 3 0,-1 2-82 15,3-4-127-15,4 4-90 0,-4 2-75 0,7-2-42 0,-4 5-24 16,3-1-14-16,0 1-5 0,3 4-6 0,-4 4-6 0,4-2-7 0,0 3-11 16,-1 7-6-16,1-2-5 0,0 6-2 0,-2 2 0 0,1 3 0 15,-3 0 0-15,-1 5 3 0,-4 2 1 0,4 3 3 0,-3 2 1 0,-6 2 2 16,0-1 2-16,0 7 2 0,-6-2 2 0,4 0 1 0,-5 0 1 15,2 2-2-15,-4-3 1 0,3 3-1 0,-6-3-2 0,3-2 1 0,1 4-2 16,1-7-1-16,-5 0-1 0,7-4 2 0,-4-2 0 0,7 2 6 16,-4-6 7-16,4-2 7 0,-1 4 11 0,-1-8 7 0,4-1 3 0,0-3 2 15,7-3 0-15,-5-1 0 0,6-3 0 0,-3-2-1 0,4-3-2 0,4-6-3 16,1 1-4-16,0-4-8 0,3-3-8 0,0-4-11 0,-2 2-12 16,6-1-5-16,-6-3-4 0,5 1 0 0,-6-3 2 0,1 2 3 0,-1-3 5 15,1 5 2-15,-8 4 4 0,2 0 3 0,-1 4 1 0,-3 0-2 0,1 5 0 16,0 2-1-16,-6 5-1 0,0 0-1 0,0 4 1 0,-6 4-2 15,4 5-1-15,-3 3-2 0,-2 6-1 0,0 0-3 0,-5 6 1 0,4 2-1 16,-3 3 3-16,-1 3 3 0,2 4 4 0,-2 0 1 0,5-1 2 16,-4 5-1-16,5-3-5 0,-2 0-8 0,6 2-16 0,-1-4-17 0,3 2-22 15,3-4-28-15,-1 1-30 0,3-2-39 0,2-4-41 0,3 1-92 16,0-5-117-16,6-2-77 0,-1-1-56 0,2-5-28 0,0-1-11 0,2-6-1 16</inkml:trace>
  <inkml:trace contextRef="#ctx0" brushRef="#br0" timeOffset="2516.8364">37601 3089 144 0,'-7'-22'175'0,"-5"-3"-11"0,4 2-2 0,-6 2-3 0,6-2-4 0,-6 4-4 16,4-1-6-16,-4 0-10 0,0 3-13 0,-3 0-11 0,7-3-8 0,-7 4-6 15,0 2-7-15,3-1-8 0,-1 1-6 0,-5 2-7 0,4-1-4 16,-1-2-7-16,-2 3-5 0,2-1-5 0,-1 1-3 0,-3-1-4 0,2 4-4 16,-3-4-6-16,3 3-7 0,-3-3-5 0,0 5-2 0,0 0-3 0,-2-4-2 15,-2 4-2-15,-1-1-1 0,3 0-2 0,-5 3 0 0,2 0-2 0,-5 1 0 16,1-2-2-16,-5 2 0 0,0 0 1 0,0-1-2 0,-4 4 0 16,2-1 1-16,-5 1-2 0,1-3 0 0,-6 3 0 0,4-1 1 0,-6 2 0 15,8 1 1-15,-8-4 0 0,2 3 2 0,2 1-1 0,-1-4 2 0,4 1 0 16,-5 3 1-16,4 0 1 0,0 0 0 0,-3-4-1 0,1 3-1 0,2 1 0 15,-4-3-1-15,2 3-2 0,0 0-1 0,-1 0 3 0,0 0 0 0,-2 0 2 16,0 0 2-16,1 0 2 0,-2 3 2 0,1-3 1 0,5 1 3 0,-6 3 3 16,4-4 3-16,0 7 2 0,-3-6 2 0,1 4 1 0,2 0 1 15,-2 0 0-15,-1 0-2 0,6-3-1 0,-5 4-2 0,4-1-3 0,1 0-2 16,-1 2-2-16,3-2-2 0,-2 0-3 0,6 2-2 0,-2-2-2 0,1 3 0 16,-1 0-2-16,0-4-3 0,5 4-1 0,-2-3-1 0,-4 3-2 0,5-1 0 15,-5 1-1-15,5 0-1 0,1 0-2 0,-2-1 1 0,-4 3-2 16,5 0 0-16,-5 0 1 0,5 0-3 0,-3 3 0 0,-1-1 0 0,1 1 1 15,-1-2 1-15,2 2-1 0,-6-1 0 0,5 0 0 0,-2 1 1 0,4 1-2 16,-7-2 0-16,9 4 0 0,-5-4 0 0,3 0 1 0,0 1 1 0,4 2-1 16,-2-3 1-16,5 1-1 0,0-1 2 0,0-1-1 0,3 1 1 0,-1 3 1 15,3-2 1-15,2 0 2 0,-4 1 2 0,4-4 0 0,3 6 1 16,1-2 0-16,-8 2 1 0,7 1-2 0,0 2 0 0,-3-2 0 0,2 2-1 16,1 0 0-16,2-2 0 0,-2 6 2 0,2-2 4 0,-2 4 3 0,4 0 1 15,-5 0 4-15,4 3 1 0,-1 0 3 0,0 5 3 0,2-1 1 0,-2 3 4 16,0 0 1-16,3 2 2 0,4-1 0 0,-4 4 2 0,1-3-2 15,1 3-2-15,3-1-2 0,1 1-3 0,2-1-1 0,1 1-3 0,2 1 0 16,1-3-2-16,2 2 0 0,2 1 0 0,1-5 1 0,2 3 2 16,1-2 3-16,2 3 4 0,4-5 1 0,-2 2 0 0,7-2 0 0,-1-1-1 15,4 1 0-15,-1 0 1 0,8-2-1 0,-1 0-1 0,3-2-2 0,1 3 0 16,6-5-1-16,3 1 2 0,6 0-2 0,-3-2 0 0,8 0 0 16,3-1 2-16,1 1 1 0,9 0 2 0,4-4 0 0,5 0 1 0,1 1 0 15,7-2 1-15,5 1 0 0,4-1 1 0,1-2-3 0,4 0-5 0,2-2-4 16,3 1-3-16,-2-4-4 0,-2 3-3 0,4-3-4 0,0-3-4 15,-2 0-1-15,-1-1 2 0,1 1 2 0,-2-4 1 0,3 0 2 0,-3-2 1 16,1 1 0-16,3 1 2 0,1-5 2 0,-1-1 0 0,2-2 1 16,4 2 2-16,-1-3 0 0,4-3 3 0,-4 3-1 0,3-4-4 0,-3 3-4 15,4-6-4-15,-4 2-6 0,2 1-2 0,-8-1-2 0,1-2 3 16,2-1 1-16,-4 0-1 0,-1 2 2 0,1-5 0 0,-5 2 2 0,0 0 0 16,2-3 1-16,-2-1 0 0,0-1 0 0,-5 0 3 0,2-1-1 0,-2-2 2 15,-2-1-3-15,-1 1-4 0,-4-3-1 0,-4 0-3 0,-2-3 0 16,-4 0-2-16,-6-2 0 0,0 0-1 0,-6-3 1 0,-4-1 2 0,2 0 0 15,-6 0 2-15,-8-4 4 0,3-2 4 0,-6 0 2 0,-1 2 4 16,-3-7 2-16,-1-1 3 0,-5 2 1 0,2-4 1 0,-4 0 1 0,1 1 0 16,-3-5 0-16,-6 4 0 0,3-3-1 0,-3-1-3 0,-4 1-3 15,-1 0-2-15,0-4-2 0,-6 4-3 0,-1-5-4 0,2 3-3 0,-6-1-1 0,-1-4 2 16,-4 2 2-16,-1-4 2 0,-6 3 0 0,-1 0 3 0,-2-1 0 16,-4 3 2-16,-4-3 1 0,0 3 0 0,-9 1 1 0,1 2 2 0,-1-1-3 15,-7 2-3-15,-6-1-3 0,1 4-8 0,-3-1-4 0,-6 2-6 0,-1 3-8 16,-4-1-12-16,-3 1-15 0,-5 3-16 0,-2 0-13 0,2 6-10 15,0 0-8-15,0 7-10 0,-2-1-14 0,1 3-13 0,-1 8-23 0,2 2-28 16,0 5-36-16,5 6-42 0,0 2-88 0,3 5-113 0,-1 6-48 0,5 3-17 16,1 8-4-16,1-3 0 0</inkml:trace>
  <inkml:trace contextRef="#ctx0" brushRef="#br0" timeOffset="3100.6217">36813 3334 100 0,'-7'-10'418'0,"6"0"-27"15,-3 3-60-15,2-1-73 0,-4 2-45 0,1 0-32 0,3 1-17 0,-2 1-11 16,1 0-10-16,-2 3-13 0,3-6-15 0,-1 7-17 0,-1 0-17 16,-1 0-18-16,2 0-13 0,-2 4-14 0,3 0-11 0,-5 1-9 0,2 3-7 15,0 3-3-15,0 1-2 0,-2 5 1 0,2 0 0 0,3 8 4 0,-1 3 3 16,-1 1 3-16,-1 2 5 0,5 6 4 0,0 3 4 0,0 0 4 16,0 3 4-16,4 9 2 0,-3-6 0 0,6 7-2 0,-5-2-10 0,3 2-11 15,4 3-18-15,-3 1-21 0,1-2-22 0,5 1-25 0,-2-1-35 16,4-7-37-16,-2 8-48 0,-2-7-52 0,4-2-79 0,-1-3-89 0,8-4-50 15,-7-1-26-15,1-3-8 0</inkml:trace>
  <inkml:trace contextRef="#ctx0" brushRef="#br0" timeOffset="3349.8316">37558 3564 217 0,'-6'-23'468'0,"-1"0"10"0,0-2-54 0,2 2-87 0,3 3-85 16,-1 0-84-16,-1 4-49 0,4 0-28 0,7 3-14 0,-5 2-8 16,6-1-8-16,3 7-7 0,0 0-12 0,7 2-16 0,0 3-10 0,1 3-10 15,7 2-2-15,-2 4-3 0,1 6 2 0,4 1 4 0,0 4 2 0,-2 1 2 16,1 4 4-16,-1 2 2 0,-3 4 2 0,1 5 3 0,-6 0 3 16,2 4 2-16,-6 2 0 0,-3 0-1 0,-4 2-5 0,-6 4-7 0,-2-5-12 15,-5 9-15-15,-4-6-22 0,-8 0-24 0,2 2-33 0,-5-1-38 0,-4 2-54 16,-4-4-58-16,1 2-82 0,-4-4-93 0,1-2-48 0,2-5-26 15,-2-1-11-15</inkml:trace>
  <inkml:trace contextRef="#ctx0" brushRef="#br0" timeOffset="4121.115">39583 3587 291 0,'-29'0'368'15,"1"-3"-35"-15,4 0-29 0,2 3-23 0,0-2-18 0,5 2-17 16,2-3-16-16,3 1-20 0,2 2-20 0,1 0-21 0,4-3-21 0,5 3-24 16,0 0-20-16,0-2-19 0,5 2-17 0,5 0-17 0,2 0-17 15,4 0-8-15,6 0-8 0,8 0-4 0,3 0-2 0,6 0 1 0,5 0 0 16,8-3 1-16,4 3-1 0,3 0 1 0,5 0-1 0,7 0-2 15,4-2-4-15,-1 2-7 0,2 0-6 0,8 0-9 0,-2-2-13 0,1 2-15 16,-4-3-15-16,4 1-15 0,-4 2-16 0,-1-3-13 0,-4 0-12 0,-3 3-8 16,-4-2-8-16,-4 2-1 0,-5-3 0 0,-7 2 6 0,-3-2 6 0,-4 2 12 15,-8-6 14-15,-4 6 16 0,-5-3 21 0,-4 1 19 0,-5-2 19 16,-4 4 18-16,0-5 17 0,-6 1 12 0,-3 1 13 0,-5-3 7 0,0 3 9 16,-1-4 6-16,-4 3 7 0,-2-1 2 0,0-1 0 0,-5-4-3 15,2 4-5-15,-7 0-4 0,0-3-5 0,1 3-3 0,-4-2-4 0,1-3-1 16,0 5-1-16,-3-1-1 0,0-1 0 0,3 2-1 0,-3-1 0 0,2-1-1 15,1 6 0-15,2-5 1 0,3 1 1 0,0 2 0 0,1 0-1 16,3 0-2-16,1 0-2 0,1 0-1 0,6 1-4 0,-5 1-6 0,7 0-4 16,0 1-3-16,0-2-5 0,0 0-5 0,7 3-5 0,-5-2-4 0,3 0-2 15,3 3-6-15,4-1-3 0,-3 1-2 0,4 0-2 0,1 0-1 0,1 1-2 16,2 2 1-16,2 1-2 0,-2 1-1 0,0 0 0 0,-1 5-1 16,4-2 2-16,-6 4 2 0,-1 0 0 0,1 3 3 0,-4-1 2 0,4 8 4 15,-6-5 0-15,-3 2 3 0,2 0 3 0,-7 4 0 0,0-1-1 0,-7 2-4 16,1 0-1-16,-3 0-10 0,-5 0-10 0,1 0-17 0,-3 4-17 15,-2-3-27-15,-1 0-31 0,2 0-47 0,2-4-54 0,-3-1-83 0,1 0-98 16,4-1-51-16,3-2-27 0,1 0-12 0,4-3-5 0</inkml:trace>
  <inkml:trace contextRef="#ctx0" brushRef="#br0" timeOffset="4341.1028">42093 3253 39 0,'-4'-15'578'0,"4"2"-15"0,-1-2-5 0,1 3-1 16,-4 2-102-16,1 0-150 0,3 3-92 0,0-1-61 0,3 3-34 15,1-3-19-15,1 7-9 0,3-5-5 0,-1 1-8 0,9 1-13 0,-3 0-16 16,8 3-14-16,1-5-13 0,12 5-9 0,-2-2-14 0,8-2-10 0,2 1-14 16,3 0-14-16,4 0-18 0,0 4-16 0,1-5-19 0,-1 2-21 0,-4 1-27 15,2-4-27-15,-4 4-35 0,-7 2-34 0,0-3-40 0,-6 3-41 16,-4 0-61-16,-6 3-71 0,1-3-30 0,-11 2-8 0,-1 4 4 0</inkml:trace>
  <inkml:trace contextRef="#ctx0" brushRef="#br0" timeOffset="4541.1428">42202 3216 86 0,'-27'0'458'16,"5"0"-35"-16,6-3-63 0,-4 0-42 0,4 3-32 0,3-2-21 0,1 2-18 16,3-3-14-16,1 1-14 0,1 2-20 0,0 0-23 0,5 0-23 15,-1 2-23-15,1 1-19 0,-1-1-20 0,3 4-15 0,0-2-14 0,3 6-9 16,-1-1-6-16,1 5 1 0,-1 3 0 0,2 0 4 0,-1 6 3 0,-1 1 7 15,3 4 9-15,-2 7 5 0,1-5 4 0,-3 6 3 0,-1-1 3 16,4 5-1-16,-1-2-2 0,-3 3-5 0,0 0-8 0,0 1-12 0,0-1-14 16,0 6-20-16,0-7-23 0,0 1-30 0,0 6-33 0,0-5-41 0,0 0-42 15,0-1-57-15,0-4-66 0,2-3-108 0,1 1-129 0,-3-2-69 16,0-3-36-16,2-4-17 0,-2 1-5 0,0-7 6 0</inkml:trace>
  <inkml:trace contextRef="#ctx0" brushRef="#br0" timeOffset="4713.5158">41859 3928 96 0,'0'-4'528'0,"2"-4"2"0,5 4 0 0,-2-4 3 0,5 1 2 16,4 2-121-16,6-2-184 0,1-1-97 0,8 0-52 0,0 4-30 0,6-4-13 16,8 3-17-16,3 1-14 0,4 0-21 0,4-1-22 0,1 0-28 15,6-1-32-15,-1 1-30 0,1 4-30 0,-1-4-51 0,3 2-58 0,-5-2-80 16,0 0-88-16,-3 2-49 0,1 2-30 0,-7 1-9 0</inkml:trace>
  <inkml:trace contextRef="#ctx0" brushRef="#br0" timeOffset="5779.9665">33280 7784 258 0,'-12'-12'481'0,"2"3"4"0,1 1-67 15,0-3-102-15,1 6-76 0,6 1-66 0,-5 0-41 0,7 4-31 0,0 0-15 16,0 0-11-16,7 5-11 0,-5 2-15 0,6-3-10 0,3 4-10 16,4 1-3-16,0 2-2 0,4-2 2 0,3 1 4 0,6-3 4 0,1 3 2 15,0 0 4-15,5-4 1 0,1 1 2 0,1-2-1 0,2-2-2 16,-2 1-3-16,3-3-3 0,-3-1-4 0,-1 0-2 0,-2-1-2 0,-6-3 0 15,4 2 3-15,-7 1 3 0,-4-3 7 0,2 3 8 0,-8-2 8 16,0-1 7-16,-4 3 8 0,-2 1 6 0,1-4 5 0,-4 3 1 0,-2 1 2 16,-1 0-2-16,-2 0-2 0,0 0-5 0,0 0-7 0,0 0-13 15,0 0-13-15,0 0-13 0,-2 5-12 0,-1 0-11 0,0-1-10 16,1 7-7-16,-3-2-6 0,1 10-4 0,1-3-2 0,-2 9 1 0,3 2 1 16,-5 6 2-16,2 2 3 0,0 1 4 0,0 5 3 0,-2 2 2 15,2 2 3-15,3 2-1 0,-4-3 1 0,0 3 0 0,1 1-1 0,-3-7 2 16,4 6 0-16,-1-4-2 0,0-4-1 0,0 3-1 0,0-7-1 15,-4-1 1-15,4 1-1 0,-3-7-2 0,1 0-2 0,0 0-8 16,-5-6-10-16,4 1-11 0,-3-5-14 0,-1 1-18 0,2-5-18 0,0-2-23 16,-5 3-24-16,1-7-30 0,0-3-34 0,-1 0-56 0,1-2-68 15,-6-3-80-15,5-3-86 0,-6-5-37 0,2-1-13 0,-3-7 1 16</inkml:trace>
  <inkml:trace contextRef="#ctx0" brushRef="#br0" timeOffset="5938.639">33249 8374 24 0,'0'-12'498'0,"0"0"4"0,0 4 2 0,2-1 0 16,-2 2-94-16,7-3-142 0,-6 5-86 0,8-2-57 0,3 2-30 0,1 0-14 15,3-1-13-15,6 4-15 0,5-1-16 0,4-1-18 0,8 1-20 16,2 1-22-16,5-2-28 0,7 0-34 0,5-1-43 0,7 2-51 0,1-2-85 16,6 2-104-16,3-2-61 0,-2-2-38 0,2 3-22 0,2-4-14 15</inkml:trace>
  <inkml:trace contextRef="#ctx0" brushRef="#br0" timeOffset="6367.1478">34685 8366 319 0,'-12'-12'511'0,"2"4"6"0,1-4 4 0,4 4 0 0,-2-2-100 16,2 0-153-16,3 3-93 0,2-1-62 0,6 0-35 0,-1 4-18 0,0-4-12 15,7 3-6-15,-2 0-12 0,4 3-14 0,-1 1-14 0,4-3-11 16,0 4-8-16,-1 4-6 0,4-1-6 0,-5 2-4 0,3 3-3 0,-1 1-1 16,-4 4-1-16,-3-1-2 0,-1 2 1 0,0 1-2 0,-8 2 1 15,3 5 0-15,-8-4 4 0,3 3 3 0,-8-1 3 0,0 2 6 0,-1-1 5 16,-2 1 3-16,-1-1 3 0,-4-1 4 0,1 0 3 0,-1 0 2 16,4-4 3-16,-4 0 3 0,3 0 4 0,0-4 2 0,6-3 3 15,1-2 4-15,-2 1 1 0,4-6 2 0,2 1 0 0,3-3 1 0,0-3 0 16,3-5 0-16,2 2-1 0,4-6-1 0,-2 0-3 0,6-8 0 15,4 0-4-15,2-1-3 0,-2-4-3 0,5-1-3 0,4-5-2 16,-6 3-1-16,6-1 0 0,-2-2-2 0,-2 2 3 0,0 1 6 0,0 0 2 16,-3 3 3-16,-2 2 2 0,-3 3 3 0,-2 1-1 0,-2 4 0 15,2 2-2-15,-7 5-2 0,0 0 0 0,-1 6 2 0,-4 2 0 0,-4 5 2 16,1 2-2-16,-2 6-3 0,-4 0-2 0,4 6-2 0,-5 2-2 16,-2 0-2-16,2 6 0 0,-2 1 1 0,1 4 0 0,-1 0-1 0,6-1-5 15,-6 1-8-15,8-1-11 0,-1 0-10 0,5-1-14 0,0-1-15 16,5-2-23-16,7 1-29 0,-2-3-41 0,11-3-49 0,-2-2-84 15,5-3-104-15,5-5-58 0,0 2-34 0,5-5-12 0,1-4-3 0</inkml:trace>
  <inkml:trace contextRef="#ctx0" brushRef="#br0" timeOffset="6818.2281">35853 8018 9 0,'-9'-19'516'0,"1"2"13"15,-1-2 10-15,3 3 7 0,-1-1 7 0,0 2-109 0,-2 0-166 0,3 3-91 16,1 3-56-16,3-3-28 0,-2 5-17 0,1 1-13 0,-2-1-10 16,3 6-12-16,-1 1-16 0,-1 1-14 0,4 6-9 0,-5-1-9 15,2 8-6-15,1 2-3 0,-1 5-3 0,1 2 0 0,-5 5 0 0,2 4 3 16,0 1 4-16,-4 4 3 0,4 1 3 0,0 3 1 0,-3-2 2 16,3 1 0-16,-4-1-1 0,4-1 1 0,1 0 0 0,1-1-1 0,1-4-1 15,2 2 0-15,2-5 0 0,5-2 1 0,0-2 1 0,1-1 1 16,4-3 1-16,2-6 1 0,5 3-1 0,-1-6-1 0,3-5-2 0,3-1-2 15,3-6-5-15,0-2-4 0,7-5-2 0,-1-3-2 0,3-4-1 16,-1-2-1-16,5-5-1 0,-5-2-3 0,0-3 0 0,-5-4 0 16,4-2 0-16,-6-3 3 0,-5-4 1 0,3-2 2 0,-7-3 3 0,-2-2 2 15,-7-3 5-15,-1 0 2 0,-4-4 2 0,-5 3 1 0,0-2 1 16,-2 3-1-16,-6 0 2 0,-1 8-1 0,-3-2 1 0,2 6-1 16,-4 4-3-16,-3 3 1 0,2 2-1 0,-6 9 1 0,3-2-2 0,-5 7-2 15,1 1-3-15,0 6-1 0,-2-1-2 0,-1 6 1 0,2 2-2 0,-4 6-1 16,5-2 0-16,-2 3 1 0,-1 5-2 0,6 1 1 0,0 6 1 15,2 0 2-15,0 3-1 0,3 2 3 0,7 1 1 0,-1 4 1 16,1-1 1-16,7 5 0 0,0 0 2 0,7 0 0 0,-2 3 1 0,4 0 3 16,1 1 1-16,7 2 1 0,0-4 0 0,-2 4-4 0,6-4-9 15,-3 3-10-15,1-3-15 0,3-3-11 0,-3 3-12 0,3-1-10 16,0 0-7-16,-3-2-15 0,-2 3-16 0,2-2-24 0,-5 4-29 0,-1-3-38 16,3-1-44-16,-9 0-59 0,4-1-66 0,-2 2-57 0,-7-4-54 15,-2 2-23-15,0-1-6 0</inkml:trace>
  <inkml:trace contextRef="#ctx0" brushRef="#br0" timeOffset="7102.056">36851 8170 210 0,'-2'-27'505'0,"-5"-2"16"15,2 1 13-15,0 0-39 0,-4 4-66 0,4 0-84 0,0 4-88 0,-3 1-50 16,2 3-29-16,-2 1-16 0,3 0-9 0,-2 5-15 0,2 0-18 16,3 4-18-16,-6 2-19 0,-1 3-17 0,4 1-14 0,-3 1-14 15,2 7-12-15,-2 1-10 0,-4 4-11 0,3 7-3 0,3-2-6 0,-1 9 2 16,0 1 0-16,-2 0 1 0,3 7 2 0,4-1 0 0,-2 6-1 16,4-1-5-16,0 1-6 0,4 0-10 0,-2 2-15 0,4-4-18 0,-4 3-22 15,5-1-25-15,0-2-27 0,1 3-26 0,1-2-25 0,1-3-35 16,2 4-39-16,-2-10-76 0,4 3-92 0,3-4-62 0,-3-2-46 0,3-2-14 15,0-4 1-15,1-4 12 0</inkml:trace>
  <inkml:trace contextRef="#ctx0" brushRef="#br0" timeOffset="7466.8583">37112 8390 472 0,'-6'-24'511'16,"5"-1"10"-16,-3 0 10 0,1 3-77 0,3 2-119 0,0 0-79 15,0 3-58-15,0 2-37 0,0-1-24 0,7 4-19 0,-6 0-16 0,5 2-17 16,0 1-20-16,3 1-17 0,-2 3-16 0,1 1-13 0,4 4-12 15,-2 0-8-15,2 1-3 0,-5 4-1 0,5 3-1 0,-2 2-1 0,-1 2 1 16,3 3 0-16,-7 1 0 0,3 5 2 0,-6-2 0 0,3 2 2 16,-1 1 0-16,-1 0 1 0,-3 1 2 0,-3-2 0 0,-1 2 0 15,3-3-2-15,-3-1 0 0,2 2 0 0,-4-5 0 0,4 1 2 0,-1-3 1 16,1-1 1-16,-5-1 2 0,7-3 2 0,-2-1 2 0,2-1 2 16,0-5 1-16,2 1 1 0,1-3-1 0,1-3 0 0,1 1 2 0,3-5-1 15,-2-1 1-15,2-4-2 0,2-2 0 0,2-1-2 0,2-4 0 16,-4-2 0-16,2-2-1 0,2 0 1 0,-4 0 4 0,2 0 5 15,-2-1 7-15,-1 3 6 0,-1 1 8 0,-3 2 3 0,0 1 5 0,-1 1 1 16,-2 1 1-16,1 4-3 0,-3 5-4 0,0-2-4 0,-3 5-1 16,3 1-3-16,-6 4-4 0,3 2-8 0,-2 4-5 0,0 4-7 0,-4 1-5 15,4 2-6-15,-3 5-3 0,-1 0-2 0,4 5 0 0,0-3-2 16,0 6 0-16,-2-4-4 0,5 1-7 0,-1 0-11 0,3-2-13 16,0 4-14-16,0-7-17 0,5 1-21 0,-2 1-19 0,2-2-24 0,1-3-23 15,5 0-36-15,3 2-40 0,0-8-70 0,3 2-85 0,2-4-66 16,3-1-58-16,-3-3-23 0,6-5-4 0,-1 0 8 0</inkml:trace>
  <inkml:trace contextRef="#ctx0" brushRef="#br0" timeOffset="7651.8232">37766 8027 236 0,'-5'-16'516'16,"2"3"7"-16,-2-2 6 0,3 7-26 0,2-4-42 0,0 6-100 0,0-1-128 15,0 2-72-15,0 5-45 0,0 0-25 0,2 0-13 0,3 5-15 16,2 2-15-16,-2 2-13 0,3 4-13 0,1-1-7 0,5 7-4 0,-8 2-1 15,6 1 1-15,-1 3-1 0,-3 3-2 0,4 0-6 0,-5 3-7 16,1 1-12-16,-1-3-13 0,-5 4-23 0,1 2-27 0,-3-3-31 16,-3 3-38-16,1-2-46 0,-1-3-55 0,-2 4-93 0,-4 0-113 0,-3 0-57 15,2-1-31-15,-4 1-14 0,-3-3-3 0</inkml:trace>
  <inkml:trace contextRef="#ctx0" brushRef="#br0" timeOffset="8400.8124">39364 8420 18 0,'-24'0'488'0,"-1"-2"6"0,3-1-2 0,0 0-62 0,-1 1-96 16,5-1-54-16,1 3-35 0,3-2-18 0,0-1-8 0,1 3-13 0,2-3-15 16,3 2-19-16,-1 1-21 0,8-3-19 0,-6 2-20 0,7 1-15 15,0 0-17-15,7-4-16 0,-2 4-16 0,5-1-13 0,4 1-10 0,6 0-8 16,4 0-7-16,3 0-3 0,12 0-2 0,6-4 1 0,4 4 2 15,8-3 3-15,9 2 4 0,2 1 2 0,11-4 1 0,-1 3 0 0,7-1 0 16,1-2-3-16,7 3-3 0,-2-6-6 0,3 6-7 0,-4-3-5 16,2 1-9-16,-7-1-6 0,1 3-10 0,-8-2-7 0,-3-1-7 0,-7-1-6 15,-5 2-2-15,-6 2-1 0,-8-3 2 0,-6 1 1 0,-4-1 4 16,-7 3 5-16,-4-4 9 0,-6 2 8 0,-2 1 5 0,-6-3 8 16,-5 0 5-16,-3 0 5 0,1 0 4 0,-5-3 3 0,-4 4 0 0,-1-5 1 15,-6 0 0-15,1 1-2 0,-6 0 1 0,-1-3-3 0,-7-1-1 16,-1 1 0-16,-4 2-2 0,-4-3 0 0,-1-1 0 0,-4 3-1 15,-3-2-1-15,-2 3 2 0,2-3 0 0,-2 0 2 0,0 4 3 0,2-4 2 16,3 5 6-16,4-1 3 0,1 2 4 0,7-1 2 0,3 2 0 0,3 0-1 16,7-1 1-16,-2 1 0 0,6 1 0 0,2 1 1 0,8-2-1 15,2 3-2-15,4-1-3 0,8 1-5 0,-2-1-3 0,8 3-3 16,4 0-4-16,0 3-2 0,7-1-2 0,2 1 1 0,0 2 0 0,1 0 0 16,-1 4-2-16,0-1 1 0,-5 0-2 0,-1 4 1 0,-6 0-1 15,2 4 2-15,-7-1 0 0,-2 2 0 0,-7 2 1 0,-2 4 1 16,-2-1 0-16,-6-1-4 0,-2 6-4 0,-5-2-6 0,-7 3-11 0,1-2-15 15,-9 6-15-15,-2-3-25 0,-2 2-28 0,-3-2-41 0,0 3-48 0,0-4-94 16,2 2-119-16,1-2-72 0,4-3-46 0,3-2-22 0,7-2-8 16,6-4 2-16</inkml:trace>
  <inkml:trace contextRef="#ctx0" brushRef="#br0" timeOffset="8834.0429">41716 7890 491 0,'-9'-8'553'0,"1"0"8"0,-1 1-8 0,4 0-15 0,0 2-106 16,2 1-151-16,1-1-84 0,2 1-53 0,2 1-27 0,1 3-14 16,2-4-14-16,4 3-15 0,1 1-16 0,11-3-16 0,1 3-11 0,2 0-8 15,6 0-4-15,6 0 0 0,2-4-1 0,4 3 1 0,1 1 2 16,5-4-1-16,-2 3-1 0,1-3-1 0,-1 1-3 0,-1-2-3 0,-8 0-3 15,3-1-5-15,-8 2-4 0,-1-1-3 0,-6 3-5 0,-4-1-3 16,-1-2-4-16,-5 2-2 0,1 2-3 0,-6-2-3 0,-5-2-3 16,0 5-2-16,-1-3-4 0,-4 3-2 0,-4-1-1 0,-1-3-2 0,0 3-1 15,-5 1-1-15,-2-3-1 0,-5 3 1 0,3-4 0 0,-5 3 0 16,1 1 3-16,-5-3 4 0,5 0 2 0,-4 3 6 0,1 0 6 0,-1 0 8 16,1 0 11-16,1 0 10 0,5-1 10 0,-2 1 12 0,3 0 9 15,2 0 8-15,2 0 8 0,0 0 5 0,1 0 4 0,0 0 3 0,4 0 1 16,-1 0-3-16,4 1-4 0,-2-1-3 0,3 6-5 0,-3-1-2 15,1-1-2-15,3 4-2 0,0 4-4 0,0 1-2 0,0 1-4 16,0 6 0-16,3 1-2 0,1 6 0 0,-3-1 4 0,3 4 4 0,1 3 3 16,0 3 2-16,0 1 0 0,4 1-4 0,-2 2-4 0,-1 1-7 15,1 1-17-15,0-2-23 0,0 2-25 0,0 0-27 0,-1-1-35 0,-4-1-39 16,7 3-47-16,-4-3-54 0,3-2-121 0,-3 2-156 0,2-6-80 16,-2 1-44-16,1-2-23 0,-1-6-11 0,1-2 7 0</inkml:trace>
  <inkml:trace contextRef="#ctx0" brushRef="#br0" timeOffset="24227.6859">28467 12175 187 0,'-7'-8'287'16,"6"1"-70"-16,-3-3-39 0,4 2-25 0,-1 1-12 0,1 0-5 0,0-4-3 15,0 6-3-15,0-3-8 0,1 0-13 0,-1 1-16 0,4-5-14 16,-3 6-13-16,6-1-11 0,-5-1-8 0,3 0-10 0,-2 1-8 16,3-3-5-16,2 2-5 0,1 2-5 0,-4-2-1 0,3-2-2 0,2 4-1 15,-1-3-1-15,0 2-1 0,2 3-2 0,0-4-2 0,-3 3-2 0,1-2-1 16,-1 2 1-16,-1-2-2 0,2 6 1 0,-1-3-2 0,1 1-1 16,-4 2 0-16,7-2-1 0,-7 3-1 0,0 0 0 0,0 0-1 15,0 0 2-15,-1 0 0 0,1 0 0 0,-2 0 1 0,1 0 0 16,-3 0 0-16,4 3-1 0,-5-3 0 0,4 1 1 0,-1-1 0 0,-3 0 0 15,0 0 1-15,2 0 1 0,-2 0 0 0,0 0 1 0,3 0 1 16,-1 0-1-16,-2 0 0 0,3 0 0 0,-3 0 1 0,0 0 2 0,0 0 0 16,4 0-1-16,-2 0 2 0,-2 0-1 0,0 0 1 0,0 0-2 15,0 0 2-15,6 0-1 0,-4 0 1 0,3 0-2 0,-1 0 2 16,-4 0-1-16,3 0 0 0,-1 0-3 0,-2 0 0 0,5 0 1 0,-2 0 0 16,1 0 1-16,-3 0-1 0,4 0-1 0,-1 0-1 0,-1 0-1 15,-1 0 0-15,5 0 1 0,-5 0 1 0,3 0 0 0,1 0 1 0,0 0 0 16,-1 0 1-16,0 0-2 0,2 0 0 0,-2 0-1 0,0 0 1 15,0 0 0-15,0 0 0 0,-1 3 2 0,1-3-2 0,0 4-1 0,3-3-1 16,-1 3-3-16,0-1 1 0,1 2-1 0,-2 2 1 0,2-2 0 16,-3 3-1-16,4 0 1 0,-1 0 0 0,4 4-1 0,-5 1 1 15,2-1-1-15,-1 3 1 0,4-4 2 0,-5 6 1 0,0-2 2 0,-1-3 0 16,1 4 2-16,-2 0-1 0,1-2 2 0,-1 2 0 0,-2-2 2 16,0 1 1-16,-1-1 1 0,-2 5 1 0,0-4 1 0,0 2 1 0,-2-3-2 15,-1 3 0-15,-2-1 0 0,0 1-1 0,-4-1 1 0,1 3 0 16,-4-2 1-16,5 0 1 0,-7 0-3 0,-1 0-1 0,1 0-1 0,1 2 1 15,-3-3-1-15,3 1 0 0,-8-1 0 0,8-2-1 0,-3 2 0 16,3-4 0-16,-3 0-1 0,3-3 0 0,-1 3-2 0,0-4-1 16,4 0 1-16,-2 3-1 0,-1-6 0 0,4 1 0 0,2 0-1 0,-1-2 1 15,3-2-1-15,-4 1 0 0,2 2-1 0,5-5 0 0,-1 3-1 16,-2-1 0-16,5-2 2 0,-3 0-2 0,3 0-1 0,0 0 0 16,0 0-3-16,0 0-3 0,0 0-2 0,0 0-4 0,0 0-3 0,0 0-4 15,0 0-6-15,0 0-7 0,0 0-10 0,0 0-11 0,0 0-14 0,0 0-16 16,0 0-20-16,0 0-26 0,0 0-31 0,0 0-31 0,0 0-29 15,0 0-63-15,0 0-78 0,3-2-37 0</inkml:trace>
  <inkml:trace contextRef="#ctx0" brushRef="#br0" timeOffset="24802.6158">29199 11949 45 0,'0'-8'146'0,"0"0"0"16,0 0 6-16,0 0 0 0,0 3 0 0,0-2-6 0,0 0-7 15,-4-1-7-15,1 3-9 0,1-2-7 0,-1-1-7 0,-1 3-7 0,-1-2-5 16,4 2-7-16,-3-3-5 0,1 4-5 0,-2 0-3 0,3-3-6 15,-5 2-5-15,5 1-3 0,-1-1-5 0,-2-1-4 0,2 5-4 0,-3-3-3 16,3 0-3-16,-2 0-1 0,3 3-3 0,-5-2-3 0,6 1-2 16,-3 0-3-16,-1 2-6 0,2-2-5 0,-2 2-3 0,-1 0-3 0,1 2-4 15,-1 0-2-15,0 3-2 0,-2 0-2 0,3 4-1 0,-4 2-3 16,4 5-2-16,-3 0 1 0,-1 4 1 0,2 5 1 0,-5 2 0 16,7 2 1-16,-3 1-1 0,-1 8 0 0,7-3 0 0,-4 4-1 0,1 0 1 15,3 1-1-15,-2 0-2 0,1-1-1 0,3-1 1 0,3 1-2 16,1-2-3-16,-2 0 1 0,3-2-3 0,1-4-1 0,5-1-1 0,-3 0-4 15,2-5-3-15,4-1-2 0,0 0-1 0,3-5-1 0,5-2-3 16,-3-3-4-16,3-1-4 0,5-5-6 0,-1 0-6 0,1-1-11 0,4-7-14 16,-2 0-18-16,5-3-22 0,-2-5-29 0,2 0-28 0,-1-1-31 15,-3-3-31-15,3-3-64 0,-6-3-79 0,6 1-35 0,-4 0-15 0</inkml:trace>
  <inkml:trace contextRef="#ctx0" brushRef="#br0" timeOffset="25819.1114">30057 12291 275 0,'-7'-3'254'0,"0"3"-22"0,0-2-11 0,0-1-6 0,-1 3-3 16,1-2 0-16,2 0-3 0,0-1-5 0,1 1-9 0,-1 2-10 15,3-3-13-15,-1 3-12 0,0-2-12 0,3-1-11 0,0 3-9 16,0 0-13-16,0-2-10 0,0-1-12 0,3 3-9 0,0-3-13 0,3 1-12 15,-1 2-10-15,3-2-10 0,2 0-9 0,4-1-5 0,0 0-7 16,3-2-3-16,2 4-5 0,10-3-3 0,-6 3-5 0,10-5-6 16,3 1-3-16,-1 1-8 0,8-1-8 0,-2 2-6 0,0-5-9 0,3 0-12 15,-1 4-10-15,1-3-17 0,4-2-15 0,-5 1-19 0,4 3-21 16,-2-3-23-16,1 0-24 0,-2-1-29 0,-3-1-33 0,7 2-29 0,-11 1-28 16,4-1-58-16,0 3-73 0,-7-2-32 0,-1 3-10 0</inkml:trace>
  <inkml:trace contextRef="#ctx0" brushRef="#br0" timeOffset="26092.2314">30790 11887 108 0,'-10'-17'369'0,"1"4"-63"0,1-3-40 0,-3 0-25 15,3 4-16-15,-1 0-14 0,1 0-6 0,-1-1-6 0,4 1-6 16,-3 2-8-16,2 1-10 0,1 1-14 0,0 0-15 0,2 0-16 15,-2 5-15-15,1-2-14 0,1-2-15 0,3 2-15 0,-2 4-13 0,-1 1-11 16,3 0-8-16,0 0-11 0,0 0-7 0,0 1-7 0,0 4-9 16,0 2-6-16,3 1-3 0,-1 5-3 0,-2-1 0 0,3 9 2 0,2-4 1 15,2 4 4-15,-5 3 2 0,3 0 3 0,2 4 1 0,-5 3-1 16,3-2 0-16,2 3-3 0,-2 1-4 0,0 2-5 0,-2-4-7 16,-1 5-7-16,5-2-12 0,-7 0-14 0,1 2-16 0,-1-2-17 0,0 3-16 15,0-1-20-15,-1-3-25 0,1 3-25 0,-4-2-38 0,4-1-40 16,4 0-80-16,-4 0-99 0,1-2-46 0,3 0-22 0,1-7-3 0</inkml:trace>
  <inkml:trace contextRef="#ctx0" brushRef="#br0" timeOffset="26552.9554">31625 11900 142 0,'-5'-15'240'0,"4"-1"-25"0,-6 0-10 0,2 0-5 15,3-4-1-15,-1 4 1 0,-1-1 2 0,-1 0 1 0,2-4 0 16,1 8-6-16,-1-2-7 0,3-3-7 0,-2 4-7 0,2 1-10 0,-4 0-11 16,1 1-11-16,3 2-13 0,-2 0-15 0,-1 4-15 0,3 1-13 0,-2 1-13 15,2 4-11-15,0 0-10 0,-3 9-9 0,3-1-8 0,0 8-7 16,0 1-7-16,0 5-6 0,3 2-3 0,-3 8-3 0,2 1 0 15,-2 3 3-15,3 3 1 0,-3 2 3 0,0 2 0 0,0 1 0 0,0-2-1 16,-3-1-2-16,3 4-5 0,-2-3-5 0,-1-4-11 0,-2 1-10 16,1 1-15-16,3-4-19 0,-6 3-22 0,2-6-22 0,1 2-27 15,3 0-27-15,-3-6-39 0,2 4-46 0,2-6-92 0,2 0-116 0,2-2-61 16,1-1-34-16,0-4-12 0,3 0-1 0</inkml:trace>
  <inkml:trace contextRef="#ctx0" brushRef="#br0" timeOffset="27009.1012">32715 12097 358 0,'-13'-4'395'0,"-1"0"-47"0,0 0-50 0,1 3-52 16,1-6-33-16,1 6-26 0,3-3-14 0,-1 3-10 0,4 1-12 15,0-2-14-15,2-2-16 0,-1 4-18 0,4 0-16 0,0-5-16 0,4 2-17 16,-1 3-14-16,2-5-14 0,0 4-14 0,7-2-14 0,-1-1-13 0,2 1-13 15,6 1-14-15,1-1-17 0,3 1-15 0,4-1-22 0,0-2-25 16,4 2-33-16,5 3-35 0,-4-1-40 0,4-2-39 0,0 3-66 16,1-2-80-16,-1 2-35 0,0 0-14 0</inkml:trace>
  <inkml:trace contextRef="#ctx0" brushRef="#br0" timeOffset="27219.9779">32662 12410 38 0,'-10'2'452'0,"2"-2"7"0,-1 0 7 0,7 0-80 0,-4-2-123 0,6-1-74 15,0 3-51-15,0-2-29 0,0-1-19 0,6-2-15 0,-1 3-12 16,1 0-19-16,6-1-22 0,1-2-23 0,1 2-24 0,1 1-25 16,6-3-26-16,1 2-30 0,-2 1-30 0,9-3-44 0,-1 5-47 0,1-5-77 15,1 4-89-15,3-3-44 0,2 0-21 0</inkml:trace>
  <inkml:trace contextRef="#ctx0" brushRef="#br0" timeOffset="29109.5553">34180 11797 72 0,'0'-4'160'0,"0"-2"2"0,-2-2 0 0,-1 3 2 16,3-2-1-16,-2 2-5 0,2-3-5 0,-3 3-10 0,-1 1-10 15,4 0-8-15,-1-3-7 0,-3 2-8 0,4 1-6 0,-1 0-9 16,-3 1-5-16,1-2-6 0,-2 1-8 0,5 1-6 0,-2-2-5 0,-1 4-4 16,-1-1-4-16,2-2-3 0,-1 3-4 0,0-3-4 0,1 4-3 15,-1-3-2-15,1 3 0 0,2-1-3 0,-7-3-2 0,7 4-1 16,-2-1-3-16,-1-2-1 0,3 3-2 0,-2-3-2 0,2 2-2 0,-3 1-2 16,-1 0 0-16,4 0-1 0,-1 0 0 0,1 0-3 0,0 0-1 0,0 0-1 15,-4 0-1-15,4 0 0 0,0 0 1 0,0 0 0 0,0 0 1 16,-3 0 0-16,1 0 0 0,-1 0 0 0,3 0-2 0,0 0 0 15,-2 0-1-15,2 0 0 0,-3 0-1 0,3 0-1 0,-4 0 1 16,4 0-3-16,0-3-2 0,0 3-1 0,-2 0-2 0,-1 0 0 0,3-2 0 16,0 2 0-16,0 0 1 0,-2-3 0 0,2 3-1 0,0 0-1 15,-3 0 1-15,3 0 1 0,0 0-1 0,-3-2 2 0,3 2 1 0,0 0 1 16,-2 0 0-16,-2-3-1 0,4 3 0 0,-1 0-1 0,1 0 0 16,-7 0 1-16,5 0 0 0,-1-3 0 0,-1 3-1 0,-1-2-1 0,4 2-2 15,-3 0 0-15,1-3-2 0,-2 3 1 0,3 0-1 0,-2 0 0 16,1-1 2-16,-2 1-2 0,3-3 1 0,-1 3 0 0,-1 0 1 0,3 0-1 15,-6 0 3-15,5 0 0 0,-1 0 2 0,1 0 0 0,-5 0 0 16,2 0 0-16,3 0-1 0,-1 0-2 0,0 0 0 0,-2 0 0 16,1 0-2-16,2 0 1 0,-1 0-2 0,1 3 0 0,-5-2-2 0,6-1-2 15,-4 3-1-15,-2-1-2 0,2 1-1 0,3 2 2 0,-5-2 0 16,2 2 1-16,0-1 0 0,0 0 0 0,-4 4-2 0,4-3 1 16,-3 2 0-16,1 5-1 0,0-4 1 0,0 0 1 0,0 0 0 0,1 4 4 15,-1 1-2-15,-2-1-2 0,2 1 1 0,1 1 0 0,-1-2-1 16,0 4 1-16,0-1 1 0,0 2 1 0,0 3-1 0,-1-1 1 0,3 1 0 15,0 1-1-15,-4 3 0 0,7-1-1 0,-4 3-1 0,1-1 0 16,-1 0-1-16,3 3 1 0,1-3-2 0,-1 3-4 0,-1-1-4 0,4-3-1 16,4 4-2-16,-1-3-4 0,-1 0-2 0,3 1-4 0,-1-2-4 15,4 0-3-15,-3-2-1 0,7-2-3 0,-2 2-3 0,2-6-1 16,-1 3-1-16,-1-2 1 0,3 2-1 0,4-9 2 0,-3 6 0 0,0-4 0 16,3-2 3-16,0-2 1 0,2 0 3 0,-1 1 0 0,1-6 2 15,3 4 2-15,-1-6 2 0,1-1 2 0,-2 0 2 0,6 0 2 16,-2-1 0-16,-2-6 1 0,7 0 2 0,-5 2 2 0,1-4 1 0,3 2 2 15,-4-6 1-15,3 1 0 0,0-3 5 0,-1 0 0 0,1-1 2 16,-1-4 0-16,-3-1 2 0,3-1 1 0,-4-5 1 0,-1 1 2 0,1-2 3 16,-2-2 0-16,-4-4 2 0,1-2 2 0,-4 1 3 0,1-4 3 15,-5-3 2-15,-4-1 1 0,0 3 1 0,-2-4 0 0,-3-1 2 0,-3 0 3 16,-2-1 2-16,0 5 1 0,-4-1 0 0,-1 2 0 0,-4 3 0 16,1 3-2-16,-8 1-4 0,6 1-3 0,-7 8-3 0,-4-1-6 0,4 6-6 15,-6-2-6-15,1 10-9 0,-5 3-10 0,-2 0-14 0,1 5-14 16,-6 6-13-16,3 1-20 0,-5 8-23 0,0-1-31 0,2 7-37 15,-2 4-55-15,5-1-64 0,1 6-63 0,6 1-62 0,0 2-29 16,8 0-11-16</inkml:trace>
  <inkml:trace contextRef="#ctx0" brushRef="#br0" timeOffset="29929.4407">39122 12348 347 0,'4'-9'305'0,"-3"1"-93"0,-1 1-59 0,0 2-42 16,0-3-23-16,0 1-14 0,0 3-7 0,0 0 0 0,0-1-6 0,0 2-6 16,0 3-11-16,0 0-14 0,0 0-12 0,0 0-10 0,0 0-9 15,0 0-8-15,0 0-5 0,0 0-3 0,0 0-1 0,0 0-2 16,0 0 0-16,0 0 1 0,0 0 2 0,0 0 1 0,0 0 4 0,0 0 4 16,0 0 3-16,0 0 4 0,0 0 5 0,0 0 2 0,0 0 2 15,0 0 1-15,0 0 0 0,0 0 1 0,0 0 0 0,0 0-1 0,0 0-1 16,0 0-1-16,0 0-1 0,0 0-3 0,0 0-2 0,0 0-5 15,0 0-3-15,0 0-2 0,0 0-2 0,0 0-2 0,0 0 1 0,0 0 0 16,0 0-1-16,0 0 1 0,4-2 2 0,-4 2 1 0,0 0 1 16,0 0 2-16,0 0 3 0,0 0 1 0,0 0 0 0,0 0 2 15,0 0 0-15,0 0 2 0,0 0 0 0,0 0 0 0,0 0 1 0,0 0 3 16,0 0 3-16,0 0 2 0,3-3 3 0,-3 3 3 0,0 0 5 16,0 0 5-16,2-2 6 0,-2 2 4 0,0 0 5 0,0-2 3 0,0 2 4 15,0 0 4-15,3 0 2 0,-3 0 1 0,0 0 2 0,0 0 1 16,0 0 0-16,0 0-3 0,0 0-3 0,0 0-5 0,0 0-3 15,0 0-4-15,0 0-5 0,0 0-4 0,0 0-3 0,0 0-6 0,0 0-3 16,0 0-3-16,0 0-4 0,0 0-7 0,0 0-1 0,0 0-4 16,0 0-2-16,0 0-2 0,0 0-2 0,0 0-2 0,0 0-2 0,0 0-3 15,0 0-6-15,0 0-9 0,0 0-15 0,0 0-18 0,0 0-20 16,0 0-22-16,0 0-33 0,0 0-39 0,0 0-72 0,5 0-88 0,0 2-48 16,2 0-26-16,0-2-14 0</inkml:trace>
  <inkml:trace contextRef="#ctx0" brushRef="#br0" timeOffset="30436.8014">41017 11459 346 0,'-2'-26'447'0,"-5"-2"12"15,6 3-76-15,-3 3-118 0,2 6-70 0,-4-3-42 0,4 6-24 16,-1 5-18-16,1 3-6 0,2 2-3 0,-4 8-5 0,4 2-8 0,0 9-9 15,0 5-10-15,4 7-9 0,-4 9-10 0,2 8-5 0,3 6-2 16,-2 6 0-16,2 5 2 0,0 4 0 0,2 7 0 0,-5 2-4 16,1 3-9-16,1 0-10 0,-4 0-13 0,0 1-17 0,0 0-17 0,0 0-16 15,0-2-14-15,0 1-17 0,-4-6-19 0,1 0-21 0,3-4-24 16,0 1-38-16,0-6-44 0,3 0-83 0,1-6-101 0,-3-2-50 0,3-7-24 16,-3-5-6-16,6-4 4 0</inkml:trace>
  <inkml:trace contextRef="#ctx0" brushRef="#br0" timeOffset="31003.9221">40926 11302 153 0,'-5'-25'454'0,"2"3"5"0,3 1-45 16,0-2-70-16,5 6-86 0,7 1-95 0,5-1-53 0,3 1-32 0,9-1-17 15,7 4-8-15,2 0-14 0,15-2-13 0,6 2-12 0,13 1-8 16,12-1-5-16,8 1-2 0,15-1 0 0,12 1 1 0,8 0-2 16,12 3-3-16,13-4-6 0,5 2-9 0,2 2-14 0,6-5-14 0,2 5-10 15,2-3-6-15,-2 2-18 0,-1-2-22 0,-9 2-17 0,-4-1-17 16,-1-2-2-16,-4 6 8 0,-5-5 13 0,-6 3 17 0,-2-2 14 0,-9 2 15 16,-7 2 13-16,-10-3 16 0,-6 0 19 0,-10 3 17 0,-11-1 30 15,-7-1 36-15,-12 3 32 0,-5 0 30 0,-12 1 14 0,-6-1 4 16,-5 5-1-16,-7-3-3 0,-6 3 1 0,-7-2 1 0,-1 3 5 15,-1-4 4-15,-4 4-2 0,-4 0-7 0,2 0-13 0,-5 0-19 0,-2 0-17 16,0 0-18-16,0 0-14 0,0 4-11 0,-2 0-11 0,-5 0-6 0,0 3-7 16,0-1-9-16,1 5-7 0,-6-2-6 0,1 4-4 0,-6 4-3 15,4-1 0-15,-1 8 3 0,1 0 1 0,-1 6 3 0,0 0 3 16,1 6 4-16,-1 1 0 0,2 6 3 0,2 1 2 0,1 4 3 0,1 3 1 16,-1 1 3-16,1 8 2 0,6-4 4 0,-5 8-2 0,5 1-3 0,-1 2-1 15,3 1-1-15,0-1-4 0,3 3-2 0,-1 0-3 0,2-1-3 16,1-2-1-16,1-4-4 0,0 2-3 0,2-3-1 0,-1-2-2 15,0-1-3-15,0-2-2 0,-1-3 0 0,0-4-1 0,-1-1-3 0,-2-2 1 16,-1 1 2-16,-2-7 1 0,0 1 3 0,-2-2 4 0,-3-6 0 16,-2 3 3-16,-1-4 3 0,-6-1 3 0,0-3 1 0,-1-2 2 0,-7-3 3 15,-4 1 2-15,-3 2 2 0,-7-6-1 0,-3-1 1 0,-5-1-2 16,-2-3-2-16,-12-3-3 0,-4 1-1 0,-2-1-4 0,-8-5-4 0,-3 4-2 16,-3-6 2-16,-8-1 0 0,-6 0 1 0,2 0 0 0,-9-2 2 15,-3-1-1-15,-2-2-1 0,-6 3-2 0,-6-1-2 0,4-2-6 0,-9 0-6 16,0 0-10-16,-4 2-12 0,2-2-13 0,-1 5-16 0,1-2-20 15,2-1-20-15,5 3-21 0,0 1-22 0,12-2-30 0,2 2-34 0,8 1-46 16,7-2-54-16,7-2-59 0,7 2-63 0,8-2-23 0,8 1-6 16</inkml:trace>
  <inkml:trace contextRef="#ctx0" brushRef="#br0" timeOffset="31833.8935">41632 11422 199 0,'-1'-6'195'0,"-3"0"-28"0,4 1-16 0,-1 0-7 0,1 1-1 16,-4 1 1-16,4 1-6 0,0-3-9 0,0 2-12 0,0 3-14 16,0 0-10-16,0-3-7 0,0 3-5 0,0-5-4 0,0 5-4 0,0-1-6 15,0 1-5-15,0-3-5 0,0 3-4 0,0 0-5 0,0 0-4 16,0 0-5-16,0-1-5 0,0 1-7 0,0-4-3 0,0 4-5 0,0 0-4 16,0 0-5-16,0 0-4 0,0 0-1 0,0 0-4 0,0 0-3 15,0 0-3-15,0 0-1 0,0 0-2 0,0 0-2 0,0 0-1 16,0 0 1-16,0 0 1 0,0 0 0 0,0 0 0 0,0 0 1 0,0 0 1 15,0 0 0-15,0 0 1 0,0 0 2 0,0 0 0 0,0 0 3 16,0 0 2-16,0 0 3 0,0 0 1 0,0 0 3 0,0 0 2 16,0 0 4-16,0 0 2 0,-3 0 3 0,3 0 4 0,0 0 4 0,0 0 3 15,0-3 1-15,0 3 3 0,-2 0 0 0,2 0 2 0,-3-1 1 16,3-3 1-16,0 4 2 0,-2 0 2 0,2 0 0 0,0-1-2 0,0 1 0 16,0 0-4-16,0 0-4 0,0 0-1 0,0 0-3 0,0 0-1 15,0 0-3-15,0 0-2 0,0 0-4 0,0 0-6 0,0 0-4 0,0 0-6 16,-3 1-4-16,-1 3-2 0,4-3-2 0,-2 6 0 0,2-2 2 15,-3 6 0-15,1 3 1 0,-1 2 1 0,-1 2 2 0,4 2 1 16,-1 8 1-16,1 2 4 0,-4 4 2 0,1-2 2 0,3 8 3 0,-2-1 2 16,-1 4 0-16,3-1-1 0,0 0-1 0,0-1-2 0,0 4-1 15,0-3-4-15,0-1-5 0,0-1-9 0,0-2-8 0,0-4-10 16,0-2-11-16,0 1-14 0,3-3-12 0,-1-3-14 0,-2-2-13 0,7-2-16 16,-6-2-17-16,3-3-16 0,1-4-17 0,-2-2-19 0,-1 0-16 0,5-4-14 15,-5-3-12-15,1 1-9 0,-3-6-7 0,2-6-2 0,5 1 0 16,-7-3-3-16,1-1-2 0</inkml:trace>
  <inkml:trace contextRef="#ctx0" brushRef="#br0" timeOffset="32186.667">41605 11598 133 0,'7'-16'219'0,"-5"4"-26"16,1 4-16-16,-1 0-13 0,5 3-9 0,-2 2-12 0,0 3-13 0,0 3-16 16,3 5-12-16,-2-3-14 0,2 10-10 0,6-3-7 0,-2 4-5 0,-2 2-2 15,2 7-1-15,2-3-2 0,-1 2-3 0,2 3-7 0,3 3-7 16,-5 0-6-16,6-1-6 0,1 2-6 0,-4-2-6 0,4 4-4 15,-1-7-7-15,3 5-7 0,-3-7-8 0,3 3-6 0,-3-2-8 0,3-4-8 16,0-1-8-16,-3-1-9 0,1-3-8 0,-1-3-8 0,-2 0-6 16,-1-4-4-16,4-4-4 0,-6 1 1 0,-1-4-1 0,1-2 2 15,-4-5 2-15,4 0 4 0,-2-5 4 0,-4-2 6 0,1-4 5 0,-2-4 8 16,-1-1 8-16,-4-6 8 0,-2 0 7 0,0-6 6 0,0-2 5 16,-2-2 7-16,-4-5 5 0,1-3 8 0,-1 4 9 0,1-2 9 15,-3-4 10-15,3 5 7 0,-2 0 7 0,2 6 10 0,0 1 7 0,-1 3 2 16,0 3 0-16,1 4-5 0,3 5-4 0,-2 3-5 0,1 1-3 15,-2 7-3-15,3 4-5 0,2 5-4 0,-3 2-6 0,-1 6-6 0,4 1-5 16,-1 8-7-16,1 3-7 0,0 4-3 0,0 4-1 0,0 5-2 16,0-2 1-16,1 8-5 0,-1-1-7 0,4 1-7 0,-1 5-12 0,-1-5-14 15,1 1-16-15,2 4-20 0,1-4-18 0,2-1-21 0,1 1-22 16,1-6-18-16,3 0-18 0,3-2-14 0,-3-3-9 0,1-5-12 16,1 1-13-16,6-3-37 0</inkml:trace>
  <inkml:trace contextRef="#ctx0" brushRef="#br0" timeOffset="34153.4971">42739 11771 157 0,'14'-25'162'0,"-4"8"-11"0,4 1-7 0,-2 3-5 0,-4-1-4 15,-1 9-5-15,0 1-9 0,1 4-8 0,-3 4-12 0,1 1-10 0,-1 7-11 16,0-1-8-16,2 5-6 0,-2 1-3 0,-4 3-2 0,6-1-5 16,-5 4-4-16,1-2-6 0,1 3-5 0,-3-4-6 0,3 1-6 0,-4-4-4 15,2 4-6-15,-2-4-5 0,3-2-2 0,0 1-3 0,-3-4 0 16,2-1 1-16,-2-1 2 0,4-2 5 0,-3-2 5 0,3-3 4 15,-1 2 1-15,-1-5 0 0,-2-3-1 0,3 1 1 0,-1-2-1 0,-2-4 1 16,0-2 0-16,0-5-2 0,0 3-2 0,-2-5-2 0,-1-3-6 16,1 0-4-16,-5-2-7 0,0-3-4 0,-1 1-1 0,-1-1-2 0,-3-2-3 15,6 6 1-15,-8-4 1 0,0 7-2 0,2-2-2 0,2 5-3 16,-3 2-5-16,1 1 0 0,-5 4-1 0,3 3 0 0,0 5 0 16,1 5 0-16,-3 3 0 0,-1 0-1 0,0 11 1 0,2-1 0 0,-6 5-1 15,6 3 2-15,0 0 1 0,1 5 3 0,0 2 3 0,8-3 1 16,-3 3 0-16,-3 0 0 0,10-2-1 0,-4-1 0 0,6 0 0 0,0-3-1 15,6-5 0-15,-4 1 0 0,3-4 1 0,4-2 2 0,-1-2 2 16,1-1 4-16,1-3 3 0,-1-3 4 0,4 0 2 0,-1-7 2 16,2 2 2-16,-1-3 2 0,1-4 3 0,0-3 1 0,3 2 1 0,-2-4 1 15,-1-2 2-15,3-1-1 0,-4-5-1 0,1 0-1 0,3-1-2 16,-7-2-2-16,4-3-2 0,-5-2 1 0,2 3 0 0,-5-3 2 0,-1 1 1 16,0 0 2-16,2 3 3 0,-7-2 0 0,1 3 1 0,-1 4-4 15,0 0-6-15,0 4-3 0,-1 0-2 0,-3 4-1 0,-1 3 0 16,2 2-3-16,-2 6 0 0,-1 5-2 0,1-2-3 0,-1 8-3 0,4 3-2 15,-5 3-2-15,2-1-1 0,0 6 2 0,1-1 5 0,3 4 1 16,-3-1 2-16,3 0 0 0,1-1-1 0,0 1-1 0,1 1 0 0,3-7-2 16,-3 1 0-16,6-1 0 0,-2-2-2 0,4-2-2 0,-1 0-1 15,3-5 1-15,2 1-4 0,-3-3 0 0,6-3 0 0,-3 1-1 0,3-6-1 16,4 0-3-16,-4-2-2 0,4-4-2 0,-5-1 0 0,8-3-1 16,-5-4-2-16,4-1 1 0,-1-4 0 0,-2 1 1 0,-1-7 1 15,1-2-1-15,-2-5 2 0,0-3 1 0,-1 0 1 0,-1-5 2 0,-5 0 0 16,1-2 3-16,-3-5-1 0,4-1 2 0,-4-1 2 0,-2 1 1 15,-1 0 1-15,0-2 3 0,-2 1 2 0,-1 2 6 0,5 3 6 16,-7 0 5-16,1 6 5 0,-1 0 8 0,0 2 9 0,0 4 5 0,0 2 4 16,0 4 0-16,0 7-2 0,0 0-2 0,-1 4-4 0,1 5-2 15,-4-1-2-15,1 9-4 0,-2 0-4 0,3 5-2 0,-1 5-5 0,-1 5-5 16,3 2-4-16,-5 4-3 0,3 4-2 0,0 3-1 0,1 7 4 16,-1 0 3-16,-1 2 4 0,2 3 1 0,2 4-1 0,0-1 1 15,2 0-1-15,2 3-4 0,-1 1-3 0,-1-4-5 0,4 2-5 0,0-2-6 16,2-2-6-16,-3-5-7 0,4 3-5 0,-1-5-7 0,3-3-8 15,2 0-8-15,-3-3-9 0,6-4-7 0,-3-2-7 0,1 0-8 0,0-6-6 16,1-3-9-16,-1 1-6 0,6-5-6 0,-5-1-2 0,6-5-3 16,-2-3 1-16,-1-3 3 0,3-5 7 0,-2 0 9 0,-1 0 9 0,1-8 13 15,-2-1 11-15,0-3 16 0,-1-5 15 0,-1 0 18 0,-5-4 18 16,0-2 17-16,-1 0 16 0,0-2 17 0,-4 1 13 0,1 3 11 16,-4-1 9-16,2 1 7 0,-3 1 3 0,-1 4-1 0,0 2-5 0,0 2-10 15,0 4-10-15,0 2-6 0,-1 6-7 0,1 0-7 0,-6 8-7 16,3 0-7-16,0 0-8 0,1 8-9 0,-5 0-6 0,2 1-8 0,5 7-5 15,-2 1-3-15,2 1-1 0,-3 2 2 0,3 4 2 0,0-4 2 16,0 4-1-16,0-2-1 0,3 0 0 0,-3-2-2 0,2 4 0 16,1-4 0-16,3-2-2 0,-3-1 0 0,2-1-1 0,0-3 1 0,0 1 2 15,2-1 1-15,-5-1-1 0,3-4 2 0,3 0 0 0,-1-4 1 16,0 0 0-16,0-2-2 0,0-2 1 0,1 0-2 0,1-5-1 0,-1 1-1 16,1-1 2-16,-1-3-1 0,-1-3-1 0,2-2 0 0,3-3 0 0,-4 1-2 15,-1-2-1-15,0-2 0 0,0-1-2 0,-1-1 1 0,-4-2 1 16,5-1-1-16,-2 3 2 0,-3-1-1 0,1 2-1 0,1-1-5 15,-4 8-6-15,1-2-3 0,-1 2-1 0,0 6 0 0,0-1 4 0,-1 6 1 16,1 4 2-16,-4 4 2 0,1 0 0 0,1 6 1 0,-3 0 1 16,2 8 3-16,-3 1 2 0,3 2 3 0,0-1 4 0,-2 4 4 15,3-1 2-15,-2 2-2 0,1-2-3 0,3 0 0 0,-2 0-4 0,2-4-1 16,0 2-3-16,2-6-2 0,1 4-3 0,3-4-1 0,-1-5-1 16,1 2 0-16,3-3 0 0,-2-2 0 0,1-2 0 0,4-3-1 15,2-1-3-15,0-2 0 0,-1-2-3 0,4-2-1 0,-3-1-1 0,5-8 1 16,-2 3 4-16,-2-3-1 0,6-3 2 0,-6-3 0 0,4-2-2 15,-2-2 1-15,-4-1-1 0,1-2 3 0,3-1 1 0,-7-3 2 0,2 0 5 16,-2-3 3-16,-1 3 3 0,-4-3 3 0,4 6 1 0,-4-6 2 16,2 8 2-16,-6 2-4 0,4 0-1 0,-5 6-4 0,4 1-2 0,-4 3 0 15,0 6 3-15,-4 0 0 0,3 5 0 0,-3 1 1 0,3 1-1 16,-6 6-2-16,2 5-2 0,-1-4-2 0,1 8-2 0,2-2 2 16,1 2 2-16,-5 1 0 0,7 0 2 0,-1-1-5 0,1 4-4 0,0-4-4 15,0-4-5-15,0 4-2 0,1-4-2 0,3-2-2 0,-1-1-2 16,2-4 2-16,0-1 1 0,1 0 3 0,6-1 1 0,-6-3 3 15,3-3 1-15,3-1 4 0,-4 0 3 0,6-1 4 0,-4-4 1 0,4 1 3 16,-2-2 2-16,-2 0 2 0,2 0 0 0,-5-2 1 0,5 3-3 16,-4 2 1-16,3-5-2 0,-6 4-1 0,3 1 0 0,-3 1-1 0,-1-1 1 15,-1 6 3-15,-3 1 2 0,0 0 3 0,0 1 5 0,0 6 3 16,0-1 4-16,-3 1 3 0,-1 6 0 0,-1 1 5 0,3 0 0 0,-1 3 2 16,-2 1 2-16,0 1 0 0,-2-2-2 0,2 3-2 0,1 4-2 15,-1-4-3-15,4 1-4 0,-3-4-4 0,1 3-6 0,1-2-7 16,2-2-6-16,-3-1-7 0,3 1-8 0,0-2-6 0,3-2-4 0,-3 1-6 15,2-4-4-15,5-1-5 0,-6-4-4 0,8 5-6 0,-4-6-7 16,7 1-6-16,-4-1-2 0,3-3-1 0,-1-3 2 0,2-1 1 0,-2 1 6 16,7-1 0-16,-3-2 1 0,-1-2 7 0,1 1 4 0,0-3 6 15,-1-2 2-15,1 2 6 0,0-5 6 0,1 2 6 0,-1-3 4 0,-1 1 5 16,3-3 8-16,-4 1 6 0,-2-3 8 0,3 0 6 0,-1 3 5 16,-1-4 2-16,2 1 3 0,-1 4 3 0,-3-1 6 0,1-1 3 15,-2 3 4-15,1 3 0 0,-4 3 0 0,0-3-2 0,0 5 0 0,2 2 1 16,-5 4-1-16,-2 1 1 0,3 0 0 0,-1 1 2 0,-2 7-1 15,0 0 0-15,0 3-4 0,0-2-1 0,0 5-2 0,0-2-2 16,3 4 1-16,1-2-2 0,-4-2-1 0,1 4-4 0,-1-1-5 0,4-2-2 16,-2-2-3-16,4-1-4 0,-4 0-3 0,2 0-1 0,-1-1 1 0,-3-4 1 15,2 3 5-15,1-3 4 0,-3-2 7 0,2 1 4 0,-2-4 5 16,0 0 2-16,0 0 0 0,0 0 2 0,0 0-1 0,0-3 0 16,0-1 0-16,-2-1-1 0,2 0-2 0,-5-3-2 0,2-1-6 0,-3-4-6 15,0 1-5-15,0 0-6 0,-2-4-5 0,3 3-3 0,-5-2-2 16,1-1-1-16,1 2-1 0,-1-2-1 0,1 2 1 0,1 2 1 15,0 0 0-15,-2 0 0 0,4 0 0 0,-3 4-3 0,1 4-3 0,0-4 0 16,0 7-1-16,0-2-1 0,-1 3-3 0,1 3 1 0,-1 2 0 0,-1-1-1 16,0 7-1-16,-1 2 0 0,2-1-2 0,-1 3 0 0,1 4 1 15,-1 1 3-15,1 2 2 0,3 2 2 0,-4 0 1 0,4 0 1 16,3 2 1-16,-5-1 1 0,6-2 1 0,-3 2 0 0,4-4 0 0,0 2 1 16,4-3 1-16,-3 0 1 0,6-4-1 0,-5 0 1 0,3 0 4 15,4-4 0-15,-4 0 3 0,3-6 1 0,4 2 3 0,-3-3-1 16,1-2 2-16,3-3 2 0,-1 0 0 0,2-3 0 0,0-4 1 0,-1-1 2 15,-2-2 2-15,6-1 3 0,-4-4-1 0,1-4 2 0,-4 3 0 16,6-5-1-16,-6-1 3 0,0-3 0 0,-2 0 0 0,-2-2 2 16,2 3 1-16,-1 0 3 0,-2-4 3 0,-3 7 2 0,-2-2 1 0,3 3-3 15,1 2-4-15,-4 1-5 0,0 5-6 0,0-1-5 0,0 6-5 16,-4 2-3-16,1 1-1 0,3 4-3 0,-2 4-3 0,-1 1-2 0,1 2-4 16,2 6-2-16,-3-1-4 0,-1 5-2 0,4 1 3 0,-2-2 2 15,2 4 5-15,0 0 2 0,0 3 5 0,0-4-1 0,2-1 0 0,-2 1-1 16,4-2-2-16,-1-1-1 0,2-1-1 0,-3-3-2 0,5 1 2 15,-6-4-1-15,4-1 2 0,2-3 0 0,2 0 0 0,-2-1-2 16,-1-4 1-16,1 0-3 0,0 0-2 0,0-4-1 0,1-1-1 0,4-3-1 16,-1-1-1-16,1-7-2 0,-2 6-2 0,2-9-1 0,-5-2-1 15,4 1-1-15,-2-6-1 0,-1-1-2 0,3-3-3 0,-6-3-1 16,3-3 0-16,-3-3 0 0,1-5 1 0,0 3 1 0,-4-7-1 0,5-3 1 16,-5 2 2-16,1-2-1 0,-3 1 3 0,2 1 3 0,-2-3 6 15,0 6 5-15,0 4 9 0,0 3-1 0,-2 4-1 0,2 5 1 0,-3 3 2 16,1 10 1-16,2 5 4 0,-3 4 2 0,3 8 3 0,-4 8 2 15,4 4-1-15,-2 5 0 0,2 10-4 0,0 3-3 0,0 5-4 0,0 4-6 16,0 6-1-16,0 2-10 0,0 1-13 0,0 3-20 0,0 2-24 16,0 0-37-16,2 1-44 0,-2-1-78 0,0-2-99 0,0 0-55 15,0 0-39-15,0-5-17 0,0 1-9 0</inkml:trace>
  <inkml:trace contextRef="#ctx0" brushRef="#br0" timeOffset="34379.0709">42882 11648 250 0,'-22'-10'445'0,"0"0"-2"0,8 0-3 0,6 2-98 16,5 0-144-16,3 3-81 0,11-3-48 0,3 1-32 0,10 2-23 0,3-2-19 15,12-1-19-15,6 4-23 0,6-4-29 0,7 4-25 0,8-3-26 0,6 0-25 16,1 2-22-16,8 0-41 0,2-1-47 0,2 4-53 0,1-2-56 16,-1 4-23-16</inkml:trace>
  <inkml:trace contextRef="#ctx0" brushRef="#br0" timeOffset="34864.1818">43669 12659 180 0,'-6'-9'430'0,"-2"-4"-66"0,1 3-108 16,2 0-64-16,3 4-47 0,-5 1-26 0,6-2-17 0,-3 0-12 15,4 6-10-15,-1-3-16 0,1 4-19 0,0 0-15 0,0 4-16 0,0 0-10 16,0 5-11-16,1-1-4 0,-1 3-4 0,4 3 1 0,-3-1 4 16,6 4 5-16,-5-2 4 0,1 1 3 0,3 5 1 0,-3-4 2 0,-1 3 1 15,4 0 2-15,-4-2 1 0,2 0 0 0,-3 1 1 0,6-3-1 16,-5 1 0-16,-2-1 0 0,3-2-1 0,-1-2 0 0,5 0 1 0,-6 0 1 16,3-4 3-16,-1 4 2 0,2-8 3 0,-3 0 3 0,5 0-1 15,-5-3-1-15,10-1-2 0,-7-1 0 0,3-4 0 0,1-1 0 0,-2-3 2 16,4-4 2-16,0-2 2 0,2-5-1 0,1 1-1 0,0-5-1 15,1-1-6-15,-1-3 0 0,-1 0-2 0,1 2 0 0,-4-2 1 16,2 2-3-16,-5 1-3 0,1 2-7 0,-1 4-8 0,-2 2-5 0,1 2-2 16,-3 3-3-16,-1 5 0 0,1 2 0 0,-3 5 0 0,2 5 0 15,-2 2 0-15,0 5-1 0,0 1-2 0,0 0 3 0,0 7 4 16,0 2 5-16,0 2 6 0,0 3 5 0,0-2-1 0,0 1-4 0,0 2-3 16,0-3-9-16,3 3-7 0,1-3-9 0,-4 0-6 0,1 0-8 15,4-4-7-15,2-2-7 0,-5 1-10 0,6-6-15 0,1 1-16 0,-1-5-20 16,3-1-17-16,1-1-14 0,1-5-8 0,1-3-6 0,0-3-1 15,3 0 3-15,-4-6 5 0,6-1 13 0,-2-5 17 0,-3-3 18 16,1-3 17-16,-1-1 26 0</inkml:trace>
  <inkml:trace contextRef="#ctx0" brushRef="#br0" timeOffset="35091.1858">44196 12860 7 0,'11'-26'51'16,"-2"-2"28"-16,0 0 22 0,-4 3 23 0,0 2 11 0,-2 0 7 15,-1 3-5-15,-2 3-10 0,0 1-9 0,0 7-7 0,0 1-8 0,0 3-10 16,0 2-11-16,0 3-12 0,-2 3-14 0,2 5-13 0,-3-1-13 16,-1 5-12-16,3 0-6 0,1 7-8 0,0-2 1 0,0-1 3 0,0 7-1 15,1-3 0-15,3 0-3 0,-1 1-6 0,-3-1-2 0,2 0-5 16,3 0-3-16,2-3-5 0,-5 1-4 0,6-3-4 0,-3-3-6 15,7-3-5-15,-3 3-8 0,-3-5-10 0,10-2-9 0,-3-4-11 0,1-1-6 16,0-1-4-16,-1-3-2 0,3 0 2 0,1-7 5 0,0-2 6 16,-2 1 11-16,1-1 13 0,-1-5 12 0,-1-2 14 0,-3 0 17 0,0-1 19 15,-3-6 17-15,-3 4 20 0,0-2 17 0,-5-3 18 0,0 1 12 16,0 2 14-16,-5-1 6 0,4 4 2 0,-8-1-3 0,1 2-8 16,-1 1-10-16,-1 8-12 0,-2 0-10 0,2 3-13 0,-4 4-15 0,0 2-18 15,1 3-21-15,-3 3-25 0,-2 2-36 0,7 4-40 0,-2 3-50 16,-1 4-55-16,0 0-71 0,3 4-79 0,0-2-42 0,4 5-18 0</inkml:trace>
  <inkml:trace contextRef="#ctx0" brushRef="#br0" timeOffset="35253.7737">44666 12730 196 0,'0'-8'510'0,"0"1"3"0,0-1 0 16,0-1-2-16,0 2-111 0,0 6-163 0,0-6-97 0,0 6-60 0,0 1-39 15,0 0-28-15,0 0-30 0,4 1-30 0,-3 3-36 0,6 0-37 0,-5 1-48 16,6 1-56-16,1-1-87 0,-1 3-102 0,3 0-49 0,1 5-24 16,-6-3-7-16</inkml:trace>
  <inkml:trace contextRef="#ctx0" brushRef="#br0" timeOffset="35628.9463">43053 13775 326 0,'-56'13'470'0,"1"-5"12"0,-3 4-65 0,7-4-103 15,-2 4-58-15,0-4-32 0,7 4-16 0,5-4-5 0,-3 0-9 16,8 2-9-16,4-1-14 0,1-1-18 0,5-3-16 0,4 3-13 0,7-5-13 16,1 1-9-16,6-3-10 0,3 3-9 0,5-4-8 0,1 0-7 15,11 0-7-15,2-4-6 0,8 4-6 0,7-5-5 0,10 2-4 16,7-2-7-16,11-3-8 0,-1 0-10 0,14 2-16 0,3-5-16 0,4 2-26 15,8 0-28-15,0-3-34 0,4 4-35 0,0 0-50 0,-2 0-57 16,1 0-104-16,-1 0-128 0,-1 4-64 0,-3 0-31 0,-3-1-10 16,-3 0-2-16,-4-1 8 0</inkml:trace>
  <inkml:trace contextRef="#ctx0" brushRef="#br0" timeOffset="35803.4719">43244 13984 169 0,'-32'9'462'16,"1"-2"-2"-16,4 0-1 0,4-4-1 0,10 2-106 0,3 0-155 0,4-3-88 15,8-2-53-15,3 0-35 0,9 0-25 0,8 0-28 0,4-2-28 16,6 0-45-16,16-3-52 0,1-1-82 0,9-1-97 0,-2 0-56 0,11-2-34 16,0-2-21-16,1-2-12 0</inkml:trace>
  <inkml:trace contextRef="#ctx0" brushRef="#br0" timeOffset="36620.5603">29316 13823 36 0,'-49'1'333'0,"1"3"-76"0,2 0-39 16,0 0-22-16,-2-4-8 0,4 7 0 0,1-6 3 0,-1 3 4 16,3 0-7-16,-1 0-13 0,1-3-12 0,3 2-11 0,-1 1-10 0,8-2-10 15,-1 1-9-15,4 2-8 0,1-2-11 0,5-1-14 0,3 2-12 16,2-1-10-16,0 0-11 0,9-1-7 0,1 3-8 0,3-2-4 16,8 0-6-16,-2-1-4 0,9 1-3 0,5 1-5 0,6-3-3 0,5 3-4 15,9 0-4-15,8 0-4 0,11-3 5 0,12-1 9 0,8 0 7 16,10 0 4-16,14-5 1 0,10 1-1 0,12-1-1 0,10-2-4 0,12-3-2 15,14-1-6-15,4 2-3 0,6-5 0 0,3 2-3 0,15-4-1 16,2 0-9-16,6 0-11 0,1-4-9 0,2 3-8 0,-1-5-5 0,3 0-7 16,-1-1 0-16,-4 0-2 0,0 1 4 0,-4 2 6 0,-10-3 2 15,-5 3-1-15,-8 0 3 0,-11 0 5 0,-4 3 3 0,-2-2 4 0,-9 5 2 16,-7 1 0-16,-11-3 2 0,-6 4 0 0,-12-1-2 0,-10 2 1 16,-8 3 1-16,-15 0 1 0,-9 4 4 0,-11 0 4 0,-10-1 1 15,-7 2-2-15,-10 3 0 0,-2 0-4 0,-10 0-3 0,-4 0-3 0,-8 0-8 16,-7 3-8-16,-3 2-13 0,-7-1-16 0,-5 0-24 0,-2 4-28 15,-7 0-45-15,-1 0-50 0,-7 3-86 0,1-2-99 0,-10 2-53 0,4-5-30 16,-7 4-12-16,-2 0-2 0</inkml:trace>
  <inkml:trace contextRef="#ctx0" brushRef="#br0" timeOffset="36886.607">29872 14257 311 0,'-30'10'393'15,"4"-4"5"-15,7-2-78 0,6 1-121 0,9-4-67 0,4 3-39 16,9-4-20-16,11 0-7 0,4-4-3 0,9 4 0 0,11-4-4 0,10 0-5 16,11-1-6-16,4-3-3 0,11 0-7 0,7-1-7 0,6-1-7 15,6-2-4-15,12 3-5 0,-2-5-3 0,7 1-7 0,2 1-5 0,3 0-9 16,4 0-11-16,1-1-13 0,-3 1-13 0,4 0-17 0,-4 1-18 15,-2-1-25-15,0-4-29 0,-5 5-36 0,-8-2-40 0,-4 6-68 0,-9-2-83 16,-9 1-40-16,-6 1-16 0</inkml:trace>
  <inkml:trace contextRef="#ctx0" brushRef="#br0" timeOffset="37601.2282">31059 14414 108 0,'-1'-18'416'0,"1"0"-18"0,-4 4-58 0,1-3-81 16,1 1-43-16,-1 1-24 0,3 2-5 0,-2 5 1 0,2-4 1 0,-3 4 0 15,-1 0-11-15,4 1-14 0,-2 1-18 0,-1 2-17 0,3-1-16 16,-2 3-17-16,2 2-13 0,0 0-16 0,0 0-11 0,0 0-11 0,0 2-9 16,0 3-9-16,0 2-5 0,0 3-8 0,0 2-4 0,0 0-2 15,2 7-2-15,1 2-2 0,-1 4 2 0,5 5 1 0,-5-1 1 0,1 6 0 16,6 2 1-16,-8 3 2 0,3 3 1 0,-3 3-1 0,3-1 2 16,1 4-1-16,-2 3 3 0,1-3 1 0,-3 6 0 0,5 0 4 0,-3-2 0 15,0 5 2-15,-3-1 1 0,2 2 2 0,-2 1-3 0,4-4-3 16,-3 4-2-16,-1-1-1 0,4-2-3 0,-4 2 0 0,0-5-2 15,0 1 0-15,0-3-2 0,-4 0-2 0,4-5-3 0,-1-3-1 0,-3 1-6 16,2-6 0-16,-4-2-4 0,4 2-3 0,-3-8-3 0,1-3-3 16,1 0-2-16,-2 1-2 0,1-8-2 0,3-4 1 0,-3 1 1 15,3-3 2-15,-6-3 2 0,5 0 2 0,-1-4 4 0,3-4 4 0,-2 1 2 16,2 2 5-16,0-6 2 0,0-1 1 0,0 0 1 0,-3-1 0 16,-1-3 0-16,2 0-3 0,-1-4-1 0,1 0-2 0,-4-3-2 0,0 3-3 15,1-5 0-15,0-1 0 0,-3-2-1 0,-1-1 0 0,1 1 1 16,-3-4 2-16,-1 1 1 0,-1-2 0 0,3 0 3 0,-4 2 3 0,0-2 0 15,-1-2 1-15,1-1 2 0,-1 6 1 0,1-2 0 0,1 0 0 16,-1-1 2-16,0 0 2 0,-1 4 1 0,1-3 4 0,4 3 2 16,-2 1 1-16,2-1 2 0,1 5 1 0,1-4 0 0,1 4 3 0,0 3-2 15,2-2 0-15,0 2-2 0,2 2 0 0,1-1-3 0,-2 3-5 0,1 0-4 16,3 2-6-16,0-1-6 0,0 4-6 0,0 0-3 0,0 0-2 16,0 4-2-16,0-1-2 0,3 5-1 0,1 2-1 0,-2-2 1 15,3 7 0-15,-2 5 1 0,6 1 2 0,-1 1 3 0,1 3 2 16,1 3 6-16,0 4 3 0,2-3 3 0,-2 3 1 0,4-1-1 0,-2 2 0 15,-2-3 1-15,7 0 1 0,-3 0-1 0,0-5 0 0,-1 3 0 16,1-4 2-16,3-5 0 0,0 2 1 0,-3-2 2 0,1-3 0 0,2 1 4 16,2-9 1-16,1 3 1 0,-4-4 2 0,6-2 0 0,0-3-1 0,0-2 0 15,2-2-2-15,1-5-3 0,1-1-4 0,1-5-9 0,2-2-7 16,0-2-9-16,0 1-9 0,2-7-10 0,-4 0-7 0,4-1-10 16,-4-2-10-16,1-1-11 0,-6 3-8 0,-4 0-11 0,3 1-11 15,-6 3-12-15,-1 0-13 0,-2 6-13 0,-4-1-14 0,-1 5-15 0,0 3-17 16,-2-1-24-16,-1 3-26 0,-4 5-34 0,0 0-38 0,0 0-52 15,1 5-59-15,4 0-24 0,2 0-4 0</inkml:trace>
  <inkml:trace contextRef="#ctx0" brushRef="#br0" timeOffset="38320.1528">30224 17407 133 0,'-11'-23'465'0,"3"1"13"0,-1 2 13 0,1 1-71 0,3-1-109 0,0 5-77 16,1-1-61-16,-1 4-39 0,2 0-28 0,3 5-15 15,0 1-8-15,3 1-9 0,2 3-9 0,0 4-14 0,0 3-14 0,4 6-11 16,5 1-9-16,-1 5-6 0,1 5-2 0,6 5 0 0,-1 3 3 0,0 4 2 16,3 6 4-16,4 0 4 0,-4 2 0 0,0 2 1 0,-2 1-3 15,3-1-2-15,-3 0-2 0,2-3-3 0,-6-3-3 0,1 2-2 0,0-4-2 16,-4-4-2-16,3 0 1 0,-3-1-3 0,1-8-1 0,0 0 0 16,1-4-1-16,-1-3 4 0,-8 0 2 0,6-4 5 0,-1 0 2 15,-3-4 4-15,1-1 1 0,-1-7 1 0,1 0 0 0,1-4 1 16,-2-3 2-16,3-2 0 0,-3-6 2 0,4-5-2 0,-2-1 0 0,2-5-3 15,-1-7-3-15,1-4-4 0,-6-3-4 0,6-7-5 0,-1-2-3 0,-3-5-4 16,4-3-4-16,-2-2-4 0,-1-6-5 0,-1 6-5 0,1-4-5 16,-2 4-6-16,-1 6-8 0,1 0-12 0,-3 6-14 0,1 4-15 15,0 7-14-15,-2 7-12 0,2 5-11 0,-1 4-14 0,-1 12-16 0,-3 1-22 16,2 7-25-16,-2 12-40 0,3-1-44 0,-1 13-66 0,-2 0-77 16,0 6-29-16,0 4-6 0</inkml:trace>
  <inkml:trace contextRef="#ctx0" brushRef="#br0" timeOffset="38516.8933">29816 17955 236 0,'-7'-1'467'0,"0"-4"-2"0,2 2 2 0,5 0 1 0,0-2-103 16,5 4-157-16,7-2-88 0,2-2-52 0,1-1-28 0,8 1-14 15,7 1-9-15,3-1-7 0,6-2-8 0,2 0-6 0,8 2-10 0,8-3-9 16,-6 4-14-16,7-2-16 0,5 0-24 0,-2-1-27 0,2 3-41 16,2-4-49-16,-2 3-73 0,2-3-86 0,-5 1-53 0,3 2-36 0,-2 1-16 15</inkml:trace>
  <inkml:trace contextRef="#ctx0" brushRef="#br0" timeOffset="39023.2041">31143 17832 22 0,'0'-13'389'0,"0"0"-26"0,0-2-60 0,0 3-74 16,2-1-49-16,3 2-35 0,-2 1-21 0,6 1-14 0,-1-4-13 16,2 3-15-16,2 0-16 0,4 1-15 0,-3 2-13 0,4-5-10 15,2 7-8-15,3 2-7 0,-1-1-5 0,-6 4-3 0,4 4-1 0,3-1-3 16,-5 9-1-16,0-3 0 0,-1 3-1 0,-3 3-3 0,-4 3 0 16,-1 1-3-16,-3 4 0 0,-5-2 0 0,0 7 3 0,-1-3 1 0,-5 1 1 15,-5 2 1-15,0 3 2 0,-2-2 2 0,-4-5 2 0,0 4 3 16,1-5 6-16,-6 5 5 0,5-6 7 0,0-2 7 0,2-1 9 0,1-4 6 15,0 1 8-15,6-7 5 0,1 2 4 0,2-3 0 0,3-4 0 16,2-4-2-16,2-3-3 0,3-2-4 0,2-2-5 0,1-6-8 0,6 2-5 16,0-7-9-16,1-5-8 0,5 1-8 0,1-4-9 0,1-5-7 15,4-1-3-15,-2-2 0 0,4-4 1 0,-4-2 3 0,2 5 3 16,-2-6 2-16,-2 5 5 0,-3-2 3 0,1 5 4 0,-4-4 4 0,-5 9 1 16,0 3 2-16,-3 3-2 0,-3 5 0 0,-1 2 0 0,-3 4 2 15,-1 3-2-15,-5 7 0 0,4 5-1 0,-8 3-1 0,1 6-2 0,-4 4-4 16,1 6-1-16,1 1-5 0,-7 4 0 0,4 4-2 0,-1 2-1 15,0 6-3-15,2 1-7 0,-1-3-8 0,2 0-9 0,3 3-11 0,-1-1-11 16,6-1-13-16,3-2-13 0,0 2-13 0,3-8-16 0,2 1-16 16,7-3-24-16,-1-1-30 0,7 0-45 0,5-9-51 0,-1 2-66 15,8-6-73-15,-2-2-32 0,8-2-11 0</inkml:trace>
  <inkml:trace contextRef="#ctx0" brushRef="#br0" timeOffset="39473.9729">32407 17465 451 0,'-7'-18'467'0,"-5"-6"13"0,3 1 13 16,4 2-85-16,-3 1-132 0,-1-2-72 0,4 5-40 0,3-4-22 0,-5 5-9 15,2 4-6-15,2-4-5 0,-2 7-14 0,3-2-18 0,-1 6-17 16,-1 1-18-16,3 2-12 0,-3 2-11 0,4 4-8 0,-2 3-8 0,2 6-6 15,0 2-4-15,0 5-3 0,0 8-1 0,2-2 0 0,-2 8 3 16,0 2 3-16,0 5 3 0,0 1 1 0,0 3 1 0,0-1-2 16,-2 3-4-16,-1 2-5 0,0-1-5 0,-2-1-10 0,-1 1-9 0,-2-5-12 15,4-2-11-15,-1 3-11 0,0-7-12 0,2-2-8 0,-2 0-9 16,3-4-5-16,-1-6-3 0,-1-4-3 0,4-2 1 0,0-3-3 16,0-3-4-16,0-2-2 0,0-3 2 0,4-8 4 0,-1 0 8 0,-1-8 10 15,1-3 9-15,-1-2 10 0,1-3 10 0,1-7 7 0,-4-1 7 16,0-4 7-16,0-7 7 0,-4-2 9 0,1-5 15 0,-2-4 11 0,3-7 9 15,-1 2 6-15,-1-9 2 0,4 1 2 0,0-6-1 0,0 2-1 16,7-2-3-16,0 2-2 0,1-3-3 0,6 8-3 0,3 0-3 0,0 5-6 16,2 0-5-16,0 8-3 0,6 3-3 0,-3 5-1 0,2 8-3 15,2 1 0-15,-4 10 0 0,-2-2 1 0,3 13 3 0,-3 3 4 0,-1 4 5 16,-2 4 4-16,-2 3 4 0,-1 6 4 0,0 6 3 0,-6 2 3 16,1 4 2-16,-6 5 1 0,-3 2 2 0,-3 5-3 0,-3 2-4 15,-2 4-8-15,-2 0-11 0,-7 3-17 0,-2 9-20 0,-3-9-28 16,0 5-30-16,-4-1-52 0,2-1-60 0,-1 2-80 0,-3-5-87 0,6-2-44 15,0-1-22-15,3-6-9 0</inkml:trace>
  <inkml:trace contextRef="#ctx0" brushRef="#br0" timeOffset="39754.5782">33106 17626 141 0,'-11'-19'478'0,"0"-4"12"0,0 2 7 0,-1-3 6 0,4 4-96 0,1 2-146 16,-1 0-82-16,1 3-47 0,0 2-25 0,-2 0-13 0,4-1-6 15,-2 5-5-15,2 4-11 0,0-1-15 0,0 5-10 0,-2 1-14 0,0 5-7 16,1-2-7-16,-1 9-5 0,-2 0-5 0,1 5-5 0,-1 5-4 16,1 1-1-16,3 3-1 0,-4 5 0 0,4 3-3 0,0 0-3 15,-2 7-6-15,2-1-11 0,3-2-13 0,2 2-16 0,0 1-17 0,0-3-19 16,2 0-20-16,1 3-22 0,2-4-24 0,0-3-31 0,4 5-33 15,3-8-39-15,2 1-47 0,-4-6-62 0,9 2-72 0,-6-1-28 0,4-9-7 16</inkml:trace>
  <inkml:trace contextRef="#ctx0" brushRef="#br0" timeOffset="40120.254">33249 17819 157 0,'-5'-13'451'0,"1"-2"4"16,1 3 1-16,3-1-80 0,0 2-123 0,3-4-79 0,1 0-61 15,3 3-33-15,0-3-23 0,1 0-14 0,2 0-10 0,0 1-13 0,4 2-12 16,1 1-10-16,-1 2-11 0,0 1-4 0,-1 6-3 0,1-1-2 16,0 6-4-16,-1-1 0 0,-2 8 0 0,-3 0-2 0,-3 3-2 0,2 7-3 15,-5 0-1-15,1 1 3 0,-6 7 0 0,1-5 3 0,-5 4 3 16,2 1 3-16,-3 2 1 0,-3-2 3 0,-1-2 2 0,-1 2 3 16,3-4 2-16,-2 1 1 0,1-3 2 0,1-1 3 0,-2-1 1 0,4-5 5 15,3-2 3-15,-1 0 5 0,3-3 5 0,3-3 2 0,0-1 0 16,5-6 0-16,-1 0 0 0,4-3 1 0,2-5 2 0,4 1 1 0,0-4 1 15,1-8 0-15,0-1 0 0,7-1-2 0,-3-4-4 0,3-3 1 16,-1-3-1-16,1-3 3 0,-2 3 7 0,1-2 5 0,1-4 6 16,-7 2 7-16,-1 1 8 0,0 4 10 0,-2-2 9 0,-4 4 6 0,1 5 7 15,-4 0 1-15,-3 6 3 0,1-1-4 0,-3 7-6 0,0-1-5 16,-3 8-5-16,1 1-8 0,-2 6-6 0,-1 5-8 0,-3 0-9 0,-1 7-10 16,4-1-9-16,-3 6-8 0,-1 2-7 0,4 3-5 0,-4 3-3 15,4 0-2-15,0 2-3 0,0 0-6 0,2 0-6 0,-1-1-10 16,4 1-9-16,0-2-13 0,0-2-13 0,4 2-16 0,-1-4-13 0,2 1-15 15,4-3-14-15,-1-1-29 0,6-1-36 0,0-5-85 0,-1-2-108 16,6 0-51-16,0-3-26 0,1-5-8 0,1-3 2 0</inkml:trace>
  <inkml:trace contextRef="#ctx0" brushRef="#br0" timeOffset="40315.8439">34003 17365 216 0,'-9'-18'546'0,"1"2"9"0,-1 1 4 0,1-2 1 0,3 6-1 0,1-2-114 15,4 2-173-15,0 7-96 0,0-1-61 0,4 3-29 0,1 2-15 16,3 0-13-16,4 5-13 0,2 1-12 0,1 6-14 0,2 4-9 0,2 3-4 16,3 2-2-16,-3 6 1 0,3 1-2 0,0 4-1 0,-1 4-5 15,-3-1-5-15,-1 5-11 0,-3 5-15 0,0-1-19 0,-6 0-22 0,-6 4-22 16,1-1-22-16,-6 1-25 0,-2 1-24 0,-7-2-57 0,-2 6-74 16,-5-3-87-16,2 3-93 0,-3-4-45 0,-9 1-23 0,2-4-2 15,-2 1 7-15</inkml:trace>
  <inkml:trace contextRef="#ctx0" brushRef="#br0" timeOffset="40968.1575">30369 19981 272 0,'-7'-5'386'0,"0"3"-39"15,2-3-49-15,3 0-30 0,-5 0-18 0,6 0-17 0,-3 0-17 0,4 1-18 16,0 0-18-16,4-3-22 0,-3 6-21 0,3-4-20 0,1-1-21 16,0 1-17-16,2-3-17 0,0 4-14 0,5-3-12 0,1-2-10 0,1 5-10 15,0-4-7-15,-1 0-6 0,6 4-4 0,-2-4-3 0,2 4-1 16,-2-4 0-16,2 3 1 0,-2-2 2 0,0 2 1 0,-2 0 0 16,-1 3 0-16,-2-2-2 0,-2 0 2 0,-2 1 0 0,1 3 0 0,-4-1 1 15,2 1-1-15,-5 0-1 0,3 0 0 0,-5 0 1 0,3 1 1 16,0 6 1-16,-3-1 2 0,2 1 1 0,-2 3 3 0,5 5 2 15,-1 3 0-15,-1 3 0 0,2 7 1 0,0-1 0 0,0 5 0 0,2 4 0 16,0 5-1-16,0 4-1 0,-2 0 1 0,0 1 3 0,0 4 0 0,2 2 1 16,-5-3 2-16,1 6 1 0,-1-3 1 0,-2 0 1 0,0-4 2 15,0 5 1-15,-2-3 4 0,-1-4 4 0,-2-1 3 0,-4 0 0 16,1-7-1-16,-1 3-5 0,-5-4-7 0,1-3-7 0,-1-2-6 0,-1-3-10 16,-2 0-8-16,-2-1-12 0,-1-10-14 0,-3 2-14 0,5-7-21 15,-5 3-22-15,1-5-31 0,-2-6-35 0,-1-4-50 0,3-2-55 0,-1-7-82 16,-4-4-92-16,5-1-43 0,-2-7-19 0,-1-2-6 0,1-3 3 15</inkml:trace>
  <inkml:trace contextRef="#ctx0" brushRef="#br0" timeOffset="41118.0634">30353 20647 351 0,'16'-4'397'0,"1"-4"1"0,1 0-88 16,5-3-132-16,2 5-79 0,6-5-50 0,-2-1-35 0,5 2-27 15,2-2-29-15,1 2-31 0,4 2-43 0,2-4-49 0,-6 2-75 0,8 1-87 16,-4-3-46-16,6 7-20 0</inkml:trace>
  <inkml:trace contextRef="#ctx0" brushRef="#br0" timeOffset="41509.2822">31215 20404 25 0,'1'-4'391'0,"8"-8"1"16,-1 8-81-16,2-4-124 0,2 0-74 0,2 4-46 0,1 3-25 16,2-2-12-16,1 1-6 0,-3 2 1 0,5 2-1 0,-4 2-4 0,1 0-2 15,-4 8-2-15,1-4 0 0,0 8 0 0,-6 0 4 0,-3 0 2 16,2 5 2-16,-5-2 0 0,-2 5 3 0,-2 3 3 0,-5-2 1 16,0 3 2-16,-4-1 1 0,0 2-1 0,-2-1 2 0,-1-3 1 0,-3 2-2 15,0-4-1-15,0 5-4 0,3-4-4 0,1-4-3 0,2-2-1 0,-1-2-1 16,6-2-2-16,-3-3-5 0,6-3-4 0,1-3-3 0,2 2-4 15,0-7-5-15,5-7-5 0,4 2-5 0,-3-3-1 0,6-5-5 16,-1 1-3-16,2-5-3 0,4-5 0 0,2-2-2 0,-2-3-3 0,5-2 6 16,-3-4 4-16,3 3 8 0,0-6 5 0,-3 4 7 0,3-3 8 15,-1 2 8-15,-6-2 6 0,-1 4 10 0,3 2 8 0,-4 1 5 16,-2 4 3-16,-3 2 0 0,1 2 2 0,-1 2-4 0,-3 3-5 0,-1 6-1 16,-3 1-1-16,-1 4-2 0,0 4-1 0,-5 0-4 0,4 4-8 15,-6 7-3-15,0-2-8 0,0 5-2 0,-1 4 1 0,1 2-1 16,-2 1 2-16,4 6 2 0,-7 0 1 0,7 1-2 0,-3 1-2 0,4 4-6 15,-1 1-7-15,5-6-8 0,0 1-9 0,0 3-13 0,5-4-15 16,2 2-21-16,2-5-24 0,4-1-38 0,3-4-47 0,4-1-82 0,-1-2-101 16,5-5-51-16,3-6-24 0,2 2-12 0</inkml:trace>
  <inkml:trace contextRef="#ctx0" brushRef="#br0" timeOffset="42010.4735">32840 20092 138 0,'0'-11'431'0,"0"0"-35"0,-4 2-54 0,1 5-62 0,3-1-66 0,-2-2-42 16,2 7-30-16,0 4-19 0,0 0-9 0,0 4-12 0,0 1-12 16,0 8-14-16,2 1-14 0,-2 5-10 0,3 4-5 0,-3 2-2 15,0 3 0-15,0 3 1 0,0 6 2 0,0-3-1 0,-3 4-2 0,1 2-3 16,-1 1-5-16,-2 1-7 0,0-1-7 0,-2 0-8 0,0 1-10 16,-2-1-8-16,4-7-10 0,-3 2-8 0,1-6-10 0,0 1-11 0,0-7-10 15,2-1-9-15,3-6-7 0,2-1-11 0,-3-5-11 0,3-5-8 16,3-2-9-16,-3-8-2 0,2 0-1 0,3-8 3 0,-1-2 5 15,-1-5 4-15,-1-5 6 0,3-1 5 0,-2-10 5 0,-3 0 6 0,4-6 10 16,-4-7 13-16,0 1 16 0,0-5 16 0,0-3 15 0,0-2 14 16,0 0 10-16,1-2 7 0,-1-2 4 0,7 3 6 0,-2-3 4 0,4 3 4 15,5 1 3-15,-4 0-1 0,3 7-4 0,4 0-4 0,2 3-6 16,3 4-4-16,-3 5-5 0,3 0-7 0,6 8-3 0,-6 1-6 16,5 7-2-16,-1 2-5 0,-3 4-2 0,0 0 0 0,2 8 2 0,-6 1 4 15,0 6 4-15,-2 1 4 0,-4 5 4 0,1 1 3 0,-5 4 3 16,-4 5 4-16,-2-3 3 0,-3 4 1 0,-3 1 2 0,-6 5-1 0,2 2 0 15,-5-2-4-15,-5 1-7 0,2 5-10 0,-5 0-13 0,1-2-16 16,-8 5-20-16,4-4-29 0,0 5-35 0,-5-4-52 0,6-1-65 16,-4 5-68-16,3 0-72 0,2-6-37 0,2 3-19 0</inkml:trace>
  <inkml:trace contextRef="#ctx0" brushRef="#br0" timeOffset="42271.6184">33435 20164 122 0,'-7'-24'496'0,"-5"-1"12"0,4 0 7 15,2 4 8-15,-2 4-102 0,-1-3-156 0,4 4-88 0,0 1-57 16,0 6-27-16,2-2-17 0,1 4-10 0,-5 2-7 0,5 5-13 0,-1 0-14 16,0 2-14-16,3 3-13 0,-2 6-9 0,-2-1-8 0,4 9-2 15,0 2-2-15,0 0 0 0,0 6 2 0,0 0 0 0,0 6 1 0,0 2-4 16,4 1-3-16,-2 4-9 0,-2 3-9 0,3-2-14 0,0 3-13 15,-1 1-16-15,5 2-16 0,0 1-15 0,0-2-15 0,-1 0-18 16,10 2-23-16,-6-1-33 0,7-6-42 0,-2 1-71 0,6-7-84 0,-2-1-37 16,-1-1-10-16,5-6 2 0</inkml:trace>
  <inkml:trace contextRef="#ctx0" brushRef="#br0" timeOffset="42621.3778">33788 20463 334 0,'-5'-22'470'0,"-2"4"8"15,5-1-64-15,-1-1-101 0,3 0-74 0,0 6-60 0,0-3-37 16,3 2-26-16,2 1-17 0,0 2-12 0,2-1-17 0,0-1-13 0,5 5-16 16,-2 1-14-16,7 0-11 0,-3 7-8 0,0-4-7 0,-1 5-5 0,1 2-4 15,0 2-5-15,-1 4-1 0,1 1-3 0,-6 5-2 0,4 0-4 16,-7 5 0-16,1-1-1 0,-3 5 1 0,-3 0 2 0,-3 4 1 16,-1 1 1-16,-3-2 2 0,-1 1 2 0,-4 1 3 0,-2 3 3 0,1-2 3 15,-3-6 3-15,1 2 3 0,1-1 3 0,1-1 4 0,-3-3 2 16,4-3 3-16,2-2 3 0,5-5 0 0,-2-2-3 0,2-1-5 0,5-7-6 15,3 0-6-15,3-5-5 0,-1-3-7 0,7-4-7 0,1-6-5 16,3 1-1-16,4-8-4 0,-1-3-1 0,5 0-3 0,-2-3-3 16,3-2 2-16,3-6 8 0,-3 5 8 0,3 4 11 0,-5-6 11 0,3 4 12 15,-4 5 12-15,-1-1 10 0,-4 3 7 0,-4 5 2 0,1 0 5 16,-6 8 1-16,-2 6 5 0,0-2 6 0,-4 5 2 0,-2 3 0 0,-2 8-3 16,-1 1-2-16,-2 3-8 0,-2 8-8 0,0 4-4 0,-5 0-3 0,4 3 1 15,1 2 2-15,-5 7-2 0,2-1-3 0,1-1-7 0,4 1-12 16,-2 0-14-16,2-4-15 0,5 4-16 0,0-4-16 0,5 0-21 15,2-5-19-15,0 2-41 0,7-6-53 0,1 1-93 0,0-7-117 16,4 2-58-16,3-6-29 0,4-1-13 0,-2-6-2 0</inkml:trace>
  <inkml:trace contextRef="#ctx0" brushRef="#br0" timeOffset="42814.2905">34588 19969 108 0,'-14'-18'522'0,"-3"8"-2"0,3-3-1 0,8-1-3 15,-3 5-5-15,2 4-107 0,5-1-159 0,4 1-97 0,5 5-70 0,2 0-37 16,1 5-25-16,3 2-12 0,6 5-6 0,2 0-6 0,-1 5-4 16,9 3-3-16,-7 5 2 0,2 1-1 0,2 6 1 0,-6 4-5 0,2-1-6 15,-5 9-3-15,-3 0-3 0,-2 3-6 0,-5 2-7 0,-4 3-11 16,-3 4-13-16,-5-3-16 0,-7 5-19 0,-2 0-35 0,-4 1-41 16,-8 4-89-16,-1-3-112 0,-9-2-53 0,-7 0-21 0,-1 2-13 0,-9-8-5 15</inkml:trace>
  <inkml:trace contextRef="#ctx0" brushRef="#br0" timeOffset="43581.3446">23549 12509 411 0,'-2'-10'438'0,"-1"-1"-2"0,1 6-68 0,-1-2-103 15,3 7-68-15,-4 7-50 0,4-2-31 0,4 3-22 0,-1 7-15 0,-1 5-13 16,1 1-13-16,2 7-12 0,1 4-5 0,-1 3 0 0,-2 1 2 16,2 4 3-16,0 5-2 0,4-1-2 0,-6 3-5 0,1-1-8 0,-3-1-8 15,-1-1-9-15,4 0-11 0,-4-1-7 0,0-2-8 0,0-1-7 16,0 0-14-16,0-5-19 0,0-1-18 0,0-4-21 0,0-3-22 16,0-1-22-16,0-3-20 0,0-4-17 0,0-2-16 0,0-1-13 0,1-7-13 15,-1 2-8-15,0-11-7 0,0 0-3 0,0 0 9 0,4-8 11 16,-4-3 20-16</inkml:trace>
  <inkml:trace contextRef="#ctx0" brushRef="#br0" timeOffset="43771.6946">23563 12999 52 0,'-5'-61'174'0,"-4"6"10"0,4-9 10 0,0 6 5 16,0-1 2-16,1-1 1 0,1 1-4 0,3-1-8 0,3 4-11 15,1 1-11-15,1 3-11 0,0 3-13 0,3 4-13 0,3 0-14 0,2 5-13 16,3 6-16-16,-1 0-15 0,-1 10-13 0,3 0-11 0,5 7-8 16,-3 5-5-16,3 2-4 0,-3 7-5 0,3 6-2 0,0 2-2 15,-3 5 1-15,3 1 0 0,-5 8 3 0,-3 2 2 0,-1 3 2 16,-4 2 3-16,-4 4 0 0,-5 2 0 0,0 4-2 0,-5 0 0 0,-6 0-5 15,-4 4-7-15,0 3-10 0,-7-3-11 0,-1 1-15 0,-2 4-15 16,-4 0-17-16,2-4-13 0,-2 6-20 0,1-5-22 0,1 1-27 0,3-1-33 16,-1-4-49-16,6 3-57 0,2-4-75 0,1-4-84 0,8 3-35 15,3-6-14-15,5-3 0 0</inkml:trace>
  <inkml:trace contextRef="#ctx0" brushRef="#br0" timeOffset="44004.4828">24405 12730 292 0,'-3'-28'502'0,"1"1"9"15,-1 4 9-15,-3-2-80 0,-2 2-126 0,5-2-72 0,-3 2-45 0,1 2-22 16,0-1-10-16,-2 2-10 0,1 3-8 0,-1 4-14 0,0-2-19 16,0 9-16-16,-1-1-13 0,2 0-11 0,-2 7-11 0,-2 4-12 0,1 4-13 15,1 0-12-15,-3 8-10 0,-1 4-12 0,6 5-10 0,-8 1-11 16,2 5-11-16,4 3-6 0,-1 6-3 0,2-1-9 0,0 5-11 0,6 6-15 15,-3-4-18-15,4 10-21 0,4-4-23 0,-3 3-27 0,8-4-28 16,-1 3-46-16,3-2-54 0,4-1-77 0,0 2-87 0,2-3-42 16,2-6-19-16,0 3-4 0</inkml:trace>
  <inkml:trace contextRef="#ctx0" brushRef="#br0" timeOffset="44402.5609">24770 13006 222 0,'0'-28'471'16,"0"4"2"-16,3-1 2 0,1 5-97 0,-4 0-144 0,2 6-83 0,1-1-52 16,-1 6-30-16,1 0-16 0,2 5-11 0,0 1-12 0,2 6-11 15,-2 1-12-15,0 1-9 0,4 7-7 0,-4-1-2 0,0 3-1 0,2 4 3 16,-5-2 3-16,1 4 0 0,-1 4 3 0,-2-3 3 0,-2 4 2 16,-3 0 2-16,-2 1 3 0,-3 1 1 0,1-3 0 0,1 1 0 0,-2-3 2 15,-2-1 0-15,5 3 1 0,-5-8 3 0,2 3 2 0,-2-5 0 16,7-2 4-16,0-2-1 0,1-3-1 0,2-2-4 0,2-2-2 15,0-3-6-15,0-3-3 0,6-4-7 0,-1-3-1 0,3-3-4 0,2-1-3 16,2-5-3-16,2-5-6 0,0 0-3 0,3-1-6 0,-2-5 1 16,4 1 2-16,1-2 5 0,-1 2 4 0,3-2 7 0,-3 3 9 0,-2 0 10 15,-3 3 8-15,3 1 6 0,-7 5 8 0,2-1 3 0,-5 4 4 16,1 4 3-16,-4 3-1 0,-3 2 1 0,-1 2-3 0,-1 2-2 0,-3 3-4 16,-1 4-2-16,2 1-2 0,-4 2-4 0,0 8-4 0,0-2-4 15,-1 2-3-15,-4 6-2 0,3-2 1 0,2 2 2 0,-1-1 1 16,1 7 2-16,0-3 0 0,0 3 0 0,2-6-3 0,0 4-3 0,2-2-4 15,1-1-8-15,2 3-9 0,0-5-8 0,2 0-9 0,1 0-11 16,2-4-12-16,4 1-12 0,-1-4-12 0,3-1-15 0,1 1-15 0,1-3-21 16,4-3-22-16,-1 1-29 0,2-3-30 0,-1-2-29 0,6-3-30 15,-5 0-53-15,4-3-66 0,-1-1-30 0,3-5-11 0</inkml:trace>
  <inkml:trace contextRef="#ctx0" brushRef="#br0" timeOffset="44582.2457">25370 12696 31 0,'-8'-21'457'15,"3"3"-34"-15,-4-2-59 0,4 6-48 0,-4-2-43 0,1 4-35 16,5 0-26-16,-3 1-26 0,1 6-22 0,2 1-23 0,3 0-23 0,-2 3-19 16,2 1-19-16,0 1-16 0,2 6-14 0,1-1-15 0,1 5-15 15,1 1-10-15,0 5-6 0,3 3-4 0,1 0 0 0,0 3 4 16,-3 4 7-16,3 2 4 0,-1 4 3 0,-2-3-2 0,0 7-5 0,-4 2-11 16,1 0-15-16,-3 3-20 0,-3 3-20 0,1 1-27 0,-4 2-30 0,0 3-55 15,-2 1-66-15,-2 1-84 0,-2-1-95 0,-4 3-49 0,3-4-27 16,-1-2-12-16</inkml:trace>
  <inkml:trace contextRef="#ctx0" brushRef="#br0" timeOffset="44802.1927">26012 12657 463 0,'1'-20'554'0,"-1"0"-1"0,4 3-2 16,-3 3-1-16,-1-1-111 0,4 2-165 0,-4 2-94 0,3 2-58 16,-1 2-30-16,-2-1-17 0,0 3-19 0,0 5-18 0,0 0-23 0,3 3-28 15,1 2-30-15,-3 3-36 0,3 1-36 0,-2 6-38 0,4 6-58 16,-4-1-72-16,3 4-86 0,2 5-94 0,-2 1-47 0,0 3-23 16,0 3-9-16,-1-1-3 0</inkml:trace>
  <inkml:trace contextRef="#ctx0" brushRef="#br0" timeOffset="44983.3985">26366 13580 406 0,'-3'1'587'15,"-1"-2"17"-15,-1-2 13 0,4-1 10 0,-3-1-74 0,1-3-119 0,-2 1-93 16,1-1-79-16,3-1-51 0,-3 1-33 0,4 0-25 0,-2-2-19 16,2 3-27-16,0-1-29 0,0 1-32 0,0 4-32 0,0-4-33 0,0 2-31 15,0 4-30-15,0-6-28 0,0 7-28 0,0 0-28 0,0 0-23 16,0 7-25-16,0-2-31 0,0-1-35 0,0 3-53 0,0 3-61 0,0 2-67 15,0 1-71-15,0 0-24 0,0 0-1 0,0 3 8 0</inkml:trace>
  <inkml:trace contextRef="#ctx0" brushRef="#br0" timeOffset="52156.4775">35466 17624 6 0,'-7'0'404'0,"2"0"-44"0,2 0-68 0,1 0-63 16,-2 0-60-16,4 0-35 0,0 0-24 0,0 0-14 0,0 0-9 0,0 0-8 16,0 0-9-16,6 0-8 0,-3 0-7 0,5 0-5 15,3 0-5-15,2-2-2 0,4-1-3 0,6 3-3 0,4-5-5 0,5 3-2 16,8-3-6-16,6-1-6 0,6 2-8 0,10-4-7 0,6 3-10 0,5-1-8 15,8-5-9-15,4 2-12 0,5-2-13 0,2 3-14 0,0-1-14 16,6-2-18-16,-3 2-15 0,-1 0-17 0,3 1-16 0,-5 0-11 0,-3 1-11 16,-1 0-7-16,-6 1-9 0,-2 1-6 0,-3 0-6 0,-3-2-2 15,-5 6 2-15,-4-3 2 0</inkml:trace>
  <inkml:trace contextRef="#ctx0" brushRef="#br0" timeOffset="52389.6316">37596 17324 21 0,'-36'-8'129'0,"4"-4"-4"15,-4 4-3-15,3 0-3 0,-1-4 0 0,5 7 0 0,-5-6 0 0,4 4-4 16,2 0-1-16,4-1-4 0,-1 0-4 0,3 2-5 0,1 0-5 16,1 0-7-16,4 1-6 0,1-1-5 0,5 5-7 0,0-3-8 0,1 0-11 15,4 0-10-15,-2 3-10 0,7 1-12 0,0 0-8 0,0 0-7 16,4 0-6-16,1 0-6 0,3 0-3 0,1 0-4 0,1 1-2 16,4 3 1-16,-1-1-1 0,8 2 1 0,1-1 4 0,-2 0 3 0,2 6 4 15,4-2 0-15,-2 1-1 0,5 2-4 0,-2-2-6 0,-3 7-9 16,2-4-6-16,-4 1-8 0,-2 3-11 0,-3 3-10 0,2-3-12 0,-4 2-12 15,-1-1-12-15,-7 1-9 0,0 5-11 0,-7 1-11 0,0-3-15 16,-4 1-19-16,-4 3-17 0,-1-1-21 0,-4 4-43 0</inkml:trace>
  <inkml:trace contextRef="#ctx0" brushRef="#br0" timeOffset="52654.7152">38438 17200 321 0,'0'-17'409'0,"0"2"2"0,0 3-80 0,0 3-125 0,0-3-71 16,-3 7-46-16,-1-1-24 0,4 4-13 0,0 2-6 0,-1 2-1 0,-3 6-3 15,4 0-6-15,-1 5-8 0,1 2-8 0,-4 5-4 0,1 5-3 16,3 3 2-16,0 2 2 0,0 2 1 0,0 5 2 0,-2 0-2 0,-1 1-4 15,3 3-9-15,-2 1-9 0,2-1-10 0,-3-1-8 0,-1 0-13 16,4-4-12-16,-1 3-13 0,-3-5-14 0,4-3-16 0,0 1-17 0,0 3-16 16,0-12-15-16,0 2-16 0,0-1-15 0,0-4-11 0,0 0-9 15,4-4-8-15,-4-4-9 0,1 0-21 0,-1-5-28 0</inkml:trace>
  <inkml:trace contextRef="#ctx0" brushRef="#br0" timeOffset="52845.8423">38418 17235 57 0,'0'-48'261'0,"7"0"-47"0,-1 3-32 16,1 3-22-16,4 6-16 0,2 1-15 0,1 3-13 0,-1 4-16 16,8 7-13-16,1 0-13 0,-1 6-12 0,4 4-12 0,2 0-9 0,-1 6-11 15,1 5-7-15,2 0-7 0,0 8-4 0,0 0-2 0,-1 3-1 16,-3 2 0-16,-1 3 1 0,-2 3 0 0,-1 2 0 0,-6 2-2 16,2-1-3-16,-7 3-4 0,-3 0-4 0,-5 3-3 0,-2 0-6 0,-2-1-6 15,-10 2-12-15,-1 3-11 0,-5 0-18 0,-2-1-18 0,-9-2-25 16,-3 6-26-16,-4-2-37 0,-2 2-41 0,-1-3-54 0,-5 4-61 15,-1-6-29-15</inkml:trace>
  <inkml:trace contextRef="#ctx0" brushRef="#br0" timeOffset="53523.0518">38762 17235 13 0,'-10'-14'347'0,"-5"0"-50"0,1-1-66 16,0-1-37-16,-1 4-24 0,1 0-14 0,-6-1-7 0,5 1-10 0,-2-1-7 16,0 1-10-16,1-1-8 0,-1 1-7 0,4-1-6 0,-1 0-3 15,2 3-4-15,2-3-4 0,-2 2-4 0,7 2-4 0,0-1-2 0,1 0-4 16,2 0-6-16,2 3-6 0,2-3-6 0,5 1-8 0,-2-2-8 16,5 2-8-16,-1-2-10 0,4-2-6 0,5 5-6 0,0-8-7 15,8 4-5-15,-4-3-3 0,5 0-4 0,6 2-2 0,-1-7-3 0,4 7-4 16,0-6-4-16,3 3-6 0,-2-2-6 0,8 1-7 0,-4 4-10 15,3-7-12-15,4 4-15 0,-6 4-14 0,6-4-14 0,-2 4-21 0,-1-1-21 16,2 1-24-16,-6 5-25 0,4-3-28 0,-3 5-30 0,-6 0-38 16,3 2-42-16,-6 2-44 0,-6 2-45 0</inkml:trace>
  <inkml:trace contextRef="#ctx0" brushRef="#br0" timeOffset="53712.5703">38534 17567 286 0,'-9'5'426'15,"1"-5"1"-15,3 3-77 0,3 0-119 0,2-3-69 0,0 0-44 16,0 0-23-16,5-3-12 0,4 0-15 0,-1 3-14 0,6-1-16 16,-1-3-17-16,6 0-17 0,3-1-17 0,2-1-18 0,3 1-17 0,9-3-22 15,0 4-23-15,3-4-34 0,2 0-36 0,7 0-57 0,-2 0-68 16,4-2-55-16,2 0-48 0,0 0-25 0</inkml:trace>
  <inkml:trace contextRef="#ctx0" brushRef="#br0" timeOffset="54406.4826">36472 19673 384 0,'-20'1'418'0,"4"6"-57"0,-1-7-92 0,0 1-53 15,-2 3-33-15,6-4-15 0,-1 1-7 0,0-1-6 0,4 3-3 16,-5-3-7-16,8 0-8 0,-5 0-10 0,7 0-11 0,0 0-11 16,1 0-10-16,1 0-8 0,3 0-9 0,0 0-10 0,0 0-8 0,0-3-11 15,3 3-9-15,1-1-10 0,1 1-9 0,0-4-5 0,7 3-3 16,-2 1-3-16,7 0-1 0,2 0-1 0,3 0-1 0,6 0 0 0,2-3 0 15,6-1 0-15,2 4-3 0,9-1 0 0,-1-3-2 0,9 2-3 16,1 1-3-16,2-4-5 0,2 2-9 0,3-2-8 0,0-2-8 0,0 3-9 16,4-4-8-16,-1 0-5 0,-3 3-7 0,0 0-7 0,-3-1-7 15,-2-1-8-15,3 1-5 0,-9 2-3 0,0 2-2 0,-2-3 2 16,-6-1 3-16,-6 1 6 0,1 1 6 0,-7-1 7 0,-4 2 7 0,-3 2 7 16,-6-4 6-16,-5 2 8 0,-1-1 8 0,-4-3 9 0,-4 2 10 15,-5 1 7-15,-2-1 9 0,-3-1 5 0,-3-2 6 0,-6 2 3 16,0-5 2-16,-3 5 1 0,-1-5 1 0,-8 2 1 0,2-1 2 0,-5 0 6 15,0 2 6-15,-2-1 5 0,-1 0 6 0,-2-3 5 0,-2 4 4 16,0 0 5-16,0 0 1 0,4-3 5 0,-4 6 4 0,4-1 2 0,1 1 3 16,0-2 1-16,4 1 0 0,5 1-3 0,0 3-5 0,3-2-6 15,2 1-8-15,7 0-8 0,-2-2-9 0,7 3-8 0,3-1-7 0,-1 0-6 16,6-1-5-16,-1 3-5 0,3-4-8 0,10-2-2 0,-1 6-6 16,1-3-2-16,6 1-2 0,6-1 0 0,-3 3 3 0,10-2 2 0,0-1 2 15,2 4 2-15,3 4 1 0,2-1 1 0,-2 2-1 0,-1 2-1 16,1 1-1-16,-3 1-2 0,-4 0-2 0,-5 6-2 0,4-2 0 0,-9 4-5 15,-3 0-5-15,-2 4-5 0,-7-1-6 0,-1 1-7 0,-2 1-6 16,-7 2-10-16,-4 4-9 0,-1 0-13 0,-7-2-12 0,-1 4-20 0,-4-2-21 16,1 1-38-16,-3-2-44 0,-1 0-79 0,-2-3-96 0,0 5-46 15,3-5-18-15,-3 1-7 0</inkml:trace>
  <inkml:trace contextRef="#ctx0" brushRef="#br0" timeOffset="54590.1989">38788 19267 95 0,'2'-12'434'0,"3"6"-2"0,2-1 0 0,-6-1-1 0,8 3-104 0,1 1-160 16,-1 1-88-16,4 1-55 0,1-1-37 0,-1 1-23 0,8 2-22 15,-2-3-21-15,-1 3-27 0,5 0-29 0,2 0-38 0,-1 3-41 0,-2-3-65 16,6 2-79-16,-6 1-36 0,3-3-19 0</inkml:trace>
  <inkml:trace contextRef="#ctx0" brushRef="#br0" timeOffset="54789.3445">38457 19427 231 0,'-14'4'390'0,"2"-1"-35"0,7-3-50 0,0 1-69 0,0 2-78 16,2-2-44-16,1 4-24 0,2 3-10 0,2-1-4 0,1 3-4 0,-1 2-4 15,5 4-1-15,-1-3-2 0,1 7 0 0,2 1 2 0,-2 3 0 16,1 1-1-16,1 1-1 0,-4 9-5 0,3-3-7 0,-3-1-10 0,-1 2-14 16,-1 3-15-16,-3-1-20 0,0 0-20 0,0 2-23 0,-7-3-27 15,6 3-36-15,-4-3-46 0,-2 1-76 0,5 0-94 0,-5 0-63 16,2-4-45-16,-3 4-23 0,3-7-10 0</inkml:trace>
  <inkml:trace contextRef="#ctx0" brushRef="#br0" timeOffset="54933.5416">38212 20181 33 0,'-6'-13'463'0,"1"0"2"0,2-1 5 16,3 2-67-16,7-1-98 0,-2 7-80 0,5-4-72 0,10 0-40 0,3 1-29 15,4-2-15-15,9-1-11 0,1 3-19 0,13-3-26 0,3-1-30 16,6-2-31-16,4-2-47 0,7 1-51 0,2-1-96 0,0 0-114 0,-3-3-61 16,1 3-29-16,-1-3-18 0,-6 0-8 0</inkml:trace>
  <inkml:trace contextRef="#ctx0" brushRef="#br0" timeOffset="55913.6065">32016 16653 34 0,'-15'-33'132'0,"-2"2"8"0,3-2 5 15,-3-1 2-15,-2 5 2 0,-3 1-8 0,0-3-8 0,0 3-8 16,-2 2-7-16,-2-2-7 0,-1 5-6 0,-4-5-8 0,4 5-11 0,-5-2-9 16,-1 3-13-16,-1 1-10 0,-2-3-11 0,0 1-8 0,1 5-5 15,-3-2-3-15,2 3-1 0,-3-3-2 0,3 2-2 0,0 2-3 0,1 2-2 16,-3 1-2-16,2 3-1 0,-3-1 2 0,3 3 1 0,0 2 1 16,1 1 1-16,-3-1 1 0,2 6-1 0,-3 0-2 0,3 0-2 0,0 6-3 15,1 1-3-15,-3 0-2 0,-1 3-1 0,1 1-1 0,-1 7 0 16,-5 1-3-16,3 5-1 0,-5 1-3 0,-2 2-3 0,-1 4-1 15,-1 6-4-15,1 1-3 0,-1 2-1 0,1 5 0 0,-1 1 4 0,4 7 4 16,-1 1 5-16,6 1 6 0,0 6 3 0,1-3 4 0,8 10 7 16,1-1 5-16,1 4 4 0,6 3 6 0,2 4 6 0,-1 0 5 0,6 5 3 15,4-2 1-15,3 2-3 0,1-4-3 0,0 1-5 0,4 3-4 16,5-7-5-16,0 1-5 0,5-5-5 0,4-1-6 0,3-2-3 16,-2-6-4-16,7 0-5 0,2-6-3 0,7 2 0 0,-3-7 0 0,5 0 4 15,6-4 1-15,-2-4 1 0,6-1 2 0,4-5 1 0,1 0 1 16,6-5 1-16,-1-2 1 0,5-4 0 0,-2-4 1 0,2-5 0 0,2 2 0 15,-1-7-2-15,4-1-5 0,4-4-5 0,-6-2-4 0,2-5-5 16,5-1-2-16,-2-4-2 0,2-4 1 0,1-4 1 0,-3-4-2 16,4 0 2-16,-2-4-2 0,0-2 1 0,2-3 0 0,-2-4 3 0,-3-4 1 15,1 1 2-15,-1-6 2 0,-2-2 3 0,-4-1-1 0,-1-1 1 16,-2-6 0-16,-1 0-2 0,-6-5 0 0,-3-1-1 0,2-3 1 0,-11-2-2 16,-1-2 0-16,-2-7-2 0,-7 1-1 0,0 1-1 0,-5-4 1 15,-7 2 1-15,-1-8 1 0,-4 8 1 0,-5-4 1 0,-5 4-2 0,-4 0 0 16,-1-2 4-16,-9 4 1 0,-1 0 3 0,-7 1 2 0,-2 1 4 15,-7 5 0-15,-7-5 0 0,2 6 0 0,-8 0-1 0,-2 5-1 0,-6 3 0 16,-1 2-2-16,-5 5 1 0,0 2-7 0,0 1-4 0,-3 11-9 16,1 3-11-16,2 5-13 0,-7 5-11 0,7 5-18 0,-2 6-19 0,0 9-23 15,2 3-27-15,0 7-36 0,8 6-38 0,-3 8-65 0,7 2-76 16,0 11-42-16,5 7-25 0</inkml:trace>
  <inkml:trace contextRef="#ctx0" brushRef="#br0" timeOffset="56323.9661">29963 19646 263 0,'-9'-4'449'0,"1"-4"12"0,-1 0-56 0,4 3-91 0,2 0-68 15,-2-3-57-15,5 3-35 0,-2-5-23 0,2 5-13 0,2-3-7 16,1 2-8-16,2 2-11 0,0-4-14 0,4 0-19 0,4 0-13 16,4-1-11-16,2 1-9 0,3 1-7 0,11-1-4 0,1-3-4 0,7 5-2 15,3-5-4-15,7-1-5 0,6 2-6 0,2-2-6 0,4-1-11 16,7 0-11-16,0-2-14 0,9-2-14 0,-6 1-12 0,7-1-16 0,0-1-17 16,2 1-22-16,0 1-28 0,-2-3-30 0,5 2-32 0,-1-2-44 15,-2 6-50-15,-2-3-50 0,-2 2-51 0,-3-1-18 0</inkml:trace>
  <inkml:trace contextRef="#ctx0" brushRef="#br0" timeOffset="56533.4929">29951 19699 301 0,'-36'5'420'0,"7"1"-2"0,3-4-31 0,9 0-49 16,4-2-95-16,8 0-118 0,8-2-68 0,6 0-40 0,6-4-24 16,11-1-15-16,6 3-18 0,9-3-18 0,8-6-30 0,8 1-34 0,6-3-44 15,5 2-53-15,9-4-68 0,6-2-74 0,2 2-38 0,2 0-15 16</inkml:trace>
  <inkml:trace contextRef="#ctx0" brushRef="#br0" timeOffset="82863.6731">27019 17530 18 0,'-41'0'230'0,"6"0"-13"0,-1 0-1 0,7 0 5 16,0 0 3-16,2 0 1 0,4 0-7 0,3 0-11 0,3 0-17 16,0 0-19-16,7 0-20 0,-2 0-22 0,3 0-21 0,2 0-19 15,0 0-17-15,6 0-16 0,1 0-12 0,0 0-11 0,1 0-10 0,6 0-6 16,0 0-4-16,7 0-4 0,3-3-4 0,8 0-2 0,4 2 0 0,14-3 4 15,3 0 2-15,9-4 1 0,8 4 0 0,12-4 0 0,7-2-3 16,8-2-8-16,11-1-7 0,-1 1-8 0,11-5-8 0,-2 0-8 0,11-2-9 16,-6 1-9-16,-2 0-14 0,-1-4-14 0,-7 4-11 0,-5-4-10 15,-2 1-9-15,-10 5-6 0,-6-3-1 0,-10 2 1 0,-8 1 5 16,-5 3 6-16,-12-1 7 0,-5 1 3 0,-7 1 9 0,-6 3 10 0,-10 1 10 16,-4 1 10-16,-7-1 11 0,-5 3 10 0,-4-3 13 0,-10 4 12 15,-2-1 9-15,-3 3 8 0,-5-4 6 0,-5 1 5 0,-2 4 7 16,-10-2 9-16,-2 2 7 0,-4-6 5 0,-1 6 7 0,-2-3 6 0,-3 0 6 15,-5 0 3-15,-2 0 4 0,3 0 0 0,1-1 0 0,-4-2-1 0,5 4 1 16,2-2 1-16,1-2-1 0,3 2 0 0,9 4-4 0,2-5-4 16,6 1-7-16,7 1-7 0,1 2-7 0,9-4-5 0,8 4-5 15,1-1-6-15,11-1-4 0,3-1-5 0,9 0-4 0,8 0-7 0,7 0-6 16,7 0-6-16,4 0-3 0,6 4 0 0,7-6 0 0,0 3 0 16,5 0 0-16,-5-1-2 0,5 1-4 0,-5 1-1 0,0 3-4 15,-5 7-4-15,-11-2-2 0,1-1 2 0,-7 7 2 0,-9 0 2 0,-5 6 0 16,-11 1-1-16,-8 5-10 0,-10 5-14 0,-7 3-23 0,-9 3-32 15,-12 4-48-15,-7 9-59 0,-11-1-77 0,-14 4-90 0,-6 6-49 0,-10 0-25 16</inkml:trace>
  <inkml:trace contextRef="#ctx0" brushRef="#br0" timeOffset="85066.5744">10669 11549 174 0,'-9'-3'459'0,"2"1"7"0,0-1-85 0,2-2-126 15,0 3-73-15,5 0-49 0,-3-1-25 0,3-2-18 0,3 3-5 16,-1-1-3-16,6-2-7 0,1 1-8 0,3-4-10 0,3 0-11 0,7 1-6 16,1-2-6-16,9-3-3 0,4 0-3 0,8-3-2 0,0-2-3 15,9 0 0-15,2-2-2 0,5-4-3 0,1 2-2 0,2-3-2 16,0 5-4-16,0-3-2 0,0-3-3 0,-5 4-3 0,-3 0-4 0,-2 1-2 15,-4 3-2-15,-4 0-2 0,-4 4 0 0,-9-2 0 0,-1 5-1 16,-4 2 0-16,-8 0 0 0,1 0 3 0,-6 2 0 0,-4 5 3 16,-1-3 0-16,-1 4 6 0,-3 0 3 0,-1 0 6 0,-4 0 3 0,1 0 6 15,-1 0 1-15,0 5 3 0,-1-2 2 0,-3 0 0 0,2 1 0 0,-1 1 0 16,0 3 0-16,-2-1-1 0,-1 3-1 0,3 5-1 0,-2 3-1 16,0 0-3-16,0 9-1 0,1 5-2 0,1 4-2 0,1 4-1 15,-1 8 2-15,3 3 1 0,3 6-1 0,-1 2 1 0,1 6-2 0,2-2 1 16,0 5 0-16,4 0-3 0,-4 0 0 0,4 0-3 0,-1-3-1 15,-3 1-2-15,4-4-2 0,-4-3-1 0,3 0-3 0,-4-3-2 16,-2-4 2-16,1-3 0 0,-3-3 1 0,-3 2 0 0,1-4 2 0,-3-4-1 16,-4-3 2-16,1 1 0 0,-1-5 4 0,1 0 2 0,-6-3 4 15,0 0 0-15,-3-7-3 0,2 4-6 0,-4-6-12 0,-1-1-13 0,-4 0-16 16,-2-2-22-16,2-5-25 0,-6-1-34 0,-1-4-41 0,-5 0-56 16,4-4-70-16,-7-4-85 0,3-7-94 0,-2-1-45 0,-1-4-23 15,-2-2-5-15</inkml:trace>
  <inkml:trace contextRef="#ctx0" brushRef="#br0" timeOffset="85253.9305">11153 12185 46 0,'-5'-9'464'0,"1"5"0"0,4-1-9 15,0 1-10-15,5-4-108 0,4 3-153 0,5-3-82 0,6 1-45 16,4 0-23-16,3-4-14 0,9-1-14 0,3 0-15 0,6-4-17 15,1 4-17-15,7-5-21 0,1 0-26 0,4 0-31 0,-3-3-37 16,4 2-40-16,3-4-41 0,-3 4-64 0,-1-1-74 0,-5 2-41 0,5-2-28 16</inkml:trace>
  <inkml:trace contextRef="#ctx0" brushRef="#br0" timeOffset="85662.2818">12432 11977 307 0,'-9'-4'480'0,"1"-1"5"0,3-3-61 0,0-3-93 0,1 3-84 16,1-4-76-16,6 3-45 0,1-4-28 0,1 1-17 0,5-2-12 16,2-2-14-16,7 4-15 0,-1 0-13 0,5 0-12 0,-1 0-10 15,8 4-9-15,-2 0-4 0,2 3-5 0,-2 5-5 0,2 0-5 0,-1 1-1 16,-3 7-5-16,-2 0 0 0,-2 4 1 0,-5 4 0 0,-3 1 0 16,-6 6 0-16,1-1 0 0,-8 4 1 0,-1-1 1 0,-1 5 2 0,-8 0 5 15,1 0 3-15,-6-2 4 0,0 4 4 0,1-3 3 0,-4-2 4 16,1 0 0-16,-1-2 1 0,4-2 0 0,-1-2 4 0,0-3 2 15,2-4 8-15,4-2 6 0,3-1 6 0,0-3 7 0,1-3 3 0,4-5 3 16,0 0 1-16,7-5 1 0,0-3-1 0,1-3 2 0,6-3-1 16,0-6 0-16,3-2-1 0,2-6-3 0,3-1-6 0,5-3-5 0,-5-6-5 15,4-2-3-15,-2 2 2 0,1-4 2 0,-3-1 5 0,1 4 6 16,-5-1 5-16,-1 2 6 0,-3 2 5 0,0 2 8 0,-4 4 2 0,-5 6 3 16,2 0-1-16,-5 5-2 0,1 4-3 0,-1 3-7 0,-2 4-6 15,-2 3-6-15,-1 5-7 0,-3 3-6 0,3 7-7 0,-4-1-8 16,0 9-6-16,-3 1-5 0,2 5-5 0,-1 4-2 0,1 2-2 0,-1 3-3 15,4 0-2-15,0 5-6 0,1-1-6 0,3-1-9 0,1 0-11 16,1 2-15-16,3-4-18 0,4-1-20 0,1-2-23 0,1-1-28 0,2 0-34 16,3-6-36-16,2 1-41 0,2-2-45 0,2-4-61 0,3-4-70 15,-2-2-31-15,5-4-12 0</inkml:trace>
  <inkml:trace contextRef="#ctx0" brushRef="#br0" timeOffset="85894.6957">13518 11408 492 0,'-8'-37'511'0,"-1"4"14"0,1 4 13 16,-1 1-89-16,-1 2-137 0,1 2-75 0,4 3-41 0,-3 1-25 0,3 5-16 15,1 3-17-15,-1 2-16 0,2 0-21 0,-2 6-21 0,5 4-18 16,0 4-16-16,0 6-12 0,3 2-9 0,-1 6-11 0,1 6-8 0,0 3-5 16,3 8-2-16,-1 2 4 0,0 7 4 0,3 4 4 0,-3 0 5 15,4 8 1-15,0 0 1 0,-4 3-7 0,3-2-10 0,-3 3-12 16,4-1-15-16,-4-3-16 0,3 0-16 0,-2-5-20 0,2 2-20 0,1-6-20 15,-4-3-22-15,3-4-30 0,-3-4-32 0,4 0-37 0,-4-7-44 16,4-1-54-16,-3-6-65 0,1-5-44 0,0-1-39 0,3-4-10 0,-5-8 3 16</inkml:trace>
  <inkml:trace contextRef="#ctx0" brushRef="#br0" timeOffset="86095.3274">13378 11218 16 0,'-8'-53'422'16,"-1"3"7"-16,6 3-48 0,3 5-75 0,3 3-75 0,6-1-77 0,1 8-40 15,4 1-24-15,3 2-13 0,5 2-8 0,2 6-11 0,3 1-10 16,-1 2-12-16,4 5-12 0,-1 1-7 0,2 4-7 0,0 3-5 16,-4 5-4-16,-1 1-2 0,-2 7-2 0,-2-1-3 0,0 8-1 0,-3 0-1 15,-6 5 0-15,-4 2 4 0,-1 2 4 0,-6 4 4 0,-2 4 4 16,-2 0 1-16,-6 4 0 0,-1 2-3 0,-6 2-5 0,-6-1-11 0,3 4-13 16,-4 1-23-16,-6-1-27 0,3-2-38 0,1 2-43 0,-2-2-83 15,2 2-100-15,2-4-58 0,3-5-37 0,2 1-18 0</inkml:trace>
  <inkml:trace contextRef="#ctx0" brushRef="#br0" timeOffset="86324.7297">14173 11323 158 0,'-7'-26'512'0,"0"-2"12"0,1 1 13 0,-3 3-75 16,4-4-116-16,-4 6-81 0,4-1-61 0,0 1-32 0,0 6-15 15,-2 0-9-15,2 0-6 0,3 4-16 0,-1 3-21 0,0 4-17 0,-2 1-15 16,-1 4-11-16,3 2-11 0,-2 5-12 0,0 2-13 0,0 3-11 16,-4 8-10-16,6 3-5 0,-2 7-2 0,-1 0 1 0,1 6 3 15,2 5 5-15,0 3 5 0,3 3 2 0,0 3-1 0,0 0-7 0,3 3-13 16,2 2-17-16,4 1-17 0,-1-1-24 0,2 1-25 0,-1-1-31 16,5-1-33-16,-1-1-43 0,1-3-48 0,-1-2-80 0,4-3-95 0,2 0-67 15,-2-4-53-15,-3-6-20 0,5-2-5 0</inkml:trace>
  <inkml:trace contextRef="#ctx0" brushRef="#br0" timeOffset="86727.975">14422 11577 355 0,'-2'-23'525'0,"-1"1"0"0,3 0-3 0,0 1-72 0,0 5-105 0,0 1-105 15,5-1-109-15,2 4-58 0,0 2-34 0,1 0-19 0,1 3-9 16,4 0-6-16,-1 2-6 0,2 5-6 0,1 0-3 0,-1 2-3 15,0 5-1-15,-2 1-2 0,1 2 0 0,4 2 2 0,-7 4 1 0,-1 4 2 16,-4-4 1-16,0 6-1 0,-1 3-1 0,-1 0 2 0,-3-1 0 16,-3 3 1-16,-2-2 2 0,-4 2 2 0,0-3 1 0,1 1 2 0,-1 3 1 15,-1-5 0-15,2-1 0 0,-1-4 1 0,1 1 0 0,1-5 2 16,0 0 4-16,5-5 1 0,-1-1 1 0,3-5-2 0,5-3-2 0,-2-6 0 16,6 0-1-16,-1-5 1 0,3-5-1 0,1-4 0 0,3 2 1 15,-1-7-1-15,3-3 2 0,-4 0-1 0,6-1 2 0,-2-2 2 16,-3-2 5-16,3 2 10 0,-4-2 9 0,-2 3 12 0,2 4 9 15,-4-1 8-15,-1 3 7 0,1 4 3 0,-4 3 1 0,-2 3-1 0,-1 1-2 16,2 5-4-16,-4 1-5 0,0 2-6 0,0 5-5 0,0 0-7 16,-4 5-10-16,2 3-8 0,-1 1-9 0,0 7-8 0,-3 1-4 0,5 4-2 15,-3 3-2-15,1 4 0 0,-2 0 2 0,5 4 0 0,-2 0 0 16,2 0-7-16,0 6-9 0,2-5-15 0,-2 4-14 0,5-6-17 0,-2 4-22 16,2-6-26-16,1 2-29 0,0-5-38 0,3 2-38 0,-2-6-64 15,5-1-73-15,1-2-68 0,-2-2-65 0,2-5-27 0,4-4-8 0,-3-4 5 16</inkml:trace>
  <inkml:trace contextRef="#ctx0" brushRef="#br0" timeOffset="86913.5223">14947 11059 447 0,'-10'-27'577'16,"2"4"15"-16,-1 5 10 0,4-2 7 0,0 1-109 0,1 5-164 0,3 2-97 15,-3-1-60-15,4 6-34 0,4-3-20 0,-3 5-21 0,8-1-22 16,-1 5-20-16,3 1-20 0,6 1-16 0,1 5-13 0,5-1-10 0,2 5-4 15,2 2-3-15,1 5 2 0,4 0 3 0,-1 6 5 0,1 2 4 16,-4 4 5-16,1 1-3 0,-2 2-2 0,-3 5-11 0,-6 3-14 0,3-1-17 16,-7 6-23-16,-4 5-29 0,-7-2-30 0,1 7-42 0,-8-1-43 15,-1 6-85-15,-7-1-104 0,-1 6-87 0,-6-3-76 0,0 4-37 16,-7 0-17-16,-1-3-1 0</inkml:trace>
  <inkml:trace contextRef="#ctx0" brushRef="#br0" timeOffset="87650.4679">12979 13732 28 0,'-3'-24'464'0,"1"1"18"0,-1 3-48 0,-1-1-77 15,-1 3-61-15,0 0-55 0,0-1-25 0,-2 3-14 0,2 0-5 16,0 0 1-16,2 6-9 0,1-1-13 0,-2 1-17 0,-1 3-22 0,2-1-20 16,1 3-22-16,-1 3-18 0,3 2-15 0,0 0-12 0,0 7-12 15,3 4-11-15,-1 1-10 0,1 5-8 0,2 5-9 0,1 5-4 0,2 8 0 16,4 2 1-16,2 6 1 0,-4 3 6 0,4 5 4 0,-1 2 3 15,1 2 1-15,-1 1 2 0,5 4-2 0,-5-4-1 0,1 5 0 16,-2-6-4-16,-2 3 0 0,-1-5-1 0,1 5-3 0,-2-4 1 0,-3-2 2 16,2-2 2-16,-2-1 0 0,-3-1 2 0,1-4 1 0,-3-1 2 0,0-4 0 15,0-2 2-15,0-4 2 0,0-2 2 0,0-4 5 0,0-4 5 16,0-5 7-16,-3 1 2 0,1-5 0 0,-1 0 1 0,1-8-2 16,-5 1-4-16,2-6-3 0,-3-2-4 0,-6-6-4 0,4 1-2 0,-4-8-4 15,-3 0-2-15,-2-1-4 0,-3-5-6 0,0 1-5 0,0-4-3 16,-5 2-4-16,4-4-1 0,0 2-1 0,-3 1 1 0,2 0 0 0,-1 2 1 15,2-3 3-15,1 2 2 0,0 5 2 0,0-1-2 0,3 2 1 16,0 0-1-16,1 3-1 0,-3-1 0 0,7 2-1 0,1-1 1 0,-1 4 1 16,1-4 0-16,4 6 0 0,-1-1-2 0,1-1-4 0,1 3-2 15,3 0-5-15,1 2-3 0,-1-1-4 0,5 4-3 0,0 0-2 16,0 0-2-16,0 0 0 0,5 4-1 0,-1 4-2 0,4 0-1 0,1 1 3 16,1 7 1-16,4 0 3 0,-1 4 6 0,1 0 6 0,3 5 8 15,5-2 5-15,-3 4 7 0,0 1 3 0,3-2 3 0,0 1 4 0,0 0 3 16,0 1 4-16,2-4 4 0,-2 1 2 0,4-3 1 0,1-2 2 15,0 0-4-15,1-2-6 0,2-3-10 0,1-6-12 0,2-2-18 0,2-2-19 16,1-5-27-16,0-3-31 0,3-2-33 0,-1-7-37 0,1-1-37 16,-2-7-43-16,-1 0-60 0,0-1-72 0,0-1-70 0,-4-3-71 0,-1-5-29 15,-4 5-9-15,-1-1 6 0</inkml:trace>
  <inkml:trace contextRef="#ctx0" brushRef="#br0" timeOffset="95871.6655">12178 16666 297 0,'-2'-1'303'0,"2"-6"-107"0,0 7-53 0,0 0-25 0,0 0-13 15,0-1-7-15,0-3-7 0,2 3-7 0,1-2-7 0,2 0-11 0,4 3-6 16,3-5-5-16,1 4-2 0,6-2-2 0,0 1 2 0,8-4 1 16,4 1-1-16,1-2 0 0,8 0 0 0,4-3 1 0,2 0-2 15,7 1-2-15,0-3-1 0,3-3-4 0,2 2-5 0,5-2-7 0,0 0-13 16,-1 0-14-16,1 3-20 0,-4-1-21 0,3 3-26 0,-4-1-27 0,-7-1-29 15,2 7-29-15,-6-3-25 0,-6 4-23 0,-3 1-23 0,-7 3-20 16,-4 3-54-16,-8 1-75 0,-2 1-36 0</inkml:trace>
  <inkml:trace contextRef="#ctx0" brushRef="#br0" timeOffset="96056.0895">12904 16577 217 0,'-10'0'224'0,"-2"-3"-13"16,4 3-8-16,2-4-10 0,1 3-11 0,0 1-16 0,2 0-20 15,-2 0-23-15,5 0-23 0,0 1-22 0,-4 3-19 0,4-1-14 16,0 1-11-16,0 4-8 0,0-2-8 0,4 4-3 0,-4 5-1 0,3 2 2 16,-1 3 2-16,-2 4 2 0,3 8 3 0,-1-5 3 0,-2 9 4 0,3 4-5 15,1-1-2-15,-3 6-12 0,3 4-13 0,1 0-27 0,-2 5-34 16,-1 1-45-16,7 5-49 0,-4-1-85 0,3 3-103 0,1-3-57 16,-1 1-30-16,1-2-16 0</inkml:trace>
  <inkml:trace contextRef="#ctx0" brushRef="#br0" timeOffset="96980.3429">14811 12983 193 0,'-7'0'213'0,"5"0"-49"0,2 0-20 0,0 0-15 0,2 0-8 16,5 5-12-16,1 1-11 0,3-1-12 0,6-1-10 0,5 6-8 16,2 0-4-16,3 3-2 0,9 1 1 0,5 2 1 0,3 0 2 15,9 4-3-15,2 0-4 0,6 2-2 0,4-1-6 0,1 3-5 0,2 0-4 16,4 1-7-16,3 0-7 0,-2 1-7 0,-1-1-4 0,3 3-7 16,-3 0-7-16,-1-2-11 0,-1 3-10 0,2-1-9 0,-6 4-10 0,3-7-8 15,-5 5-8-15,-1-2-5 0,-3 0-1 0,2-2-3 0,-6-1 1 16,0-3 0-16,-6-2 2 0,-1-1 4 0,-5-3 5 0,-3-2 7 15,-3-2 9-15,-7-2 11 0,-1-3 14 0,-3-2 11 0,-8-2 10 0,0-3 6 16,-4-3 5-16,-4 1 5 0,-1-2 4 0,-7-2 2 0,2-4 0 16,-5-2 4-16,-1-1 3 0,-6 0 2 0,2-3 2 0,-6 0-3 0,-2 0-6 15,-4-1-5-15,0-1-3 0,-2 1-2 0,-5 1-1 0,-1-4-3 16,-3 4 0-16,-2 1-1 0,-1-2 2 0,-5 4-2 0,4-1 0 0,-4 1 1 16,0 2 0-16,0-1 3 0,4 4 2 0,-1-4 1 0,-1 5 1 15,4-1 3-15,1 2 0 0,3-1-1 0,4 2-3 0,0 0-3 16,3-1-6-16,5 1-5 0,4 1-2 0,2 1-4 0,-1 1-4 0,6-1-1 15,3-2-3-15,0 3-3 0,8-1-4 0,1 3-3 0,1-3-2 0,7 2-3 16,2 1-1-16,6 0 2 0,3 0 4 0,4 0 4 0,4 1 3 16,3 2 2-16,2 2-1 0,3 3 4 0,1-1 0 0,-3 3 2 15,3-1 3-15,-5 7 2 0,3-1 1 0,-7 2 4 0,-4 3 1 16,-1 2 1-16,-7 3-1 0,-2 1-2 0,-5 1-1 0,-7 6-3 0,-1 2-3 16,-9 0-9-16,-4 5-12 0,-2-1-18 0,-8 2-23 0,-6 7-34 0,-3-1-41 15,-4 1-58-15,-5 1-65 0,-1-1-75 0,-6 3-77 0,3-3-40 16,-5 1-19-16</inkml:trace>
  <inkml:trace contextRef="#ctx0" brushRef="#br0" timeOffset="103524.3437">17360 14698 137 0,'-12'0'390'0,"4"-3"-82"0,-1 2-121 0,4 1-66 0,4-4-40 16,-3 1-20-16,4 2-10 0,0-3-6 0,5 3-3 0,0-6-6 15,2 3-6-15,3-4-4 0,4 4-4 0,0-4 0 0,4-1 0 0,5-4-5 16,2 1-8-16,2-1-13 0,4 0-14 0,2-2-23 0,-3 2-25 16,3-6-30-16,1 6-28 0,-2-3-24 0,1 5-21 0,-3-5-41 15,-2 4-53-15,-1 3-49 0</inkml:trace>
  <inkml:trace contextRef="#ctx0" brushRef="#br0" timeOffset="103752.8062">17367 14769 194 0,'-15'3'391'0,"3"-1"-74"0,2-2-54 15,-2 3-42-15,3-2-28 0,2 3-17 0,1 0-18 0,-1 0-14 0,-2 3-14 16,1 2-16-16,3 2-12 0,-2 5-15 0,0 1-9 0,0 7-11 16,0 0-7-16,0 6-7 0,2 4-2 0,0 6-3 0,0 2-1 15,2 6-2-15,-2 0-2 0,1 5-3 0,4 1-4 0,0-2-4 0,0 5-10 16,0-4-8-16,4 6-13 0,1-7-13 0,0 1-15 0,-2 1-16 0,6-5-21 15,-4 2-23-15,3-7-31 0,-3 0-34 0,6 1-40 0,-4-6-43 16,1 1-78-16,2-3-95 0,-1-2-47 0,-1-6-21 0,-1 1-5 16</inkml:trace>
  <inkml:trace contextRef="#ctx0" brushRef="#br0" timeOffset="103936.5708">16980 15848 49 0,'-5'-5'426'0,"0"-3"2"0,-2 5-70 16,7-6-104-16,0 1-74 0,0 1-60 0,3-1-34 0,6-1-24 0,1-2-13 15,4 0-6-15,3-7-13 0,5 1-13 0,5 0-18 0,1-8-18 16,7 4-19-16,5-6-23 0,2 1-30 0,6-4-37 0,1 1-39 16,6-3-41-16,-2-1-67 0,1-1-80 0,4-2-43 0</inkml:trace>
  <inkml:trace contextRef="#ctx0" brushRef="#br0" timeOffset="106381.3532">35309 3208 29 0,'-7'-13'72'0,"0"-2"0"0,1 5 0 15,0-6 0-15,-2 0-1 0,-1 1 0 0,3 1-3 0,-6 2 0 16,3-6-5-16,-1 3-4 0,-4 2-1 0,1-6-4 0,-1 1-4 0,0 2-1 16,-3-3-1-16,0 1 2 0,2 0-3 0,-6-2-4 0,6 0-3 0,-5 4 1 15,1-4-3-15,0-1 0 0,-1 2-1 0,1 1 1 0,0 0 3 0,0-1 3 16,-1 2 1-16,4 0 0 0,-4 0-1 0,5 2-4 0,-2 0-3 0,-6 0-2 15,6-1-2-15,-1 4-3 0,-1 0-1 0,0-1 0 0,-3 2-1 16,2 1 0-16,-4-1-2 0,1 5-4 0,-2-5-2 0,1 6-3 0,-2-2-1 16,-1 5-1-16,0-2-2 0,-4 0 0 0,2 3-2 0,-2 1-2 0,1 0-1 15,-6 1-4-15,7 3 0 0,-7 0-4 0,2-2-3 0,2 3 1 0,-1 2-1 16,-1-1 0-16,3 1-1 0,4-3-3 0,-2 7 0 0,0-5 1 16,5 5-2-16,-3-2-1 0,1 2 0 0,-1 2-1 0,5-5-2 0,0 7 1 15,0-2-1-15,-2 3-2 0,2-2 0 0,-2 3-2 0,-2 0 0 0,2 3-1 16,2 0 0-16,-7 3-1 0,5-1 0 0,-1 0 0 0,-3 6-1 15,1 0 0-15,0-4-1 0,0 5-1 0,-1 1-1 0,1-1 1 0,1 3-1 0,-1 1 1 16,3 1 3-16,-5 2 5 0,5 0 5 0,-1 0 3 0,1 4 5 0,2 0 4 16,-4 0 2-16,6 3 3 0,-1-2 5 0,-1 1 3 0,3 3 2 15,1-1 2-15,0 0 3 0,1 1 2 0,4 2-2 0,-1 0-1 16,0 2-4-16,6 1-2 0,-2 3-4 0,-1-5 0 0,5 8-3 0,1-3-1 16,1 3-2-16,2 2-3 0,-1-1 0 0,3 2-3 0,3 1-4 15,-1 0-2-15,5-4-3 0,-2 4-2 0,0-4-3 0,7 0 0 0,-2-1-3 16,1 2-2-16,4-5-1 0,0-1-3 0,6 1 0 0,-2-6 3 0,3 0 2 15,2-2 4-15,3-1 5 0,0-2 4 0,4-1 7 0,0-2 2 0,4-4 5 16,1 0 6-16,2-3 4 0,-3-2 6 0,10 0 5 0,-4-2 2 16,3-2 3-16,0-4 2 0,2-1 0 0,2-2 0 0,-2 2 0 0,4-7-1 15,3 1 1-15,-4-5-2 0,4 1-2 0,-4-3 0 0,1-2 0 16,1-2-1-16,-2-1-2 0,4-2-2 0,-7-2-1 0,4-3-2 0,-6-2-2 16,4-1-4-16,-2-1-3 0,-5-3-2 0,7-4-3 0,-7-3-3 0,-4 3-1 15,6-3-2-15,-6-1-1 0,2-1 0 0,-3-6-1 0,2 1 1 0,-4-4-1 16,2 1 1-16,-4-2-1 0,0-2 3 0,3 2 0 15,-6-2-1-15,5-2 2 0,-5 2 1 0,1-5-1 0,-2 1 0 0,-1 1-1 16,2-5-2-16,-2 2 1 0,-3-4-1 0,2 2-1 0,-4-3 2 0,-2-3-2 16,2-3 0-16,-1 0-1 0,-7-4 0 0,-1 3 0 0,1-6-2 0,-4-1-2 15,-3 2-3-15,-2-4 0 0,-3 1-2 0,-2 2-2 0,-2-1-1 16,-3 2-1-16,-2 0-1 0,-1-2-3 0,-6 3 0 0,0-1 0 0,-1 1 2 16,-6 3 2-16,-1 4 2 0,2-3 1 0,-6 2 1 0,2 6 1 0,-5-2-1 15,0 2-1-15,-5 3-3 0,5 5-5 0,-7-1-9 0,1 7-11 0,-5-2-12 16,5 5-18-16,-1 1-24 0,0 2-26 0,-2 4-28 0,3 4-29 0,-5 2-32 15,5 4-53-15,-3 3-68 0,4 1-49 0,-2 5-40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05:59.6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19958 17670 203 0,'-60'5'212'0,"-2"-1"-11"0,3-1-1 16,-3-2 5-16,-1 3-1 0,4-1-4 0,1-2-8 0,0 2-9 0,7-2-12 15,-2-1-12-15,5 3-8 0,7 1-8 0,0-4-8 0,5 1-7 16,6-1-10-16,2 0-13 0,4 0-12 0,2 0-12 0,5 0-10 0,3 0-10 16,1 4-10-16,4-3-10 0,4-1-7 0,2 3-8 0,3-3-7 15,3 2-3-15,7 3-4 0,7-3-1 0,9 3 1 0,6 1 1 0,13 1 2 16,9-3 3-16,13 2-1 0,10-4-1 0,11 1-1 0,8-1-4 16,13-2-2-16,7-2-3 0,10-1-4 0,7-2-4 0,7 0-4 15,5 1-2-15,7-4-3 0,5 0-3 0,5 1-4 0,3-3-4 0,0 2-3 16,3 0 0-16,-1 0 0 0,2-3 5 0,-2 5 4 0,-2-6 5 15,0 5 4-15,-6-1 2 0,-2-1 3 0,0 2 0 0,-9 2 1 0,1-2 0 16,-10 1 1-16,-4 2 2 0,-5 2 2 0,-14-4 3 0,-4 4 0 16,-13-1-2-16,-8 3-1 0,-6 0-4 0,-14 0-2 0,-9 0-2 15,-8 0 0-15,-8 0-1 0,-10 0 1 0,-2 3 0 0,-10-3 2 0,-2 0 1 16,-3 0 2-16,-5 0 2 0,-2 0 2 0,-7 0 1 0,0 0 0 16,-5 0 0-16,0 2-5 0,-7-2-9 0,-5 3-10 0,-1 0-14 0,-6-1-16 15,-3 0-16-15,-4 0-20 0,-6 4-24 0,-4-1-27 0,-3 2-31 16,-2-2-33-16,-4 2-34 0,-1 1-35 0,-3-1-40 0,-4 2-52 15,-3 3-61-15,-6-4-26 0,4 7-5 0</inkml:trace>
  <inkml:trace contextRef="#ctx0" brushRef="#br0" timeOffset="239.1818">20000 18193 61 0,'-66'10'414'0,"3"0"2"16,5-3-2-16,5 0-88 0,12-2-133 0,5 3-71 0,9-3-43 16,8 2-21-16,7-2-10 0,12-1-5 0,9 0-3 0,9-3-4 0,11 2-5 15,9 1-3-15,11-4-2 0,14 0-3 0,9-4-5 0,12 1 1 16,8-2 2-16,7 4 3 0,15-6-2 0,0 2 0 0,12 0-2 16,4-3-3-16,8 3-5 0,2-2-4 0,3 2-6 0,2 0-6 0,-2-1-10 15,1 2-7-15,-5-1-7 0,-4 4-14 0,-2-3-15 0,-7 1-20 16,-8-2-20-16,-2 5-24 0,-7-1-28 0,-7-2-27 0,-4 3-30 0,-8-4-19 15,-8 4-15-15,-5-7-8 0,-6 6-5 0,-4-3-29 0</inkml:trace>
  <inkml:trace contextRef="#ctx0" brushRef="#br0" timeOffset="1214.0928">22142 13894 126 0,'5'-15'131'0,"-1"0"1"0,-3 3-1 16,-1-4 1-16,0-4-3 0,0 0-4 0,-5 4-4 0,2-4-7 0,-4-2-3 16,-2 1-4-16,-2-3-5 0,-3 0-6 0,-3 2-5 0,-2-3-6 0,-3 4-4 15,-5-4-5-15,-1 2-7 0,-7 1-6 0,-1-1-6 0,-5 3-8 16,-4-3-6-16,-4 7-7 0,-6-4-6 0,-3 0-5 0,-1 3-5 15,-11 2-4-15,2-1-6 0,-7 3-5 0,1-2-2 0,-6 3 1 0,0 0 4 16,-2 4 2-16,-3 0 3 0,0 0 0 0,-1 1 3 0,1 5 3 0,0-1 4 16,-4 3 0-16,-1 3 2 0,-1-1 2 0,3 3 1 0,-4 1 3 15,-1 3-3-15,3 2-5 0,1 2-2 0,-1 2-6 0,3 2-2 16,2 3-4-16,1 2-5 0,6-1-3 0,-1 7-3 0,8 4-2 0,1 1-3 16,3 2-1-16,4 1-1 0,2 8-1 0,6 0 0 0,6 4 0 15,-1 1 1-15,9 1-2 0,2 6 1 0,7-3-1 0,1 6-1 16,9 0-1-16,7 1 1 0,3 0 0 0,3 0-1 0,7 0 2 0,7 1 2 15,4-2 4-15,5 1 4 0,4-1 4 0,5-2 3 0,9-3 3 16,2 0 5-16,7-1 3 0,3-4 4 0,8-1 6 0,4-4 2 16,3-3 4-16,10 2 0 0,2-9-1 0,6 0-1 0,3-2-6 0,4-4-3 15,3 0-6-15,1-9-7 0,3 1-8 0,3-3-8 0,-4-1-8 0,4-4-5 16,0-1-5-16,-2-5-3 0,0-1-4 0,2-2-3 0,-2-3-4 16,0 0-2-16,-2-5-3 0,0 1-3 0,1-5-4 0,-1-2-1 15,2-2-1-15,-5-6 2 0,4 3 1 0,-3-4 2 0,-2-4-2 0,-5 0 2 16,0-8 1-16,-1 0 3 0,-7 1 3 0,-3-6 6 0,-5-3 5 15,0 1 6-15,-9-5 9 0,-3-1 5 0,-4 0 5 0,-1-5 7 0,-10 1 5 16,1-1 3-16,-10-3 4 0,0 2 1 0,-9-1 3 0,-6-2 2 16,-2-1 0-16,-9 2 1 0,-6-1 1 0,-6-5-1 0,-4 2-1 15,-10 1-1-15,-7 2-1 0,-8 0-2 0,-10-2-2 0,-8 5-3 0,-9 3-3 16,-8 2-4-16,-7 4-3 0,-10 5-7 0,-4 4-8 0,-9 8-3 16,-2 1-3-16,-10 8-7 0,3 9-8 0,-6 7-16 0,1 7-19 0,-5 8-26 15,-2 6-27-15,3 8-30 0,-2 9-30 0,2 6-63 0,5 6-80 0,0 1-36 16</inkml:trace>
  <inkml:trace contextRef="#ctx0" brushRef="#br0" timeOffset="4040.2478">7498 13193 113 0,'9'-16'149'0,"-4"-1"-3"0,4-2 1 15,-4 2 2-15,0 0-2 0,-2 0-2 0,2 0-4 0,0-2-8 0,-1 3-11 16,-4 1-6-16,3 0-3 0,-3 1-5 0,0-2-7 0,-3 4-5 16,3 0-8-16,-4 0-8 0,-1 0-9 0,0 4-8 0,-3 0-8 0,-1 0-7 15,1 4-9-15,-6 2-5 0,0-1-6 0,-4 6-6 0,-5-1-6 0,0 5-5 16,-8 1-4-16,-3 2-2 0,-4 5-3 0,-3 1-1 0,-6 8 1 0,-5-3 0 15,-1 6 1-15,-4 1 0 0,-3 1 2 0,-2 6-1 0,-1-3 1 16,5 3-2-16,-5 2 1 0,5 0-1 0,-1-2-4 0,4 1-2 0,2 0 1 16,4-2-2-16,-1-5-2 0,11 3-1 0,-2-4-1 0,10-3-1 15,-1-3-1-15,6-5-4 0,8 2-6 0,-1-6-3 0,5 0-5 0,2-1-2 16,7-1 2-16,0-5 0 0,2 2-1 0,6-3 1 0,2 0 1 16,4 0 1-16,4 0-1 0,6 0 2 0,2-4 2 0,2 6 3 0,8-3 7 15,2 0 5-15,2 1 5 0,5 2 2 0,1 0 1 0,3-1-2 16,0 6 1-16,2-1-1 0,-5 2-2 0,4-1-2 0,-5 2-1 0,1 2 0 15,-7 1 2-15,-1 3 1 0,-6-4 6 0,-5 8 2 0,-3-2 4 0,-5 0 5 16,-6 2 5-16,-4 3 6 0,-4 3 4 0,-9 0 5 0,-1-1 2 16,-7 3 2-16,-9 4 3 0,-1-2 1 0,-5 0-1 0,-1 5-3 0,-6-4-2 15,-2 1-5-15,-3 0-6 0,-1 2-6 0,-4 1-6 0,-1-3-6 0,4 0-2 16,-3 1-2-16,1-3 1 0,2 5 1 0,2-5-1 0,3-3 2 16,2 1-1-16,3 0 2 0,3-6 0 0,6-4 1 0,0 1-1 15,5-3 1-15,3-7-2 0,2 3 2 0,3-4-1 0,6-4-2 0,-1-1-2 16,4-2-3-16,2-3-3 0,1-2-3 0,2 0-3 0,0-2-4 0,2-3-1 15,1-2-3-15,2-1-2 0,0-1 0 0,4-2 0 0,-4 2-1 16,3 2-4-16,1-5-4 0,0 4-5 0,-1 3-1 0,-3-2-2 0,4 3 0 16,-4 4 0-16,3 0 1 0,-3 3 3 0,4 2 4 0,0 3 3 0,-4 7 6 15,3-2 6-15,-3 7 10 0,4 5 7 0,-4 0 9 0,3 9 9 0,-2 5 7 16,2-1 7-16,-3 8 5 0,2 7 8 0,-5 2 4 0,1 8 1 16,-1-3 2-16,-2 10 1 0,-2-1-3 0,-1 2-4 0,-2 2-5 0,-4-2-5 15,4 3-3-15,-4-3-3 0,1 2-5 0,-1-3-4 0,-1-4-4 0,-2-3-6 16,2 1-4-16,1-5-2 0,4-5-3 0,-3-3-3 0,3 0-2 15,1-5-2-15,4-4-3 0,0-2-2 0,0-3-4 0,4-6-3 0,1 1-6 16,3-4-2-16,1-5-4 0,5-4-4 0,-1 2-6 0,4-8-7 16,2 2-11-16,0-2-12 0,8-2-17 0,-1-2-16 0,1-2-24 0,5-4-30 15,-1 2-34-15,5 0-37 0,-4-2-63 0,4-1-77 0,0 3-36 16,0-2-15-16</inkml:trace>
  <inkml:trace contextRef="#ctx0" brushRef="#br0" timeOffset="4352.7352">5680 18089 86 0,'-58'18'439'0,"7"1"9"0,-2-3 8 0,6 3-81 16,6-3-127-16,0 0-71 0,5-2-41 0,0-1-20 0,9-1-10 0,3-1-7 16,4-2-4-16,6-1-12 0,4-2-16 0,1 1-9 0,9-3-9 15,0 0-5-15,9 1-3 0,4-2-5 0,6 2-5 0,8-5-2 0,4 0-2 16,10 0-1-16,7-5-3 0,6 2-5 0,6-3-5 0,10-5-2 0,3 2 2 16,7-6-6-16,6 2-11 0,4-1-13 0,4-1-13 0,1-3-16 0,3-2-17 15,2 4-20-15,1 1-22 0,-2 0-30 0,1 0-35 0,-6 2-40 16,0 1-46-16,-4-1-68 0,-1 5-81 0,-7 0-37 0,-7-1-16 0,-7 7-3 15</inkml:trace>
  <inkml:trace contextRef="#ctx0" brushRef="#br0" timeOffset="4545.139">5837 18816 307 0,'-49'15'470'0,"-1"0"5"0,3-3 3 0,6 1-70 15,0-5-105-15,8 5-96 0,-1-2-89 0,10-2-46 0,2-1-26 16,4-1-12-16,4-2-4 0,5 2-2 0,6-2-1 0,6-4-5 0,6 1-9 16,6-2-15-16,11-2-18 0,6-3-24 0,13 1-25 0,4-8-28 15,18 0-29-15,6-1-51 0,16-7-64 0,13-1-76 0,10-4-85 0,11 0-41 16,7-7-22-16,8-2-10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06:46.3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7729 17221 103 0,'0'-20'335'0,"0"2"-64"16,0 3-44-16,0 0-36 0,0 2-20 0,-2 3-15 0,-2-1-6 16,-1 2-5-16,-3 1-7 0,3 0-9 0,-4 3-14 0,-4 1-14 0,2 3-14 15,-4 1-11-15,1 0-12 0,-4 0-10 0,-5 0-8 0,0 1-7 0,-5 6-5 16,-2 1-2-16,-5 2-4 0,-2 2-5 0,-2 1-1 0,-4 5-3 15,-5 5-3-15,-1 2-2 0,-6 0-1 0,-3 4-3 0,0 4-2 0,0-1-3 16,-5 2-1-16,4 3-2 0,-3 0-3 0,-1 6-3 0,5-7-1 16,0 1-3-16,4 2-1 0,-1-5-1 0,7-4-2 0,6 5 0 0,-1-6-4 15,11-4-2-15,1-3-2 0,7-2-1 0,2-7-2 0,8 3 0 0,1-4 0 16,4 0 3-16,6-7 1 0,6 3 2 0,2 0 2 0,4-1 2 16,4-5 0-16,4 3 3 0,2 1 5 0,8-4 2 0,1 1 6 0,2-2 1 15,6-1 3-15,0 3 2 0,3-2 1 0,-1 6-2 0,3-6 0 16,1 3-2-16,-4 0-1 0,3 0-2 0,-5 4-2 0,-1 0-2 0,-4 0-1 15,-4 3-2-15,1 1-1 0,-6-1-1 0,0 1 0 0,-3 6-1 16,-6-2 0-16,-4 3 2 0,-1 1 0 0,-4 1 2 0,-4 4 0 0,-4 0 1 16,-1 1 1-16,-3 2 3 0,-2 5-1 0,-8-4 1 0,0 5-2 15,-4 1-4-15,-4 3 3 0,-6 0 2 0,1 2 3 0,-5 5-1 0,0 0 1 16,-5 0 1-16,0 4 1 0,-6 1-1 0,1 1 1 0,0 2-2 0,-4 0 2 16,-1 0 3-16,5-2 1 0,2-1 2 0,-1 0-3 0,4-2-6 15,9-7-7-15,-1-4-4 0,8 0-3 0,3-8-1 0,5-4-2 0,6-5 1 16,3-2 0-16,6-10 3 0,4 0-1 0,1-1 0 0,8-7 0 0,1 0 0 15,3-7 5-15,2-1 1 0,5 0 4 0,-3-5 4 0,6 1 2 16,-1-1-1-16,-2 1 0 0,6-1-3 0,-6 6-1 0,0 1-1 0,4 1-1 16,-8 5 0-16,1 0 2 0,-2 6 0 0,2 4 3 0,-5 8 2 15,-1 1 4-15,-1 9 5 0,-2 3 3 0,-4 10 3 0,0-1 4 0,0 8 1 16,-6 5 2-16,0 4 2 0,-4 3 1 0,-1 4 1 0,-4-1 0 16,1 3-2-16,-6 1-3 0,1 4-4 0,-1-3 0 0,-5 5-1 0,2-6 1 15,-2 3-1-15,-3 0 0 0,0-1 1 0,3 2-1 0,-3-4 0 0,3 2 0 16,-1-1-2-16,1 0 0 0,2-4 1 0,2 1-2 0,1 1-1 15,2-1-10-15,4 1-13 0,1-5-13 0,3-2-11 0,4 1-12 0,4-7-10 16,3 2-13-16,1-3-18 0,9-1-27 0,2-8-33 0,7 2-55 0,1-5-67 16,10-3-65-16,3-6-70 0,6 0-28 0,3-5-9 0,9-6 1 15</inkml:trace>
  <inkml:trace contextRef="#ctx0" brushRef="#br0" timeOffset="1871.757">13667 15791 32 0,'-33'-4'135'0,"-3"1"5"0,2-1 3 16,2-1 2-16,-1 4 0 0,-1-2-1 0,4 1-6 0,-3-3-6 15,3 3-7-15,2-1-8 0,1 1-7 0,5-1-8 0,3 3-8 0,0-3-12 16,2 3-10-16,4-2-9 0,1-1-10 0,1 3-8 0,6-2-9 15,0-1-6-15,2 3-7 0,-1-1-8 0,4 1-5 0,0 0-4 0,4 0-5 16,1-3-3-16,0 0-1 0,4 3-1 0,4 0 2 0,1 0 0 16,8 0 2-16,0 0 2 0,4 3 1 0,6 0 2 0,1-3 2 0,9 1 0 15,1-1 2-15,5 3 0 0,3-1-2 0,2-2-2 0,5 3-3 16,1-1-3-16,8-2-4 0,-1 3-3 0,2-3 1 0,4 3-1 0,5-1 1 16,0-2 2-16,3 3 2 0,5-1 2 0,0-2 2 0,6 2 1 15,6 1 3-15,-2-3 2 0,8 2 0 0,1-2 4 0,3 0 0 16,2 0 2-16,2 0-1 0,2 0-3 0,-1 0-5 0,1-2-5 0,3 2-2 15,-4-3-1-15,1 1 1 0,-2 2 1 0,1-2-1 0,-3-1 3 16,2 3 1-16,-3-2 1 0,1-1 0 0,-2 3 1 0,1-3 3 0,-4 3 1 16,-5-5 3-16,3 5 2 0,-7-5 2 0,-1 5-3 0,0-1-2 15,-9-2-2-15,1 0-3 0,-6 3-2 0,-7-2-1 0,-1-1-3 16,-6 3-1-16,-4-2-3 0,-8-1-2 0,-3 3-2 0,-6-3-1 0,-4 1 0 16,-6 2-2-16,-4 0 1 0,0 0 1 0,-9 0 1 0,-3 0-1 15,-2 0 2-15,-2 0 2 0,-3 0-1 0,-2 0 2 0,-1 0 2 0,-4 0 1 16,2 0 2-16,-6 0 0 0,5 0-1 0,-6 0-2 0,0 0-1 15,0 0-5-15,0 0-4 0,0 0-7 0,0 0-10 0,-2 2-12 16,-2 1-17-16,-1-3-19 0,2 0-23 0,-4 3-25 0,-1-1-29 0,-4-2-28 16,1 3-30-16,-6-1-59 0,4-2-75 0,-4 3-35 0</inkml:trace>
  <inkml:trace contextRef="#ctx0" brushRef="#br0" timeOffset="2797.9024">15019 15903 72 0,'12'0'78'0,"1"7"2"0,3-6 0 0,6 3 1 0,5-1-1 0,4 2-1 16,5-4-3-16,8 5-3 0,2-5-4 0,7 3-8 0,5 0-10 15,5-4-8-15,4 4-9 0,4-3-8 0,3-1-8 0,6 0-7 0,2-1-6 16,3-3-2-16,0 3-1 0,6-2 0 0,-3-2 2 0,6 2-1 16,1-1 1-16,3-1 1 0,-3-2 1 0,8 6 1 0,-5-6 0 0,5 3 2 15,-4 0 3-15,0 2 1 0,1-4 1 0,-3 4-3 0,-3-1-3 16,-2-1-3-16,0 4 1 0,-5-3-1 0,-1 3-2 0,-6-5-1 15,0 3-1-15,-3-1 0 0,-4 1 1 0,-1-4 0 0,-1 2 0 0,-4-1 5 16,-1 0 5-16,-3 2 4 0,-5-2 3 0,-3 2 5 0,-6-2 2 16,1-2 7-16,-9 2 11 0,-5 1 12 0,-4 1 14 0,-1 2 11 0,-9-6 13 15,0 7 7-15,-3-1 7 0,-6 1 3 0,-1-4 3 0,-3 3 1 16,-2 1 0-16,-4-3 0 0,2-1-2 0,-5 4-9 0,0 0-8 0,0 0-13 16,0 0-12-16,-5 0-11 0,2-3-13 0,-2-1-9 0,-4 3-9 15,4-3-6-15,-4 3-6 0,-1-2-6 0,2 1-3 0,-1 2-2 16,1-3-2-16,-3 1-1 0,6 2 0 0,0-2-2 0,-3-1-2 0,1 3 0 15,2-2-2-15,0 2 1 0,1 0-1 0,2 0-1 0,-1 0 1 16,3 0 0-16,0 0-1 0,0 0 0 0,0 0-1 0,0 0 1 0,0 0-1 16,0 0 1-16,0 0-2 0,0 0 2 0,0 0 1 0,0 0 1 15,0 0 0-15,0 0 1 0,0 0 0 0,0 0 1 0,0 0 0 0,0 0 1 16,0 0 0-16,0 0 1 0,0 0 0 0,0 0 2 0,0 0-1 16,0 0 0-16,0 0 1 0,0 0-1 0,0 0 1 0,0 0-1 0,0 0 0 15,0 0 1-15,0 0 0 0,0 0 1 0,0 0-2 0,0 0 0 16,0 0 0-16,0 0-1 0,0 0 0 0,0 0-1 0,0 0 0 0,0 0-1 15,0 0 2-15,0 0-1 0,0 0 0 0,0 0-1 0,0 0 0 16,0 0-1-16,0 0 1 0,0 0 0 0,0 0-1 0,0 0 1 16,0 0 1-16,0 0-1 0,0 0 1 0,0 0-1 0,0 0-1 0,0 0 0 15,0 0 2-15,0 0-1 0,0 0 1 0,0 0-1 0,0 0 0 16,0 0 0-16,0 0 0 0,0 0 0 0,0 0 0 0,0 0 0 0,0 0 0 16,0 0 0-16,0 0 0 0,0 0 0 0,0 0 0 0,0 0 0 15,0 0 0-15,0 0 1 0,0 0 0 0,0 0-1 0,0 0 0 16,0 0 0-16,0 0 0 0,0 0 0 0,0 0 0 0,0 0 1 0,0 0 0 15,0 0 0-15,0 0 1 0,0 0-1 0,0 0-1 0,0 0 1 16,0-3-1-16,0 3 1 0,0 0 1 0,0 0 0 0,0 0 1 0,0 0-1 16,0 0 1-16,0-3 0 0,0 3 0 0,0 0 0 0,0 0 1 15,0 0-2-15,3 0 0 0,-3 0 2 0,0 0-2 0,0 0 0 16,0 0 0-16,0 0-1 0,0 0 1 0,0 0-1 0,0 0-1 0,0 0-1 16,0 0-1-16,0 0 1 0,0 0 0 0,0 0 0 0,0 0 1 15,0 0-1-15,0 0 0 0,2-2-1 0,-2 2 0 0,0 0 2 0,0 0-1 16,0 0 2-16,0 0 1 0,0 0-1 0,0 0 0 0,0 0 0 15,0-3 0-15,0 3 0 0,0 0-1 0,0 0 1 0,0 0 2 16,0 0-1-16,4-2-1 0,-4 2 0 0,0 0-2 0,0-3-1 0,0 3-2 16,0 0-1-16,0 0-2 0,0 0-3 0,0 0-3 0,0 0-5 0,0 0-6 15,0-1-11-15,0-5-12 0,-4 4-14 0,2-1-16 0,-1-2-13 16,-2 2-15-16,-4-1-18 0,4-1-19 0,-3 1-21 0,-1-1-24 16,1-3-24-16,1 1-25 0,-5 2-36 0,3-3-39 0,-4 4-46 0,-1-4-49 15</inkml:trace>
  <inkml:trace contextRef="#ctx0" brushRef="#br0" timeOffset="6580.4014">8518 21933 37 0,'-8'-3'153'0,"3"-2"4"0,-1 4 9 0,-2-2 1 16,3 2 3-16,1-3-2 0,-1 1-5 0,0 3-6 0,2-1-7 16,-2 1-5-16,1-4-3 0,2 1-5 0,-1 3-6 0,-2-1-8 0,2-3-7 15,1 4-9-15,-2 0-9 0,-1 0-7 0,5 0-8 0,0 0-7 16,0 0-8-16,0 0-5 0,0 0-5 0,0 0-8 0,-3 0-5 15,3 0-6-15,0 0-7 0,0 0-4 0,0 0-4 0,0 0-4 0,0 0-2 16,0 0-2-16,0 0-4 0,0 0-2 0,3 0-2 0,6 0-1 16,-4 4 0-16,5-3-2 0,4-1 2 0,3 0 1 0,5 0 2 0,2 0 1 15,5 0 3-15,3 0 1 0,4 0 0 0,8-1 2 0,3-3 2 16,2 1 0-16,9-1 2 0,0-4-2 0,5 2-1 0,5 0-2 16,2-3-4-16,3 1-3 0,3 1-3 0,0 0-3 0,1-1-4 0,0-1-3 15,3 3 0-15,-3-1-3 0,4 1 0 0,0 1 0 0,-1 0 0 16,2-2 1-16,3 6 3 0,0-6 1 0,0 3 3 0,4 3 2 0,-4-2 3 15,6-1 2-15,-1-1 1 0,-1 1 1 0,0 1 1 0,-3-1 0 16,5 0-1-16,-6 0-1 0,-1 0 0 0,-6 3-2 0,2-4-2 0,-8 3-3 16,0 2-3-16,-9-4-3 0,-2 3-2 0,-6 1-5 0,-6 0-2 15,-3 0-4-15,-7 1-2 0,-3 3-1 0,-9-4-4 0,1 2-1 16,-6-2-2-16,-5 1-1 0,-2 3-2 0,-3-4-3 0,-2 0-2 0,-1 0-3 16,-1 0-5-16,-2 0-5 0,-1 0-9 0,-2 0-10 0,-3 0-9 0,0 0-13 15,0 0-14-15,0 0-14 0,0-4-15 0,-3 3-21 0,-2 1-21 16,-4-2-24-16,4-3-28 0,-5 5-44 0,-4-3-50 0,0 1-45 15,-3 2-39-15</inkml:trace>
  <inkml:trace contextRef="#ctx0" brushRef="#br0" timeOffset="6964.5555">8772 22089 21 0,'-29'2'300'0,"5"1"-79"0,-1-1-47 0,1 1-31 0,7 2-15 16,-2-5-6-16,2 3 0 0,3-3 8 0,6 0 1 0,-2 4 2 15,5-4-2-15,-2 1-6 0,2-1-8 0,0 0-11 0,5 0-10 0,0 0-13 16,0 0-10-16,0 0-7 0,0 0-9 0,5 0-7 0,0 4-7 15,3-4-4-15,4 0-3 0,-2 0 0 0,7 0 0 0,2 3 0 16,3-3 0-16,6 0 2 0,2 0 0 0,3 0 0 0,3-3-2 0,3 3-2 16,2-5-2-16,5 1-3 0,2 1-3 0,1-2-4 0,0 0-1 15,3 0-5-15,0-2-1 0,1 2-3 0,-1-3-1 0,0 0-4 16,-2 1 0-16,-1 2-3 0,-4-1-3 0,-1 0-2 0,-3-2-4 0,-4 3-2 16,-1 1-5-16,-5-1-6 0,0 2-9 0,-4-1-10 0,-5 4-10 15,-3-4-12-15,-2 4-11 0,0 0-11 0,-7 0-11 0,0 4-11 0,2-4-17 16,-7 1-14-16,4 2-23 0,-4 1-26 0,-1 0-33 0,1 0-36 15,-2 0-59-15,-1-3-68 0,1 6-31 0,2-7-10 0</inkml:trace>
  <inkml:trace contextRef="#ctx0" brushRef="#br0" timeOffset="7938.0876">17125 19123 48 0,'-5'3'78'0,"3"-3"-1"0,-1 1 1 0,-1-1-1 0,-1 0 1 15,4 4 1-15,-3-4-3 0,1 1-3 0,1-1-2 0,-1 3-1 0,3-3-2 16,-4 3-3-16,4-3-4 0,0 0-5 0,0 0-2 0,0 0-2 15,0 0-3-15,0 0-1 0,0 0-1 0,0 0-2 0,0 0-2 16,0 0-1-16,-2 1-1 0,2-1-2 0,0 0-2 0,0 0-2 0,0 0-2 16,0 0-2-16,0 0-2 0,0 0-3 0,0 0-3 0,0 0-4 0,-3 4-3 15,3-4-4-15,0 0-2 0,0 0-1 0,0 0-1 0,0 0-2 16,0 0-4-16,0 0-4 0,0 0-6 0,0 0-8 0,0 0-9 16,0 0-10-16,-2 1-13 0,-1 2-15 0,3-3-17 0,0 5-19 15,0-5-21-15,0 0-24 0,0 6-31 0,0 2-34 0,0-2-56 0,-3 1-68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3175.09692" units="1/cm"/>
          <inkml:channelProperty channel="Y" name="resolution" value="7265.4101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4-08-24T04:07:21.8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8800 7188 121 0,'-9'0'128'0,"-3"-2"6"0,7-1 0 15,0 3-2-15,1-3-10 0,-1 1-11 0,5 2-16 0,-3-3-13 16,3 3-11-16,0 0-9 0,0 0-6 0,0 0-5 0,3-2-4 0,1 2-4 16,1 0-5-16,0 0-3 0,7 2-3 0,2 1-3 0,1-3 0 15,2 5-1-15,9-2 3 0,3 2 1 0,1-1 4 0,11 1 2 16,0-1 3-16,12 1-1 0,2 1-1 0,2 0-3 0,10 1-4 0,1-2-4 16,7-1-4-16,2 2-5 0,3-1-5 0,2-4-6 0,3 2-1 15,6 1 4-15,-1 0 0 0,7-4 1 0,-1 3-1 0,1-3 1 0,4 1-1 16,-4 3 0-16,2-4 0 0,3 0 0 0,-3 0-1 0,-4 0 1 15,-1 0 1-15,0 0 1 0,-7-4-4 0,-2 3-7 0,-1 1-5 0,-7-3-4 16,-6 3-3-16,-6-3-3 0,-4 2 1 0,-3 1-3 0,-7-4 2 16,-3 1-2-16,-7 3 2 0,0-1 1 0,-10 1 2 0,-1-4 2 15,-2 3 4-15,-6 1 2 0,-3-3 3 0,-2 3 2 0,-4 0 4 0,-2 0 2 16,-3 0 3-16,-3 0 3 0,0 0 3 0,-1 0 2 0,-4 0 2 16,0 0 0-16,0 0 1 0,0 0-1 0,-4-3-1 0,-1 3-1 0,0-1-2 15,0-2-2-15,-4-1-2 0,-2 3-4 0,-3-6-2 0,0 2-2 16,-1 2-3-16,-6-2-2 0,-1 0-1 0,4-3-1 0,-6 1 0 0,-2 2-1 15,-5-3 0-15,4 3 1 0,-5-4 0 0,1 1 0 0,-5 3 0 16,4-2 2-16,-7 3 0 0,3-5 0 0,0 5 0 0,-2-3-1 0,3-1 0 16,-1 3 0-16,-3-2 0 0,6 2 0 0,1-3 0 0,-2 3-1 15,6-2 2-15,-2 2 1 0,6 0-1 0,-2-1 0 0,2 1 0 0,6 1 1 16,1-1 0-16,-1 0 3 0,5 2-2 0,-1 1 1 0,6-1-2 16,3-1-3-16,-1 1-1 0,1 2-4 0,2-3-2 0,3 3-1 0,0 1-2 15,3 0-2-15,2-3 0 0,1 3-2 0,6 0 1 0,1 0-2 0,2 0 1 16,8 0 0-16,-1 0 1 0,9 3 2 0,-1-3 3 0,3 5 2 0,2-4 2 15,3 2 1-15,5 1 1 0,-2 1-1 0,-4 3 0 0,6-3-1 16,-6 2 0-16,-1 1-2 0,0-1-1 0,-4 3 0 0,-6 3 0 0,-2-5 3 16,-2 5 0-16,-5-1 4 0,-3 7 4 0,-6-2 4 0,-3 0 3 15,-5 5 3-15,-8-1-1 0,-3 6-1 0,-6 2-6 0,-10 1-11 16,-4 2-12-16,-4 2-16 0,-6 6-23 0,-9-2-27 0,1 6-37 0,-6-2-39 16,-3 0-68-16,0-1-84 0,0 4-55 0,4-3-44 0</inkml:trace>
  <inkml:trace contextRef="#ctx0" brushRef="#br0" timeOffset="3700.2286">9879 9263 99 0,'-15'0'122'0,"-2"-3"-1"0,0 3 5 0,3 0 7 0,0 0 9 16,6 0 2-16,-2 0 0 0,4 0-10 0,-2-1-15 0,4 1-11 0,-1 0-10 16,0 0-11-16,5 0-12 0,0 0-11 0,0 0-10 0,0 0-12 15,0 0-13-15,0 0-10 0,0 0-10 0,5 0-8 0,0 0-6 0,1 0-3 16,2 1 0-16,4 2 1 0,2 2 3 0,4 0 3 0,1 0 3 16,7 0 2-16,1 2 2 0,4-2 1 0,6 3 1 0,3-4 3 15,4 0 5-15,2 3 3 0,3-2 2 0,4 0 2 0,5-3-2 0,0-1 0 16,2 3-1-16,3-1-1 0,3-2-1 0,1-1 1 0,1 4 1 0,0-3 3 15,4-1 1-15,-4 3 0 0,4 1-4 0,-1-4-2 0,-4 0-1 16,1 0-3-16,2 4-3 0,-5-1-1 0,-2-3-2 0,-2 1-1 16,-3 3-2-16,-6-4 0 0,0 1-2 0,-2 2-1 0,-6-3-2 0,-3 4-1 15,0-4-2-15,-7 1-2 0,-1 2 1 0,-3-3-1 0,-2 0 2 16,-1 0 0-16,-3 3 0 0,-4-3 1 0,-1 0-1 0,3 0-1 16,-5 0 1-16,-1 0 0 0,1 0 0 0,-4 0 1 0,1 0 1 0,0 0 2 15,-6 0 0-15,2 0 1 0,-1 0 2 0,-4 0 0 0,3 0 3 16,-2 0 1-16,-3 0 2 0,2 0 2 0,-2 0 2 0,-3 0 2 15,0 0 2-15,0 0 2 0,0 0 2 0,0 0 2 0,0 0 0 0,0 0-2 16,-3 0 1-16,1-3-3 0,-1 3-1 0,-2-3-2 0,-4 2-1 0,1 1-3 16,3-4 0-16,-4 4-3 0,-1-3-1 0,-2 2-4 0,2 1-1 15,-2-4-2-15,-4 3-1 0,3-6-1 0,-1 7 0 0,-3-4 0 16,3 1-1-16,-3-2 0 0,-1 4 1 0,1-2-1 0,0-1 0 0,-2 1-1 16,3-1 0-16,-1 3 1 0,0-3-1 0,-1 0 1 0,1-1 0 15,-2 2-1-15,2 1 1 0,3-2-1 0,-5 1 1 0,6 0 0 16,-4-2 0-16,3 3 1 0,0-1-1 0,1 1-1 0,-1-3 2 0,0 3-1 15,2-1 1-15,2-2 0 0,2 2 1 0,-1 1-1 0,1 2 2 16,3-3-1-16,-1 2-1 0,3 1 0 0,1-3-1 0,-1 3-2 0,3-1 0 16,0 1-2-16,0-4-1 0,3 1-3 0,-1 2-1 0,1-3-2 15,3 1 0-15,-1 2-2 0,3-3 1 0,4 4-2 0,-2-3 1 0,4-1-1 16,3 3 0-16,0 1 1 0,2-4 0 0,3 1 2 0,-3 3 1 16,3 0-1-16,2 0 2 0,-2 3-1 0,0 1 0 0,4 1 1 0,-7-2 1 15,3 5 0-15,-4 0 0 0,3 0 1 0,-6 1 2 0,2 4 2 16,-3-1 0-16,0 2 4 0,-6 2 4 0,2 0 1 0,-6 3 2 15,1-2 0-15,-5 5-3 0,-2 0-7 0,-5 2-11 0,-1 1-17 16,-2 6-22-16,-7-2-29 0,-2 4-36 0,-3-3-37 0,-2 6-39 0,-7 1-73 16,4-2-89-16,-9 0-49 0,5-3-25 0</inkml:trace>
  <inkml:trace contextRef="#ctx0" brushRef="#br0" timeOffset="11112.2617">8373 14813 4 0,'-8'-3'120'0,"-1"-2"3"0,4-2-4 16,-3 6-3-16,-1-3-4 0,4 1-7 0,0-1-5 0,-2 3-6 0,2-2-5 15,0-1-4-15,1 4-5 0,3-1-6 0,-3-2-7 0,-1 3-9 16,5-2-6-16,-3-1-6 0,3 3-8 0,0 0-5 0,0 0-9 16,0 0-11-16,0 0-6 0,0 0-6 0,3 0-4 0,0 0-3 0,3 0-1 15,4 0 2-15,-2 0 0 0,6 3 3 0,5-1 2 0,3-2 2 0,3 3 4 16,8-2 3-16,3 3 4 0,5-4 6 0,6 3 4 0,8-2 3 15,3-1 1-15,8 3 0 0,3-2-1 0,4-1-4 0,5 3-2 16,1 1-1-16,4-4-1 0,-1 1-3 0,4-1-4 0,-5 4-3 0,3-1-3 16,-2-3-6-16,-5 5-3 0,1-4-3 0,-5 1 1 0,2 2-1 0,-3 1 1 15,-4-2 3-15,-1-2 0 0,-8 6-2 0,5-6 2 0,-6 2-1 16,-4 1 2-16,-1 0 1 0,-4-3 2 0,1 3 2 0,-4-3 2 16,-2 2 2-16,-3-3-1 0,-5 2 0 0,0 0-1 0,-6-2-2 15,3 0 0-15,-8 0 0 0,-1 0 0 0,2 0-1 0,-7-2 2 0,-2 0-1 16,-4 2 1-16,1-3 2 0,0 2 0 0,-4 1 0 0,-2-4 2 15,1 4 1-15,-4 0 1 0,-2-1 2 0,3-3 0 0,-6 4 0 0,0 0 1 16,0 0-2-16,0 0-1 0,0 0-2 0,-6-3-2 0,3 2-2 16,-2-2 0-16,-4 2-2 0,1-2-1 0,-2-1-2 0,-7 0-3 15,3 4-2-15,-1-5-2 0,-6 5-2 0,-1-4 0 0,2 2-2 0,-6 2 2 16,-1-1 0-16,1 1 1 0,-3-4-1 0,-5 4 0 0,2 0 0 0,-4 0 1 16,3 0 1-16,-2 0 2 0,0 0 2 0,-2 0 1 0,3-1 3 15,-2 1 2-15,4-3-1 0,-1-1 1 0,-1 4 1 0,5-1 2 16,-2-6 0-16,4 6 1 0,-4-2 2 0,6-1 0 0,1 0 1 0,2 0 0 15,0-1 1-15,3 3 2 0,2-3 3 0,1 3 1 0,1-1-1 16,5-2 1-16,0 3-2 0,1-1-1 0,1 0-2 0,4-1 0 16,-1 2-4-16,5-1-2 0,0-2-3 0,0 1-3 0,5 0-2 0,-1 0-4 15,4 0-3-15,1-1-4 0,1-3-1 0,0 1-1 0,5 0-1 16,1 1 1-16,1-1-1 0,2 0 0 0,3 2 1 0,0 1-1 0,0 0 0 16,2 3 1-16,2-2 0 0,-4 3 2 0,2 0-1 0,1 3 3 15,-1-2 0-15,2 3 2 0,-2-1 0 0,-2 2 0 0,0 2 0 0,0-2 1 16,-3 3 1-16,-2 0 1 0,2-1 1 0,-2 2 0 0,-4 2 1 0,-1-2 2 15,-2 1 1-15,-4 2 1 0,-1-2 0 0,-2 2 1 0,1 0 2 16,-4 0 1-16,-4 3 2 0,1 5-1 0,-4-7 1 0,-5 4-3 16,2 3-1-16,-4-1-5 0,-6 1-5 0,1 0-7 0,0 3-8 0,-6-1-11 15,1 0-14-15,-2 1-15 0,-5 2-16 0,4-2-19 0,0-2-20 16,0 1-22-16,3 0-20 0,-2 1-19 0,4-3-18 0,0 1-53 16</inkml:trace>
  <inkml:trace contextRef="#ctx0" brushRef="#br0" timeOffset="18306.7373">8204 16670 41 0,'-13'0'206'16,"4"0"-28"-16,2-4-12 0,-1 4-4 0,-1-1 1 0,1 1 4 0,-1 0-3 15,-1 0-4-15,2 0-12 0,2-4-11 0,-2 4-14 0,3 0-11 16,-2 0-11-16,2 0-9 0,3 0-9 0,-1 0-8 0,-1 0-10 0,-1 0-9 16,5 0-10-16,0 0-9 0,0 0-7 0,0 0-10 0,0 0-8 15,0 0-5-15,5 0-4 0,-1 0 0 0,4 4 0 0,1-4 3 0,1 5 3 16,7-3 6-16,2-1 7 0,6 6 5 0,4-2 7 0,2-1 5 0,10 0 5 15,0 0 4-15,8-1 3 0,8-2 2 0,1-1 1 0,6 0-1 16,6-1-2-16,4-2 0 0,2-1-4 0,8-4-6 0,-2 0-6 16,8 1-6-16,-1-2-6 0,-2 1-6 0,2 1-4 0,1-2-5 0,-1-1-5 15,-2 0-4-15,-2 0-3 0,0 3 0 0,-1-3-4 0,-2 2-2 16,-2 3-1-16,-4-3-2 0,1-4 0 0,-2 5-1 0,-3-1 0 0,-1 0 0 16,-2 0 2-16,-1-2 1 0,-2 0 2 0,-3 0 3 0,1 2 0 15,-6-1 1-15,0-1 0 0,0 0 2 0,-7 1 2 0,-4-3 2 0,3 4 2 16,-9-1 1-16,0-1 0 0,-5 4 1 0,-6-1 0 0,-2 1 2 15,-3 2 1-15,-4-2 1 0,-1 1 3 0,-6 0 4 0,-1 2 1 0,-2 2 2 16,-3-2 2-16,1 3 2 0,-4-2 0 0,-2-1 2 0,-3 3 0 16,0 0 0-16,-3 0-2 0,1-2-2 0,-5 2-3 0,2-3-3 0,-5 0-2 15,-2-2-4-15,-2 3-4 0,1 0-2 0,-6 1-3 0,-7 1-4 16,2-4 0-16,-1 1-3 0,-8 3-2 0,3-1 0 0,-6-3-1 16,0 4 0-16,-5 0 0 0,0 0-2 0,-3 0 0 0,0 4-3 0,3-3 1 15,-4-1-1-15,3 3-1 0,-1 1 1 0,2-4 0 0,4 1 1 16,3-1 2-16,1 2 2 0,2-2 1 0,4 0 1 0,5 0 1 15,3 0 3-15,6 0 2 0,-1 0 3 0,2-2 2 0,3 2 0 0,4-1 1 16,4 1-1-16,-3-4 2 0,8 1-2 0,-3-2 0 0,8 1 0 16,-1 0-1-16,3-4 0 0,6 0 0 0,1 3 2 0,5-2-3 15,2-5-2-15,-1 8 0 0,3-4-2 0,4 4 1 0,0 2-1 0,1 2-2 16,-1 0 0-16,0 2-2 0,-2 2-1 0,0 1-1 0,-2 6-1 16,-3 1-1-16,-6 0-1 0,3 4 1 0,-6 1 1 0,-3 0-1 0,-2 5 0 15,-6 1-2-15,-4 2 0 0,-4 4-3 0,-6 0-3 0,-2 0-6 16,-7 8-6-16,-3-2-13 0,-5 0-15 0,-5 2-20 0,-2 3-21 0,-4-1-31 15,-1 3-37-15,-2 1-54 0,2-4-64 0,-2 2-67 0,3 2-63 16,-1-8-32-16,1 2-14 0</inkml:trace>
</inkml:ink>
</file>

<file path=ppt/media/image1.png>
</file>

<file path=ppt/media/image10.png>
</file>

<file path=ppt/media/image16.png>
</file>

<file path=ppt/media/image17.png>
</file>

<file path=ppt/media/image18.png>
</file>

<file path=ppt/media/image2.png>
</file>

<file path=ppt/media/image23.png>
</file>

<file path=ppt/media/image26.png>
</file>

<file path=ppt/media/image28.png>
</file>

<file path=ppt/media/image29.png>
</file>

<file path=ppt/media/image31.png>
</file>

<file path=ppt/media/image33.png>
</file>

<file path=ppt/media/image35.png>
</file>

<file path=ppt/media/image4.png>
</file>

<file path=ppt/media/image40.png>
</file>

<file path=ppt/media/image42.png>
</file>

<file path=ppt/media/image46.png>
</file>

<file path=ppt/media/image48.png>
</file>

<file path=ppt/media/image50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914F49-9DA3-47C6-BF57-D83A1A8DD0D5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703F2-E7C4-4856-9A38-34A1B33E02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077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P(x) : x is an odd no.   And Q(x) : x is an even</a:t>
            </a:r>
            <a:r>
              <a:rPr lang="en-US" baseline="0" dirty="0" smtClean="0"/>
              <a:t> no.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8703F2-E7C4-4856-9A38-34A1B33E02B1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08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635250" cy="749300"/>
          </a:xfrm>
          <a:custGeom>
            <a:avLst/>
            <a:gdLst/>
            <a:ahLst/>
            <a:cxnLst/>
            <a:rect l="l" t="t" r="r" b="b"/>
            <a:pathLst>
              <a:path w="2635250" h="749300">
                <a:moveTo>
                  <a:pt x="2634895" y="0"/>
                </a:moveTo>
                <a:lnTo>
                  <a:pt x="0" y="0"/>
                </a:lnTo>
                <a:lnTo>
                  <a:pt x="0" y="749191"/>
                </a:lnTo>
                <a:lnTo>
                  <a:pt x="2096009" y="749191"/>
                </a:lnTo>
                <a:lnTo>
                  <a:pt x="2634895" y="0"/>
                </a:lnTo>
                <a:close/>
              </a:path>
            </a:pathLst>
          </a:custGeom>
          <a:solidFill>
            <a:srgbClr val="0D2A3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2412806" cy="131744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96064" y="4966284"/>
            <a:ext cx="4311970" cy="1133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71250" y="10567782"/>
            <a:ext cx="513080" cy="607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5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4490"/>
              </a:lnSpc>
            </a:pPr>
            <a:r>
              <a:rPr spc="575" dirty="0"/>
              <a:t>0</a:t>
            </a:r>
            <a:r>
              <a:rPr spc="-545" dirty="0"/>
              <a:t>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emf"/><Relationship Id="rId4" Type="http://schemas.openxmlformats.org/officeDocument/2006/relationships/customXml" Target="../ink/ink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9.xml"/><Relationship Id="rId5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customXml" Target="../ink/ink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emf"/><Relationship Id="rId5" Type="http://schemas.openxmlformats.org/officeDocument/2006/relationships/customXml" Target="../ink/ink11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emf"/><Relationship Id="rId4" Type="http://schemas.openxmlformats.org/officeDocument/2006/relationships/customXml" Target="../ink/ink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emf"/><Relationship Id="rId4" Type="http://schemas.openxmlformats.org/officeDocument/2006/relationships/customXml" Target="../ink/ink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0.emf"/><Relationship Id="rId5" Type="http://schemas.openxmlformats.org/officeDocument/2006/relationships/customXml" Target="../ink/ink16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4.emf"/><Relationship Id="rId4" Type="http://schemas.openxmlformats.org/officeDocument/2006/relationships/customXml" Target="../ink/ink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6.emf"/><Relationship Id="rId4" Type="http://schemas.openxmlformats.org/officeDocument/2006/relationships/customXml" Target="../ink/ink1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customXml" Target="../ink/ink20.xml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8.emf"/><Relationship Id="rId4" Type="http://schemas.openxmlformats.org/officeDocument/2006/relationships/customXml" Target="../ink/ink2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9.emf"/><Relationship Id="rId4" Type="http://schemas.openxmlformats.org/officeDocument/2006/relationships/customXml" Target="../ink/ink2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1.emf"/><Relationship Id="rId4" Type="http://schemas.openxmlformats.org/officeDocument/2006/relationships/customXml" Target="../ink/ink2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customXml" Target="../ink/ink3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3.emf"/><Relationship Id="rId4" Type="http://schemas.openxmlformats.org/officeDocument/2006/relationships/customXml" Target="../ink/ink2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4.emf"/><Relationship Id="rId4" Type="http://schemas.openxmlformats.org/officeDocument/2006/relationships/customXml" Target="../ink/ink2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7.emf"/><Relationship Id="rId5" Type="http://schemas.openxmlformats.org/officeDocument/2006/relationships/customXml" Target="../ink/ink27.xml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9.emf"/><Relationship Id="rId4" Type="http://schemas.openxmlformats.org/officeDocument/2006/relationships/customXml" Target="../ink/ink2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70050" y="1311275"/>
            <a:ext cx="16459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Let </a:t>
            </a:r>
            <a:r>
              <a:rPr lang="en-US" sz="3600" i="1" dirty="0"/>
              <a:t>p</a:t>
            </a:r>
            <a:r>
              <a:rPr lang="en-US" sz="3600" dirty="0"/>
              <a:t> and </a:t>
            </a:r>
            <a:r>
              <a:rPr lang="en-US" sz="3600" i="1" dirty="0"/>
              <a:t>q</a:t>
            </a:r>
            <a:r>
              <a:rPr lang="en-US" sz="3600" dirty="0"/>
              <a:t> be the following propositions:</a:t>
            </a:r>
          </a:p>
          <a:p>
            <a:r>
              <a:rPr lang="en-US" sz="3600" i="1" dirty="0"/>
              <a:t>p</a:t>
            </a:r>
            <a:r>
              <a:rPr lang="en-US" sz="3600" dirty="0"/>
              <a:t>: Fail grade can be given.</a:t>
            </a:r>
          </a:p>
          <a:p>
            <a:r>
              <a:rPr lang="en-US" sz="3600" i="1" dirty="0"/>
              <a:t>q</a:t>
            </a:r>
            <a:r>
              <a:rPr lang="en-US" sz="3600" dirty="0"/>
              <a:t>: Student scores more than 50% marks.</a:t>
            </a:r>
          </a:p>
          <a:p>
            <a:r>
              <a:rPr lang="en-US" sz="3600" dirty="0"/>
              <a:t>Consider the statement: “Fail grade cannot be given when student scores more than 50% marks.”</a:t>
            </a:r>
          </a:p>
          <a:p>
            <a:r>
              <a:rPr lang="en-US" sz="3600" dirty="0"/>
              <a:t>Which one of the following is the CORRECT representation of the above statement in propositional logic?</a:t>
            </a:r>
          </a:p>
          <a:p>
            <a:endParaRPr lang="en-US" sz="3600" dirty="0" smtClean="0"/>
          </a:p>
          <a:p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50" y="5807075"/>
            <a:ext cx="2286000" cy="441649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129040" y="2916360"/>
              <a:ext cx="14118840" cy="3552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22560" y="2908800"/>
                <a:ext cx="14132160" cy="356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616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51050" y="1006475"/>
            <a:ext cx="10052050" cy="84023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>
                <a:solidFill>
                  <a:srgbClr val="40424E"/>
                </a:solidFill>
                <a:latin typeface="urw-din"/>
              </a:rPr>
              <a:t>There are two types of quantifier-</a:t>
            </a:r>
          </a:p>
          <a:p>
            <a:pPr marL="342900" indent="-342900">
              <a:buAutoNum type="arabicPeriod"/>
            </a:pPr>
            <a:r>
              <a:rPr lang="en-IN" sz="3600" dirty="0"/>
              <a:t>Universal Quantifier</a:t>
            </a:r>
          </a:p>
          <a:p>
            <a:pPr marL="342900" indent="-342900">
              <a:buAutoNum type="arabicPeriod"/>
            </a:pPr>
            <a:r>
              <a:rPr lang="en-IN" sz="3600" dirty="0"/>
              <a:t> Existential Quantifier</a:t>
            </a:r>
          </a:p>
          <a:p>
            <a:pPr marL="342900" indent="-342900">
              <a:buAutoNum type="arabicPeriod"/>
            </a:pPr>
            <a:endParaRPr lang="en-US" sz="3600" dirty="0"/>
          </a:p>
          <a:p>
            <a:pPr marL="342900" indent="-342900">
              <a:buAutoNum type="arabicPeriod"/>
            </a:pPr>
            <a:endParaRPr lang="en-US" sz="3600" dirty="0"/>
          </a:p>
          <a:p>
            <a:r>
              <a:rPr lang="en-US" sz="3600" dirty="0"/>
              <a:t>Example: Let P(x) be a statement x + 2 &gt; </a:t>
            </a:r>
            <a:r>
              <a:rPr lang="en-US" sz="3600" dirty="0" smtClean="0"/>
              <a:t>x.</a:t>
            </a:r>
          </a:p>
          <a:p>
            <a:r>
              <a:rPr lang="en-US" sz="3600" dirty="0"/>
              <a:t> </a:t>
            </a:r>
            <a:r>
              <a:rPr lang="en-US" sz="3600" dirty="0" smtClean="0"/>
              <a:t>        P(x) : x </a:t>
            </a:r>
            <a:r>
              <a:rPr lang="en-US" sz="3600" dirty="0"/>
              <a:t>+ 2 &gt; </a:t>
            </a:r>
            <a:r>
              <a:rPr lang="en-US" sz="3600" dirty="0" smtClean="0"/>
              <a:t>x</a:t>
            </a:r>
          </a:p>
          <a:p>
            <a:endParaRPr lang="en-US" sz="3600" dirty="0"/>
          </a:p>
          <a:p>
            <a:r>
              <a:rPr lang="en-US" sz="3600" dirty="0" smtClean="0"/>
              <a:t>P(1) : 1+2 &gt; 1     ……True</a:t>
            </a:r>
          </a:p>
          <a:p>
            <a:r>
              <a:rPr lang="en-US" sz="3600" dirty="0"/>
              <a:t>P(1) : </a:t>
            </a:r>
            <a:r>
              <a:rPr lang="en-US" sz="3600" dirty="0" smtClean="0"/>
              <a:t>2+2 </a:t>
            </a:r>
            <a:r>
              <a:rPr lang="en-US" sz="3600" dirty="0"/>
              <a:t>&gt; </a:t>
            </a:r>
            <a:r>
              <a:rPr lang="en-US" sz="3600" dirty="0" smtClean="0"/>
              <a:t>2     </a:t>
            </a:r>
            <a:r>
              <a:rPr lang="en-US" sz="3600" dirty="0"/>
              <a:t>……True</a:t>
            </a:r>
            <a:endParaRPr lang="en-IN" sz="3600" dirty="0"/>
          </a:p>
          <a:p>
            <a:r>
              <a:rPr lang="en-US" sz="3600" dirty="0"/>
              <a:t>P(1) : </a:t>
            </a:r>
            <a:r>
              <a:rPr lang="en-US" sz="3600" dirty="0" smtClean="0"/>
              <a:t>3+2 </a:t>
            </a:r>
            <a:r>
              <a:rPr lang="en-US" sz="3600" dirty="0"/>
              <a:t>&gt; 3</a:t>
            </a:r>
            <a:r>
              <a:rPr lang="en-US" sz="3600" dirty="0" smtClean="0"/>
              <a:t>     </a:t>
            </a:r>
            <a:r>
              <a:rPr lang="en-US" sz="3600" dirty="0"/>
              <a:t>……</a:t>
            </a:r>
            <a:r>
              <a:rPr lang="en-US" sz="3600" dirty="0" smtClean="0"/>
              <a:t>True</a:t>
            </a:r>
          </a:p>
          <a:p>
            <a:r>
              <a:rPr lang="en-US" sz="3600" dirty="0" smtClean="0"/>
              <a:t>……</a:t>
            </a:r>
            <a:endParaRPr lang="en-US" sz="3600" dirty="0"/>
          </a:p>
          <a:p>
            <a:r>
              <a:rPr lang="en-US" sz="3600" dirty="0" smtClean="0"/>
              <a:t>P(x) is true for all values of x.</a:t>
            </a:r>
          </a:p>
          <a:p>
            <a:endParaRPr lang="en-IN" sz="3600" dirty="0"/>
          </a:p>
          <a:p>
            <a:endParaRPr lang="en-IN" sz="3600" dirty="0"/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234240" y="1108440"/>
              <a:ext cx="14069520" cy="4125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25960" y="1100160"/>
                <a:ext cx="14082840" cy="414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733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60650" y="930275"/>
            <a:ext cx="7990585" cy="50783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Example: Let Q(x) be a statement x &lt; </a:t>
            </a:r>
            <a:r>
              <a:rPr lang="en-US" sz="3600" dirty="0" smtClean="0"/>
              <a:t>2.</a:t>
            </a:r>
          </a:p>
          <a:p>
            <a:r>
              <a:rPr lang="en-US" sz="3600" dirty="0" smtClean="0"/>
              <a:t>                  Q(x) : x &lt; 2</a:t>
            </a:r>
          </a:p>
          <a:p>
            <a:endParaRPr lang="en-US" sz="3600" dirty="0" smtClean="0"/>
          </a:p>
          <a:p>
            <a:r>
              <a:rPr lang="en-US" sz="3600" dirty="0" smtClean="0"/>
              <a:t>Q(1) : 1 &lt; 2    ……(True)</a:t>
            </a:r>
          </a:p>
          <a:p>
            <a:r>
              <a:rPr lang="en-US" sz="3600" dirty="0" smtClean="0"/>
              <a:t>Q(2) </a:t>
            </a:r>
            <a:r>
              <a:rPr lang="en-US" sz="3600" dirty="0"/>
              <a:t>: </a:t>
            </a:r>
            <a:r>
              <a:rPr lang="en-US" sz="3600" dirty="0" smtClean="0"/>
              <a:t>2 </a:t>
            </a:r>
            <a:r>
              <a:rPr lang="en-US" sz="3600" dirty="0"/>
              <a:t>&lt; 2    </a:t>
            </a:r>
            <a:r>
              <a:rPr lang="en-US" sz="3600" dirty="0" smtClean="0"/>
              <a:t>……(False</a:t>
            </a:r>
            <a:r>
              <a:rPr lang="en-US" sz="3600" dirty="0"/>
              <a:t>)</a:t>
            </a:r>
          </a:p>
          <a:p>
            <a:r>
              <a:rPr lang="en-US" sz="3600" dirty="0" smtClean="0"/>
              <a:t>Q(3) </a:t>
            </a:r>
            <a:r>
              <a:rPr lang="en-US" sz="3600" dirty="0"/>
              <a:t>: </a:t>
            </a:r>
            <a:r>
              <a:rPr lang="en-US" sz="3600" dirty="0" smtClean="0"/>
              <a:t>3 </a:t>
            </a:r>
            <a:r>
              <a:rPr lang="en-US" sz="3600" dirty="0"/>
              <a:t>&lt; 2    </a:t>
            </a:r>
            <a:r>
              <a:rPr lang="en-US" sz="3600" dirty="0" smtClean="0"/>
              <a:t>……(False)</a:t>
            </a:r>
          </a:p>
          <a:p>
            <a:endParaRPr lang="en-US" sz="3600" dirty="0"/>
          </a:p>
          <a:p>
            <a:r>
              <a:rPr lang="en-US" sz="3600" dirty="0" smtClean="0"/>
              <a:t>There exists some x for which Q(x) is true.</a:t>
            </a:r>
            <a:endParaRPr lang="en-US" sz="3600" dirty="0"/>
          </a:p>
          <a:p>
            <a:endParaRPr lang="en-US" sz="3600" dirty="0" smtClean="0"/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827880" y="912960"/>
              <a:ext cx="12486960" cy="6698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21400" y="905760"/>
                <a:ext cx="12501720" cy="671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859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898650" y="1158875"/>
                <a:ext cx="13868400" cy="67403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742950" indent="-742950">
                  <a:buAutoNum type="arabicPeriod"/>
                </a:pPr>
                <a:r>
                  <a:rPr lang="en-US" sz="3600" b="1" dirty="0" smtClean="0">
                    <a:solidFill>
                      <a:srgbClr val="40424E"/>
                    </a:solidFill>
                    <a:latin typeface="urw-din"/>
                  </a:rPr>
                  <a:t>Universal </a:t>
                </a:r>
                <a:r>
                  <a:rPr lang="en-US" sz="3600" b="1" dirty="0">
                    <a:solidFill>
                      <a:srgbClr val="40424E"/>
                    </a:solidFill>
                    <a:latin typeface="urw-din"/>
                  </a:rPr>
                  <a:t>Quantification-</a:t>
                </a:r>
                <a:r>
                  <a:rPr lang="en-US" sz="3600" dirty="0">
                    <a:solidFill>
                      <a:srgbClr val="40424E"/>
                    </a:solidFill>
                    <a:latin typeface="urw-din"/>
                  </a:rPr>
                  <a:t> </a:t>
                </a:r>
                <a:endParaRPr lang="en-US" sz="3600" dirty="0" smtClean="0">
                  <a:solidFill>
                    <a:srgbClr val="40424E"/>
                  </a:solidFill>
                  <a:latin typeface="urw-din"/>
                </a:endParaRPr>
              </a:p>
              <a:p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Mathematical </a:t>
                </a:r>
                <a:r>
                  <a:rPr lang="en-US" sz="3600" dirty="0">
                    <a:solidFill>
                      <a:srgbClr val="40424E"/>
                    </a:solidFill>
                    <a:latin typeface="urw-din"/>
                  </a:rPr>
                  <a:t>statements sometimes assert that a property is true for all the values of a variable in a particular domain, called the </a:t>
                </a:r>
                <a:r>
                  <a:rPr lang="en-US" sz="3600" b="1" dirty="0">
                    <a:solidFill>
                      <a:srgbClr val="40424E"/>
                    </a:solidFill>
                    <a:latin typeface="urw-din"/>
                  </a:rPr>
                  <a:t>domain of discourse</a:t>
                </a:r>
                <a:r>
                  <a:rPr lang="en-US" sz="3600" dirty="0">
                    <a:solidFill>
                      <a:srgbClr val="40424E"/>
                    </a:solidFill>
                    <a:latin typeface="urw-din"/>
                  </a:rPr>
                  <a:t>. Such a statement is expressed using universal quantification</a:t>
                </a:r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.</a:t>
                </a:r>
              </a:p>
              <a:p>
                <a:pPr marL="742950" indent="-742950">
                  <a:buAutoNum type="arabicPeriod"/>
                </a:pPr>
                <a:endParaRPr lang="en-US" sz="3600" dirty="0">
                  <a:solidFill>
                    <a:srgbClr val="40424E"/>
                  </a:solidFill>
                  <a:latin typeface="urw-din"/>
                </a:endParaRPr>
              </a:p>
              <a:p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The universal quantification of P(x) in the statement</a:t>
                </a:r>
              </a:p>
              <a:p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  <a:latin typeface="urw-din"/>
                  </a:rPr>
                  <a:t> </a:t>
                </a:r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  <a:latin typeface="urw-din"/>
                  </a:rPr>
                  <a:t>           “P(x) for all values of x in the domain”</a:t>
                </a:r>
              </a:p>
              <a:p>
                <a:endParaRPr lang="en-US" sz="3600" dirty="0">
                  <a:solidFill>
                    <a:srgbClr val="40424E"/>
                  </a:solidFill>
                  <a:latin typeface="urw-din"/>
                </a:endParaRPr>
              </a:p>
              <a:p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Notation: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∀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𝑥𝑃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IN" sz="3600" dirty="0"/>
              </a:p>
              <a:p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∀</m:t>
                    </m:r>
                  </m:oMath>
                </a14:m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 is called universal quantifier.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8650" y="1158875"/>
                <a:ext cx="13868400" cy="6740307"/>
              </a:xfrm>
              <a:prstGeom prst="rect">
                <a:avLst/>
              </a:prstGeom>
              <a:blipFill rotWithShape="0">
                <a:blip r:embed="rId2"/>
                <a:stretch>
                  <a:fillRect l="-1319" t="-1356" b="-244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15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Alternate Process 1"/>
          <p:cNvSpPr/>
          <p:nvPr/>
        </p:nvSpPr>
        <p:spPr>
          <a:xfrm>
            <a:off x="2965450" y="1006475"/>
            <a:ext cx="6629400" cy="243078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/>
              <a:t>Note: It is important to specify domain of discourse. without it, Universal quantification of a statement is not defined</a:t>
            </a:r>
            <a:endParaRPr lang="en-IN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2965450" y="4435475"/>
            <a:ext cx="14554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Example:</a:t>
            </a:r>
          </a:p>
          <a:p>
            <a:r>
              <a:rPr lang="en-US" sz="3600" dirty="0" smtClean="0"/>
              <a:t> All the students of class 9</a:t>
            </a:r>
            <a:r>
              <a:rPr lang="en-US" sz="3600" baseline="30000" dirty="0" smtClean="0"/>
              <a:t>th</a:t>
            </a:r>
            <a:r>
              <a:rPr lang="en-US" sz="3600" dirty="0" smtClean="0"/>
              <a:t> have done their homework.</a:t>
            </a:r>
          </a:p>
          <a:p>
            <a:r>
              <a:rPr lang="en-US" sz="3600" dirty="0"/>
              <a:t>All the students of class 9</a:t>
            </a:r>
            <a:r>
              <a:rPr lang="en-US" sz="3600" baseline="30000" dirty="0"/>
              <a:t>th</a:t>
            </a:r>
            <a:r>
              <a:rPr lang="en-US" sz="3600" dirty="0"/>
              <a:t> </a:t>
            </a:r>
            <a:r>
              <a:rPr lang="en-US" sz="3600" dirty="0" smtClean="0"/>
              <a:t>and class 10</a:t>
            </a:r>
            <a:r>
              <a:rPr lang="en-US" sz="3600" baseline="30000" dirty="0" smtClean="0"/>
              <a:t>th</a:t>
            </a:r>
            <a:r>
              <a:rPr lang="en-US" sz="3600" dirty="0" smtClean="0"/>
              <a:t> have </a:t>
            </a:r>
            <a:r>
              <a:rPr lang="en-US" sz="3600" dirty="0"/>
              <a:t>done their homework.</a:t>
            </a:r>
            <a:endParaRPr lang="en-IN" sz="3600" dirty="0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876680" y="4642920"/>
              <a:ext cx="6838920" cy="2178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68760" y="4636440"/>
                <a:ext cx="6855120" cy="219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350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813050" y="1082675"/>
                <a:ext cx="9250986" cy="72943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∀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𝑥𝑃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3600" dirty="0" smtClean="0"/>
                  <a:t> :- </a:t>
                </a:r>
                <a:r>
                  <a:rPr lang="en-IN" sz="3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For all x P(x)</a:t>
                </a:r>
              </a:p>
              <a:p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                  For every x </a:t>
                </a:r>
                <a:r>
                  <a:rPr lang="en-IN" sz="3600" dirty="0">
                    <a:solidFill>
                      <a:schemeClr val="accent1">
                        <a:lumMod val="75000"/>
                      </a:schemeClr>
                    </a:solidFill>
                  </a:rPr>
                  <a:t>P(x)</a:t>
                </a:r>
                <a:endParaRPr lang="en-US" sz="3600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                  For each x </a:t>
                </a:r>
                <a:r>
                  <a:rPr lang="en-IN" sz="3600" dirty="0">
                    <a:solidFill>
                      <a:schemeClr val="accent1">
                        <a:lumMod val="75000"/>
                      </a:schemeClr>
                    </a:solidFill>
                  </a:rPr>
                  <a:t>P(x</a:t>
                </a:r>
                <a:r>
                  <a:rPr lang="en-IN" sz="3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)</a:t>
                </a:r>
                <a:endParaRPr lang="en-US" sz="3600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                  For any x </a:t>
                </a:r>
                <a:r>
                  <a:rPr lang="en-IN" sz="3600" dirty="0">
                    <a:solidFill>
                      <a:schemeClr val="accent1">
                        <a:lumMod val="75000"/>
                      </a:schemeClr>
                    </a:solidFill>
                  </a:rPr>
                  <a:t>P(x)</a:t>
                </a:r>
                <a:endParaRPr lang="en-US" sz="3600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                  All of x </a:t>
                </a:r>
                <a:r>
                  <a:rPr lang="en-IN" sz="3600" dirty="0">
                    <a:solidFill>
                      <a:schemeClr val="accent1">
                        <a:lumMod val="75000"/>
                      </a:schemeClr>
                    </a:solidFill>
                  </a:rPr>
                  <a:t>P(x</a:t>
                </a:r>
                <a:r>
                  <a:rPr lang="en-IN" sz="3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)</a:t>
                </a:r>
              </a:p>
              <a:p>
                <a:endParaRPr lang="en-US" sz="3600" dirty="0"/>
              </a:p>
              <a:p>
                <a:endParaRPr lang="en-US" sz="3600" dirty="0" smtClean="0"/>
              </a:p>
              <a:p>
                <a:r>
                  <a:rPr lang="en-US" sz="3600" dirty="0" smtClean="0"/>
                  <a:t>Example: All human beings are mortal.</a:t>
                </a:r>
              </a:p>
              <a:p>
                <a:endParaRPr lang="en-US" sz="3600" dirty="0"/>
              </a:p>
              <a:p>
                <a:r>
                  <a:rPr lang="en-US" sz="3600" dirty="0" smtClean="0"/>
                  <a:t>x : Human beings</a:t>
                </a:r>
              </a:p>
              <a:p>
                <a:r>
                  <a:rPr lang="en-US" sz="3600" dirty="0" smtClean="0"/>
                  <a:t>P(x) : x is mortal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∀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𝑥𝑃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3600" dirty="0" smtClean="0"/>
                  <a:t>: </a:t>
                </a:r>
                <a:r>
                  <a:rPr lang="en-US" sz="3600" dirty="0"/>
                  <a:t>All human beings are mortal.</a:t>
                </a:r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3050" y="1082675"/>
                <a:ext cx="9250986" cy="7294305"/>
              </a:xfrm>
              <a:prstGeom prst="rect">
                <a:avLst/>
              </a:prstGeom>
              <a:blipFill rotWithShape="0">
                <a:blip r:embed="rId2"/>
                <a:stretch>
                  <a:fillRect l="-1976" t="-133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2199600" y="5638680"/>
              <a:ext cx="4571640" cy="2324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92760" y="5635800"/>
                <a:ext cx="4586040" cy="233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677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974850" y="854075"/>
                <a:ext cx="15011400" cy="84023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 smtClean="0">
                    <a:solidFill>
                      <a:srgbClr val="40424E"/>
                    </a:solidFill>
                    <a:latin typeface="urw-din"/>
                  </a:rPr>
                  <a:t>2. Existential </a:t>
                </a:r>
                <a:r>
                  <a:rPr lang="en-US" sz="3600" b="1" dirty="0">
                    <a:solidFill>
                      <a:srgbClr val="40424E"/>
                    </a:solidFill>
                    <a:latin typeface="urw-din"/>
                  </a:rPr>
                  <a:t>Quantification-</a:t>
                </a:r>
                <a:r>
                  <a:rPr lang="en-US" sz="3600" dirty="0">
                    <a:solidFill>
                      <a:srgbClr val="40424E"/>
                    </a:solidFill>
                    <a:latin typeface="urw-din"/>
                  </a:rPr>
                  <a:t> </a:t>
                </a:r>
                <a:endParaRPr lang="en-US" sz="3600" dirty="0" smtClean="0">
                  <a:solidFill>
                    <a:srgbClr val="40424E"/>
                  </a:solidFill>
                  <a:latin typeface="urw-din"/>
                </a:endParaRPr>
              </a:p>
              <a:p>
                <a:r>
                  <a:rPr lang="en-US" sz="3600" dirty="0" smtClean="0"/>
                  <a:t>Some </a:t>
                </a:r>
                <a:r>
                  <a:rPr lang="en-US" sz="3600" dirty="0"/>
                  <a:t>mathematical statements assert that there is an element with a certain property. Such statements are expressed by existential quantification. </a:t>
                </a:r>
                <a:endParaRPr lang="en-US" sz="3600" dirty="0" smtClean="0"/>
              </a:p>
              <a:p>
                <a:r>
                  <a:rPr lang="en-US" sz="3600" dirty="0" smtClean="0"/>
                  <a:t>Existential </a:t>
                </a:r>
                <a:r>
                  <a:rPr lang="en-US" sz="3600" dirty="0"/>
                  <a:t>quantification can be used to form a proposition that is true if and only </a:t>
                </a:r>
                <a:r>
                  <a:rPr lang="en-US" sz="3600" dirty="0" smtClean="0"/>
                  <a:t>if P(x) is </a:t>
                </a:r>
                <a:r>
                  <a:rPr lang="en-US" sz="3600" dirty="0"/>
                  <a:t>true for at least one value </a:t>
                </a:r>
                <a:r>
                  <a:rPr lang="en-US" sz="3600" dirty="0" smtClean="0"/>
                  <a:t>of x in the domain.</a:t>
                </a:r>
              </a:p>
              <a:p>
                <a:endParaRPr lang="en-US" sz="3600" dirty="0"/>
              </a:p>
              <a:p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</a:rPr>
                  <a:t>The </a:t>
                </a:r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existential </a:t>
                </a:r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</a:rPr>
                  <a:t>quantification of P(x) in the statement</a:t>
                </a:r>
              </a:p>
              <a:p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  <a:latin typeface="urw-din"/>
                  </a:rPr>
                  <a:t>            </a:t>
                </a:r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  <a:latin typeface="urw-din"/>
                  </a:rPr>
                  <a:t>“There exist at least one </a:t>
                </a:r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  <a:latin typeface="urw-din"/>
                  </a:rPr>
                  <a:t>x in the </a:t>
                </a:r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  <a:latin typeface="urw-din"/>
                  </a:rPr>
                  <a:t>domain such that P(x)”</a:t>
                </a:r>
              </a:p>
              <a:p>
                <a:r>
                  <a:rPr lang="en-US" sz="3600" dirty="0">
                    <a:solidFill>
                      <a:schemeClr val="accent1">
                        <a:lumMod val="75000"/>
                      </a:schemeClr>
                    </a:solidFill>
                    <a:latin typeface="urw-din"/>
                  </a:rPr>
                  <a:t> </a:t>
                </a:r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  <a:latin typeface="urw-din"/>
                  </a:rPr>
                  <a:t>           “There is an x in the domain such that P(x)”.</a:t>
                </a:r>
                <a:endParaRPr lang="en-US" sz="3600" dirty="0">
                  <a:solidFill>
                    <a:schemeClr val="accent1">
                      <a:lumMod val="75000"/>
                    </a:schemeClr>
                  </a:solidFill>
                  <a:latin typeface="urw-din"/>
                </a:endParaRPr>
              </a:p>
              <a:p>
                <a:r>
                  <a:rPr lang="en-US" sz="3600" dirty="0" smtClean="0">
                    <a:solidFill>
                      <a:schemeClr val="accent1">
                        <a:lumMod val="75000"/>
                      </a:schemeClr>
                    </a:solidFill>
                    <a:latin typeface="urw-din"/>
                  </a:rPr>
                  <a:t>             “For some x P(x)”.</a:t>
                </a:r>
                <a:endParaRPr lang="en-US" sz="3600" dirty="0">
                  <a:solidFill>
                    <a:schemeClr val="accent1">
                      <a:lumMod val="75000"/>
                    </a:schemeClr>
                  </a:solidFill>
                  <a:latin typeface="urw-din"/>
                </a:endParaRPr>
              </a:p>
              <a:p>
                <a:endParaRPr lang="en-US" sz="3600" dirty="0" smtClean="0">
                  <a:solidFill>
                    <a:srgbClr val="40424E"/>
                  </a:solidFill>
                  <a:latin typeface="urw-din"/>
                </a:endParaRPr>
              </a:p>
              <a:p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Notation: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∃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𝑥𝑃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IN" sz="3600" dirty="0"/>
              </a:p>
              <a:p>
                <a:r>
                  <a:rPr lang="en-US" sz="3600" dirty="0">
                    <a:solidFill>
                      <a:srgbClr val="40424E"/>
                    </a:solidFill>
                    <a:latin typeface="urw-din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∃</m:t>
                    </m:r>
                  </m:oMath>
                </a14:m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 </a:t>
                </a:r>
                <a:r>
                  <a:rPr lang="en-US" sz="3600" dirty="0">
                    <a:solidFill>
                      <a:srgbClr val="40424E"/>
                    </a:solidFill>
                    <a:latin typeface="urw-din"/>
                  </a:rPr>
                  <a:t>is called </a:t>
                </a:r>
                <a:r>
                  <a:rPr lang="en-US" sz="3600" dirty="0"/>
                  <a:t>existential</a:t>
                </a:r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 </a:t>
                </a:r>
                <a:r>
                  <a:rPr lang="en-US" sz="3600" dirty="0">
                    <a:solidFill>
                      <a:srgbClr val="40424E"/>
                    </a:solidFill>
                    <a:latin typeface="urw-din"/>
                  </a:rPr>
                  <a:t>quantifier.</a:t>
                </a:r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4850" y="854075"/>
                <a:ext cx="15011400" cy="8402300"/>
              </a:xfrm>
              <a:prstGeom prst="rect">
                <a:avLst/>
              </a:prstGeom>
              <a:blipFill rotWithShape="0">
                <a:blip r:embed="rId2"/>
                <a:stretch>
                  <a:fillRect l="-1259" t="-108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150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2250" y="1387475"/>
            <a:ext cx="7924800" cy="2286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2250" y="4294915"/>
            <a:ext cx="2453639" cy="21003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5889" y="4294915"/>
            <a:ext cx="5667446" cy="2100306"/>
          </a:xfrm>
          <a:prstGeom prst="rect">
            <a:avLst/>
          </a:prstGeom>
        </p:spPr>
      </p:pic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2908080" y="2524680"/>
              <a:ext cx="1449720" cy="3602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01240" y="2518200"/>
                <a:ext cx="1463040" cy="361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74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34072"/>
            <a:ext cx="8265507" cy="253261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10427105"/>
            <a:ext cx="20104100" cy="882015"/>
            <a:chOff x="0" y="10427105"/>
            <a:chExt cx="20104100" cy="88201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8587" y="10427105"/>
              <a:ext cx="18735513" cy="8814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10427105"/>
              <a:ext cx="1530350" cy="882015"/>
            </a:xfrm>
            <a:custGeom>
              <a:avLst/>
              <a:gdLst/>
              <a:ahLst/>
              <a:cxnLst/>
              <a:rect l="l" t="t" r="r" b="b"/>
              <a:pathLst>
                <a:path w="1530350" h="882015">
                  <a:moveTo>
                    <a:pt x="895974" y="0"/>
                  </a:moveTo>
                  <a:lnTo>
                    <a:pt x="0" y="0"/>
                  </a:lnTo>
                  <a:lnTo>
                    <a:pt x="0" y="881450"/>
                  </a:lnTo>
                  <a:lnTo>
                    <a:pt x="1529998" y="881450"/>
                  </a:lnTo>
                  <a:lnTo>
                    <a:pt x="895974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65175" y="1187254"/>
            <a:ext cx="6586586" cy="222625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ts val="5745"/>
              </a:lnSpc>
              <a:spcBef>
                <a:spcPts val="140"/>
              </a:spcBef>
            </a:pPr>
            <a:r>
              <a:rPr lang="en-US" sz="6000" b="1" dirty="0" smtClean="0">
                <a:latin typeface="Times New Roman" panose="02020603050405020304" pitchFamily="18" charset="0"/>
                <a:ea typeface="Roboto Medium" panose="02000000000000000000" pitchFamily="2" charset="0"/>
                <a:cs typeface="Times New Roman" panose="02020603050405020304" pitchFamily="18" charset="0"/>
              </a:rPr>
              <a:t>Translating English sentences using quantifiers</a:t>
            </a:r>
            <a:endParaRPr sz="6000" dirty="0">
              <a:latin typeface="Times New Roman" panose="02020603050405020304" pitchFamily="18" charset="0"/>
              <a:ea typeface="Roboto Medium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271249" y="10567782"/>
            <a:ext cx="998471" cy="577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490"/>
              </a:lnSpc>
            </a:pPr>
            <a:r>
              <a:rPr spc="57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0</a:t>
            </a:r>
            <a:r>
              <a:rPr spc="-54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</a:t>
            </a:r>
          </a:p>
        </p:txBody>
      </p:sp>
      <p:pic>
        <p:nvPicPr>
          <p:cNvPr id="12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051050" y="5197475"/>
            <a:ext cx="7463903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 </a:t>
            </a:r>
            <a:r>
              <a:rPr lang="en-US" sz="36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satisfying </a:t>
            </a:r>
            <a:r>
              <a:rPr lang="en-US" sz="36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P(x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 also satisfy </a:t>
            </a:r>
            <a:r>
              <a:rPr lang="en-US" sz="3600" b="1" dirty="0">
                <a:solidFill>
                  <a:srgbClr val="000000"/>
                </a:solidFill>
                <a:latin typeface="MathJax_Math-italic"/>
                <a:cs typeface="Times New Roman" panose="02020603050405020304" pitchFamily="18" charset="0"/>
              </a:rPr>
              <a:t>Q</a:t>
            </a:r>
            <a:r>
              <a:rPr lang="en-US" sz="3600" b="1" dirty="0">
                <a:solidFill>
                  <a:srgbClr val="000000"/>
                </a:solidFill>
                <a:latin typeface="MathJax_Main"/>
                <a:cs typeface="Times New Roman" panose="02020603050405020304" pitchFamily="18" charset="0"/>
              </a:rPr>
              <a:t>(</a:t>
            </a:r>
            <a:r>
              <a:rPr lang="en-US" sz="3600" b="1" dirty="0">
                <a:solidFill>
                  <a:srgbClr val="000000"/>
                </a:solidFill>
                <a:latin typeface="MathJax_Math-italic"/>
                <a:cs typeface="Times New Roman" panose="02020603050405020304" pitchFamily="18" charset="0"/>
              </a:rPr>
              <a:t>x</a:t>
            </a:r>
            <a:r>
              <a:rPr lang="en-US" sz="3600" b="1" dirty="0" smtClean="0">
                <a:solidFill>
                  <a:srgbClr val="000000"/>
                </a:solidFill>
                <a:latin typeface="MathJax_Main"/>
                <a:cs typeface="Times New Roman" panose="02020603050405020304" pitchFamily="18" charset="0"/>
              </a:rPr>
              <a:t>)</a:t>
            </a:r>
            <a:r>
              <a:rPr lang="en-US" sz="3600" b="1" dirty="0" smtClean="0"/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6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600" dirty="0" smtClean="0"/>
              <a:t>This </a:t>
            </a:r>
            <a:r>
              <a:rPr lang="en-US" sz="3600" dirty="0"/>
              <a:t>should be written symbolically as </a:t>
            </a:r>
            <a:endParaRPr lang="en-US" sz="36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3600" dirty="0" smtClean="0"/>
              <a:t>                ∀</a:t>
            </a:r>
            <a:r>
              <a:rPr lang="en-IN" sz="3600" dirty="0"/>
              <a:t>x(P(x)⇒Q(x))</a:t>
            </a:r>
            <a:endParaRPr lang="en-US" sz="3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4722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660650" y="1235075"/>
                <a:ext cx="13258181" cy="84023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N" sz="3600" b="1" dirty="0" smtClean="0"/>
                  <a:t>Example :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The 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square of any number is not negative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.</a:t>
                </a:r>
              </a:p>
              <a:p>
                <a:endParaRPr lang="en-US" sz="3600" dirty="0" smtClean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It can be written as</a:t>
                </a:r>
                <a:endParaRPr lang="en-US" sz="3600" dirty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IN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IN" sz="3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N" sz="3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IN" sz="36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≥0</m:t>
                          </m:r>
                        </m:e>
                      </m:d>
                    </m:oMath>
                  </m:oMathPara>
                </a14:m>
                <a:endParaRPr lang="en-US" sz="3600" dirty="0" smtClean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endParaRPr lang="en-US" sz="3600" dirty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IN" sz="3600" b="1" dirty="0"/>
                  <a:t>Example : </a:t>
                </a:r>
                <a:r>
                  <a:rPr lang="en-IN" sz="3600" dirty="0"/>
                  <a:t>A</a:t>
                </a:r>
                <a:r>
                  <a:rPr lang="en-IN" sz="3600" dirty="0" smtClean="0"/>
                  <a:t>ll </a:t>
                </a:r>
                <a:r>
                  <a:rPr lang="en-IN" sz="3600" dirty="0"/>
                  <a:t>squares are </a:t>
                </a:r>
                <a:r>
                  <a:rPr lang="en-IN" sz="3600" dirty="0" smtClean="0"/>
                  <a:t>rectangles.</a:t>
                </a:r>
              </a:p>
              <a:p>
                <a:endParaRPr lang="en-US" sz="360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It 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can be written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as</a:t>
                </a:r>
                <a:endParaRPr lang="en-IN" sz="36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∀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is a square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⇒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is a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rectangle )</a:t>
                </a:r>
                <a:endParaRPr lang="en-US" sz="3600" dirty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endParaRPr lang="en-US" sz="3600" dirty="0" smtClean="0"/>
              </a:p>
              <a:p>
                <a:r>
                  <a:rPr lang="en-IN" sz="3600" b="1" dirty="0" smtClean="0"/>
                  <a:t>Example : </a:t>
                </a:r>
                <a:r>
                  <a:rPr lang="en-IN" sz="3600" dirty="0" smtClean="0"/>
                  <a:t>E</a:t>
                </a:r>
                <a:r>
                  <a:rPr lang="en-US" sz="3600" dirty="0" smtClean="0"/>
                  <a:t>very person who lives in Walla Walla lives in Washington.</a:t>
                </a:r>
                <a:r>
                  <a:rPr lang="en-US" sz="2400" dirty="0" smtClean="0">
                    <a:solidFill>
                      <a:srgbClr val="000000"/>
                    </a:solidFill>
                    <a:latin typeface="MathJax_Main"/>
                    <a:cs typeface="Times New Roman" panose="02020603050405020304" pitchFamily="18" charset="0"/>
                  </a:rPr>
                  <a:t>   </a:t>
                </a:r>
              </a:p>
              <a:p>
                <a:r>
                  <a:rPr lang="en-US" sz="2400" dirty="0" smtClean="0">
                    <a:solidFill>
                      <a:srgbClr val="000000"/>
                    </a:solidFill>
                    <a:latin typeface="MathJax_Main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It 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can be written as</a:t>
                </a:r>
                <a:endParaRPr lang="en-US" sz="3600" dirty="0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  <a:p>
                <a:pPr lvl="0"/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∀x (x lives in Walla Walla⇒ x lives in Washington)</a:t>
                </a:r>
                <a:r>
                  <a:rPr lang="en-US" sz="4800" dirty="0" smtClean="0"/>
                  <a:t> </a:t>
                </a:r>
                <a:endParaRPr lang="en-US" sz="4800" dirty="0" smtClean="0">
                  <a:latin typeface="Arial" panose="020B0604020202020204" pitchFamily="34" charset="0"/>
                </a:endParaRPr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0650" y="1235075"/>
                <a:ext cx="13258181" cy="8402300"/>
              </a:xfrm>
              <a:prstGeom prst="rect">
                <a:avLst/>
              </a:prstGeom>
              <a:blipFill rotWithShape="0">
                <a:blip r:embed="rId2"/>
                <a:stretch>
                  <a:fillRect l="-1379" t="-13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>
          <a:xfrm>
            <a:off x="9363432" y="5470009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IN" dirty="0"/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40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2355850" y="930275"/>
                <a:ext cx="11049000" cy="43396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3600" b="1" dirty="0" smtClean="0"/>
                  <a:t>Example : 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If 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is negative, so is its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cube.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usually mean "every negative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has a negative cube.</a:t>
                </a:r>
                <a:r>
                  <a:rPr lang="en-US" sz="4800" dirty="0"/>
                  <a:t> </a:t>
                </a:r>
                <a:endParaRPr lang="en-US" sz="4800" dirty="0">
                  <a:latin typeface="Arial" panose="020B0604020202020204" pitchFamily="34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/>
                  <a:t> 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should be written symbolically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as                                                                                      ∀x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((x&lt;0)⇒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3600" b="0" i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&lt;0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)).</a:t>
                </a:r>
                <a:r>
                  <a:rPr lang="en-US" sz="4800" dirty="0"/>
                  <a:t> </a:t>
                </a:r>
                <a:endParaRPr lang="en-US" sz="4800" dirty="0">
                  <a:latin typeface="Arial" panose="020B0604020202020204" pitchFamily="34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5850" y="930275"/>
                <a:ext cx="11049000" cy="4339650"/>
              </a:xfrm>
              <a:prstGeom prst="rect">
                <a:avLst/>
              </a:prstGeom>
              <a:blipFill rotWithShape="0">
                <a:blip r:embed="rId2"/>
                <a:stretch>
                  <a:fillRect l="-1655" t="-2532" r="-5725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0731960" y="1153080"/>
              <a:ext cx="1549800" cy="330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24400" y="1143360"/>
                <a:ext cx="1567080" cy="34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5091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50" y="1235074"/>
            <a:ext cx="13335000" cy="467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1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593851" y="1006475"/>
                <a:ext cx="14401800" cy="84023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Some </a:t>
                </a:r>
                <a:r>
                  <a:rPr lang="en-US" sz="3600" b="1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3600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satisfying </a:t>
                </a:r>
                <a:r>
                  <a:rPr lang="en-US" sz="3600" b="1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P(x</a:t>
                </a:r>
                <a:r>
                  <a:rPr lang="en-US" sz="3600" b="1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 also satisfies </a:t>
                </a:r>
                <a:r>
                  <a:rPr lang="en-US" sz="3600" b="1" dirty="0" smtClean="0">
                    <a:solidFill>
                      <a:srgbClr val="000000"/>
                    </a:solidFill>
                    <a:latin typeface="MathJax_Math-italic"/>
                    <a:cs typeface="Times New Roman" panose="02020603050405020304" pitchFamily="18" charset="0"/>
                  </a:rPr>
                  <a:t>Q</a:t>
                </a:r>
                <a:r>
                  <a:rPr lang="en-US" sz="3600" b="1" dirty="0" smtClean="0">
                    <a:solidFill>
                      <a:srgbClr val="000000"/>
                    </a:solidFill>
                    <a:latin typeface="MathJax_Main"/>
                    <a:cs typeface="Times New Roman" panose="02020603050405020304" pitchFamily="18" charset="0"/>
                  </a:rPr>
                  <a:t>(</a:t>
                </a:r>
                <a:r>
                  <a:rPr lang="en-US" sz="3600" b="1" dirty="0" smtClean="0">
                    <a:solidFill>
                      <a:srgbClr val="000000"/>
                    </a:solidFill>
                    <a:latin typeface="MathJax_Math-italic"/>
                    <a:cs typeface="Times New Roman" panose="02020603050405020304" pitchFamily="18" charset="0"/>
                  </a:rPr>
                  <a:t>x).</a:t>
                </a:r>
              </a:p>
              <a:p>
                <a:endParaRPr lang="en-US" sz="3600" dirty="0">
                  <a:solidFill>
                    <a:srgbClr val="000000"/>
                  </a:solidFill>
                  <a:latin typeface="MathJax_Math-italic"/>
                  <a:cs typeface="Times New Roman" panose="02020603050405020304" pitchFamily="18" charset="0"/>
                </a:endParaRPr>
              </a:p>
              <a:p>
                <a:r>
                  <a:rPr lang="en-US" sz="3600" dirty="0"/>
                  <a:t>This should be written symbolically </a:t>
                </a:r>
                <a:r>
                  <a:rPr lang="en-US" sz="3600" dirty="0" smtClean="0"/>
                  <a:t>as</a:t>
                </a:r>
              </a:p>
              <a:p>
                <a:r>
                  <a:rPr lang="en-IN" sz="3600" dirty="0" smtClean="0"/>
                  <a:t>                ∃</a:t>
                </a:r>
                <a:r>
                  <a:rPr lang="en-IN" sz="3600" dirty="0"/>
                  <a:t>x (P(x)∧Q(x</a:t>
                </a:r>
                <a:r>
                  <a:rPr lang="en-IN" sz="3600" dirty="0" smtClean="0"/>
                  <a:t>))</a:t>
                </a:r>
              </a:p>
              <a:p>
                <a:endParaRPr lang="en-US" sz="3600" dirty="0"/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It may at first seem that "Some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satisfying P(x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 satisfies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Q(x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)'' should be translated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as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MathJax_Main"/>
                    <a:cs typeface="Times New Roman" panose="02020603050405020304" pitchFamily="18" charset="0"/>
                  </a:rPr>
                  <a:t>,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∃x(P(x)⇒Q(x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)), like 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universal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quantifier.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 smtClean="0">
                  <a:latin typeface="Arial" panose="020B0604020202020204" pitchFamily="34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Suppose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P(x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)="x is an apple'' and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Q(x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)="x is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 orange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.'' </a:t>
                </a:r>
                <a:endParaRPr lang="en-US" sz="360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suppose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is some particular orange. </a:t>
                </a:r>
                <a:endParaRPr lang="en-US" sz="360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Then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⇒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IN" sz="360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evaluates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 F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⇒T, which is T, and the existential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quantifier 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∃x(P(x)⇒Q(x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)) </a:t>
                </a:r>
                <a:r>
                  <a:rPr lang="en-US" sz="36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</a:t>
                </a:r>
                <a:r>
                  <a:rPr lang="en-US" sz="36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satisfied.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6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00" dirty="0" smtClean="0"/>
                  <a:t>But The </a:t>
                </a:r>
                <a:r>
                  <a:rPr lang="en-US" sz="3600" dirty="0"/>
                  <a:t>sentence "some apples are oranges'' is certainly </a:t>
                </a:r>
                <a:r>
                  <a:rPr lang="en-US" sz="3600" dirty="0" smtClean="0"/>
                  <a:t>false.</a:t>
                </a:r>
                <a:endParaRPr lang="en-US" sz="3600" dirty="0"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3851" y="1006475"/>
                <a:ext cx="14401800" cy="8402300"/>
              </a:xfrm>
              <a:prstGeom prst="rect">
                <a:avLst/>
              </a:prstGeom>
              <a:blipFill rotWithShape="0">
                <a:blip r:embed="rId3"/>
                <a:stretch>
                  <a:fillRect l="-1270" t="-1089" b="-188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635625" y="-298749"/>
            <a:ext cx="102592" cy="5974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58700" rIns="0" bIns="15870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-184666"/>
            <a:ext cx="28725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1484640" y="1561680"/>
              <a:ext cx="16825320" cy="4653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76360" y="1553760"/>
                <a:ext cx="16842960" cy="466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8538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94050" y="1158875"/>
            <a:ext cx="8331127" cy="60939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/>
              <a:t>Example : 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S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ome professors are  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republican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endParaRPr lang="en-US" sz="3600" dirty="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be written 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endParaRPr lang="en-US" sz="3600" dirty="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0"/>
            <a:r>
              <a:rPr lang="en-US" sz="4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3600" dirty="0">
                <a:solidFill>
                  <a:srgbClr val="000000"/>
                </a:solidFill>
                <a:latin typeface="MathJax_Main"/>
                <a:cs typeface="Times New Roman" panose="02020603050405020304" pitchFamily="18" charset="0"/>
              </a:rPr>
              <a:t>∃</a:t>
            </a:r>
            <a:r>
              <a:rPr lang="en-US" sz="3600" dirty="0">
                <a:solidFill>
                  <a:srgbClr val="000000"/>
                </a:solidFill>
                <a:latin typeface="MathJax_Math-italic"/>
                <a:cs typeface="Times New Roman" panose="02020603050405020304" pitchFamily="18" charset="0"/>
              </a:rPr>
              <a:t>x</a:t>
            </a:r>
            <a:r>
              <a:rPr lang="en-US" sz="3600" dirty="0">
                <a:solidFill>
                  <a:srgbClr val="000000"/>
                </a:solidFill>
                <a:latin typeface="MathJax_Main"/>
                <a:cs typeface="Times New Roman" panose="02020603050405020304" pitchFamily="18" charset="0"/>
              </a:rPr>
              <a:t>(</a:t>
            </a:r>
            <a:r>
              <a:rPr lang="en-US" sz="3600" dirty="0">
                <a:solidFill>
                  <a:srgbClr val="000000"/>
                </a:solidFill>
                <a:latin typeface="MathJax_Math-italic"/>
                <a:cs typeface="Times New Roman" panose="02020603050405020304" pitchFamily="18" charset="0"/>
              </a:rPr>
              <a:t>x</a:t>
            </a:r>
            <a:r>
              <a:rPr lang="en-US" sz="3600" dirty="0">
                <a:solidFill>
                  <a:srgbClr val="000000"/>
                </a:solidFill>
                <a:latin typeface="MathJax_Main"/>
                <a:cs typeface="Times New Roman" panose="02020603050405020304" pitchFamily="18" charset="0"/>
              </a:rPr>
              <a:t> is a professor ∧ </a:t>
            </a:r>
            <a:r>
              <a:rPr lang="en-US" sz="3600" dirty="0">
                <a:solidFill>
                  <a:srgbClr val="000000"/>
                </a:solidFill>
                <a:latin typeface="MathJax_Math-italic"/>
                <a:cs typeface="Times New Roman" panose="02020603050405020304" pitchFamily="18" charset="0"/>
              </a:rPr>
              <a:t>x</a:t>
            </a:r>
            <a:r>
              <a:rPr lang="en-US" sz="3600" dirty="0">
                <a:solidFill>
                  <a:srgbClr val="000000"/>
                </a:solidFill>
                <a:latin typeface="MathJax_Main"/>
                <a:cs typeface="Times New Roman" panose="02020603050405020304" pitchFamily="18" charset="0"/>
              </a:rPr>
              <a:t> is a republican)</a:t>
            </a:r>
            <a:r>
              <a:rPr lang="en-US" sz="6600" dirty="0"/>
              <a:t> </a:t>
            </a:r>
            <a:endParaRPr lang="en-US" sz="6600" dirty="0">
              <a:latin typeface="Arial" panose="020B0604020202020204" pitchFamily="34" charset="0"/>
            </a:endParaRPr>
          </a:p>
          <a:p>
            <a:endParaRPr lang="en-US" sz="3600" dirty="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IN" sz="3600" b="1" dirty="0"/>
              <a:t>Example : </a:t>
            </a:r>
            <a:r>
              <a:rPr lang="en-US" sz="3600" dirty="0" smtClean="0"/>
              <a:t>some </a:t>
            </a:r>
            <a:r>
              <a:rPr lang="en-US" sz="3600" dirty="0"/>
              <a:t>prime number is even</a:t>
            </a:r>
            <a:r>
              <a:rPr lang="en-US" sz="3600" dirty="0" smtClean="0"/>
              <a:t>.</a:t>
            </a:r>
          </a:p>
          <a:p>
            <a:endParaRPr lang="en-US" sz="3600" dirty="0" smtClean="0"/>
          </a:p>
          <a:p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be written 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 smtClean="0"/>
              <a:t>  ∃</a:t>
            </a:r>
            <a:r>
              <a:rPr lang="en-US" sz="3600" dirty="0"/>
              <a:t>x(x is a prime number ∧ x is even)</a:t>
            </a:r>
            <a:endParaRPr lang="en-US" sz="3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IN" sz="3600" dirty="0"/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800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13050" y="1158875"/>
            <a:ext cx="8427307" cy="50783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/>
              <a:t>Example </a:t>
            </a:r>
            <a:r>
              <a:rPr lang="en-IN" sz="3600" b="1" dirty="0" smtClean="0"/>
              <a:t> :  </a:t>
            </a:r>
            <a:r>
              <a:rPr lang="en-IN" sz="3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No </a:t>
            </a:r>
            <a:r>
              <a:rPr lang="en-IN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democrats are </a:t>
            </a:r>
            <a:r>
              <a:rPr lang="en-IN" sz="3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republicans.</a:t>
            </a:r>
          </a:p>
          <a:p>
            <a:endParaRPr lang="en-US" sz="3600" dirty="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be 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written as</a:t>
            </a:r>
            <a:endParaRPr lang="en-US" sz="3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∀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 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is a democrat 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⇒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is not a republican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endParaRPr lang="en-US" sz="3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600" b="1" dirty="0"/>
              <a:t>Example  : 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triangles are 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rectangles</a:t>
            </a:r>
            <a:endParaRPr lang="en-US" sz="3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be 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written as</a:t>
            </a:r>
          </a:p>
          <a:p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∀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 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is a triangle 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⇒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is not a rectangle</a:t>
            </a:r>
            <a:endParaRPr lang="en-IN" sz="3600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-261610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MathJax_Main"/>
                <a:cs typeface="Times New Roman" panose="02020603050405020304" pitchFamily="18" charset="0"/>
              </a:rPr>
              <a:t/>
            </a:r>
            <a:b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MathJax_Main"/>
                <a:cs typeface="Times New Roman" panose="02020603050405020304" pitchFamily="18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-18466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2074320" y="738000"/>
              <a:ext cx="16478640" cy="64213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68200" y="727920"/>
                <a:ext cx="16491600" cy="643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1538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-261610"/>
            <a:ext cx="18473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MathJax_Main"/>
                <a:cs typeface="Times New Roman" panose="02020603050405020304" pitchFamily="18" charset="0"/>
              </a:rPr>
              <a:t/>
            </a:r>
            <a:b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MathJax_Main"/>
                <a:cs typeface="Times New Roman" panose="02020603050405020304" pitchFamily="18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-18466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250" y="1235075"/>
            <a:ext cx="12954000" cy="719666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2119320" y="165240"/>
              <a:ext cx="6448320" cy="65700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12120" y="157680"/>
                <a:ext cx="6466320" cy="658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652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74850" y="625475"/>
            <a:ext cx="16459200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N" sz="3600" b="1" dirty="0"/>
              <a:t>GATE-CS-2009</a:t>
            </a:r>
            <a:endParaRPr lang="en-US" sz="3600" dirty="0" smtClean="0">
              <a:solidFill>
                <a:srgbClr val="40424E"/>
              </a:solidFill>
              <a:latin typeface="urw-din"/>
            </a:endParaRPr>
          </a:p>
          <a:p>
            <a:pPr fontAlgn="base"/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Which 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one of the following is the most appropriate logical formula to represent the statement? “Gold and silver ornaments are precious”.</a:t>
            </a:r>
          </a:p>
          <a:p>
            <a:pPr fontAlgn="base"/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The 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following notations are used: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dirty="0">
                <a:solidFill>
                  <a:srgbClr val="40424E"/>
                </a:solidFill>
                <a:latin typeface="urw-din"/>
              </a:rPr>
              <a:t>G(x): x is a gold ornament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dirty="0">
                <a:solidFill>
                  <a:srgbClr val="40424E"/>
                </a:solidFill>
                <a:latin typeface="urw-din"/>
              </a:rPr>
              <a:t>S(x): x is a silver ornament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dirty="0">
                <a:solidFill>
                  <a:srgbClr val="40424E"/>
                </a:solidFill>
                <a:latin typeface="urw-din"/>
              </a:rPr>
              <a:t>P(x): x is </a:t>
            </a:r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precious</a:t>
            </a:r>
          </a:p>
          <a:p>
            <a:pPr fontAlgn="base"/>
            <a:r>
              <a:rPr lang="en-US" sz="3600" dirty="0">
                <a:solidFill>
                  <a:srgbClr val="40424E"/>
                </a:solidFill>
                <a:latin typeface="urw-din"/>
              </a:rPr>
              <a:t/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b="1" dirty="0">
                <a:solidFill>
                  <a:srgbClr val="40424E"/>
                </a:solidFill>
                <a:latin typeface="urw-din"/>
              </a:rPr>
              <a:t>(A)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 ∀x(P(x)→(G(x)∧S(x)))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b="1" dirty="0">
                <a:solidFill>
                  <a:srgbClr val="40424E"/>
                </a:solidFill>
                <a:latin typeface="urw-din"/>
              </a:rPr>
              <a:t>(B)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 ∀x((G(x)∧S(x))→P(x))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b="1" dirty="0">
                <a:solidFill>
                  <a:srgbClr val="40424E"/>
                </a:solidFill>
                <a:latin typeface="urw-din"/>
              </a:rPr>
              <a:t>(C)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 ∃x((G(x)∧S(x))→P(x)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b="1" dirty="0">
                <a:solidFill>
                  <a:srgbClr val="40424E"/>
                </a:solidFill>
                <a:latin typeface="urw-din"/>
              </a:rPr>
              <a:t>(D)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 ∀x((G(x)∨S(x))→P(x</a:t>
            </a:r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))</a:t>
            </a:r>
          </a:p>
          <a:p>
            <a:pPr fontAlgn="base"/>
            <a:endParaRPr lang="en-US" sz="3600" b="0" i="0" dirty="0">
              <a:solidFill>
                <a:srgbClr val="40424E"/>
              </a:solidFill>
              <a:effectLst/>
              <a:latin typeface="urw-din"/>
            </a:endParaRPr>
          </a:p>
          <a:p>
            <a:pPr fontAlgn="base"/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Answer:</a:t>
            </a:r>
            <a:r>
              <a:rPr lang="en-IN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(D)</a:t>
            </a:r>
            <a:endParaRPr lang="en-US" sz="3600" b="0" i="0" dirty="0">
              <a:solidFill>
                <a:schemeClr val="tx2">
                  <a:lumMod val="60000"/>
                  <a:lumOff val="40000"/>
                </a:schemeClr>
              </a:solidFill>
              <a:effectLst/>
              <a:latin typeface="urw-din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29968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8168400" y="7587000"/>
              <a:ext cx="2160" cy="4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64440" y="7582680"/>
                <a:ext cx="10440" cy="1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637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79450" y="1463675"/>
            <a:ext cx="17221200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273239"/>
                </a:solidFill>
                <a:latin typeface="sofia-pro"/>
              </a:rPr>
              <a:t>GATE-CS-2006 </a:t>
            </a:r>
            <a:endParaRPr lang="en-IN" sz="3600" b="1" dirty="0" smtClean="0">
              <a:solidFill>
                <a:srgbClr val="273239"/>
              </a:solidFill>
              <a:latin typeface="sofia-pro"/>
            </a:endParaRPr>
          </a:p>
          <a:p>
            <a:r>
              <a:rPr lang="en-US" sz="3600" dirty="0"/>
              <a:t>Which one of the first order predicate calculus statements given below correctly express the </a:t>
            </a:r>
            <a:r>
              <a:rPr lang="en-US" sz="3600" dirty="0" smtClean="0"/>
              <a:t>following English </a:t>
            </a:r>
            <a:r>
              <a:rPr lang="en-US" sz="3600" dirty="0"/>
              <a:t>statement</a:t>
            </a:r>
            <a:r>
              <a:rPr lang="en-US" sz="3600" dirty="0" smtClean="0"/>
              <a:t>?</a:t>
            </a:r>
          </a:p>
          <a:p>
            <a:r>
              <a:rPr lang="en-US" sz="3600" dirty="0" smtClean="0"/>
              <a:t>Tigers and Lions attack if they are hungry or threatened.</a:t>
            </a:r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 smtClean="0"/>
          </a:p>
          <a:p>
            <a:endParaRPr lang="en-US" sz="3600" dirty="0"/>
          </a:p>
          <a:p>
            <a:r>
              <a:rPr lang="en-IN" sz="3600" b="1" dirty="0">
                <a:solidFill>
                  <a:schemeClr val="accent3">
                    <a:lumMod val="50000"/>
                  </a:schemeClr>
                </a:solidFill>
              </a:rPr>
              <a:t>Answer:</a:t>
            </a:r>
            <a:r>
              <a:rPr lang="en-IN" sz="3600" dirty="0">
                <a:solidFill>
                  <a:schemeClr val="accent3">
                    <a:lumMod val="50000"/>
                  </a:schemeClr>
                </a:solidFill>
              </a:rPr>
              <a:t> </a:t>
            </a:r>
            <a:r>
              <a:rPr lang="en-IN" sz="3600" b="1" dirty="0">
                <a:solidFill>
                  <a:schemeClr val="accent3">
                    <a:lumMod val="50000"/>
                  </a:schemeClr>
                </a:solidFill>
              </a:rPr>
              <a:t>(D)</a:t>
            </a:r>
            <a:endParaRPr lang="en-US" sz="3600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IN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3749674"/>
            <a:ext cx="13563600" cy="4454307"/>
          </a:xfrm>
          <a:prstGeom prst="rect">
            <a:avLst/>
          </a:prstGeom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29968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088640" y="547920"/>
              <a:ext cx="14878080" cy="72244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4320" y="541800"/>
                <a:ext cx="14891040" cy="723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564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29968"/>
            <a:ext cx="1203158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450" y="1235075"/>
            <a:ext cx="13944600" cy="36276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3050" y="5197475"/>
            <a:ext cx="5943600" cy="564642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/>
              <p14:cNvContentPartPr/>
              <p14:nvPr/>
            </p14:nvContentPartPr>
            <p14:xfrm>
              <a:off x="2337840" y="1809000"/>
              <a:ext cx="6264000" cy="73134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31000" y="1802520"/>
                <a:ext cx="6273360" cy="732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677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279650" y="930275"/>
                <a:ext cx="14859000" cy="72943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>
                    <a:solidFill>
                      <a:srgbClr val="40424E"/>
                    </a:solidFill>
                    <a:latin typeface="urw-din"/>
                  </a:rPr>
                  <a:t>Negating Quantified statements</a:t>
                </a:r>
                <a:r>
                  <a:rPr lang="en-US" sz="3600" dirty="0"/>
                  <a:t/>
                </a:r>
                <a:br>
                  <a:rPr lang="en-US" sz="3600" dirty="0"/>
                </a:br>
                <a:r>
                  <a:rPr lang="en-US" sz="3600" dirty="0"/>
                  <a:t>Consider the statement “Every Computer Science Graduate has taken a course in Discrete Mathematics</a:t>
                </a:r>
                <a:r>
                  <a:rPr lang="en-US" sz="3600" dirty="0" smtClean="0"/>
                  <a:t>.”</a:t>
                </a:r>
              </a:p>
              <a:p>
                <a:endParaRPr lang="en-US" sz="3600" dirty="0">
                  <a:solidFill>
                    <a:srgbClr val="40424E"/>
                  </a:solidFill>
                  <a:latin typeface="urw-din"/>
                </a:endParaRPr>
              </a:p>
              <a:p>
                <a:r>
                  <a:rPr lang="en-US" sz="3600" dirty="0"/>
                  <a:t>The negation of this statement is “It is not the case that every computer science graduate has taken a course in Discrete Mathematics” </a:t>
                </a:r>
                <a:endParaRPr lang="en-US" sz="3600" dirty="0" smtClean="0"/>
              </a:p>
              <a:p>
                <a:r>
                  <a:rPr lang="en-US" sz="3600" dirty="0" smtClean="0"/>
                  <a:t>or </a:t>
                </a:r>
                <a:r>
                  <a:rPr lang="en-US" sz="3600" dirty="0"/>
                  <a:t>simply “There is a computer science graduate who has not taken a course in Discrete Mathematics</a:t>
                </a:r>
                <a:r>
                  <a:rPr lang="en-US" sz="3600" dirty="0" smtClean="0"/>
                  <a:t>”.</a:t>
                </a:r>
              </a:p>
              <a:p>
                <a:endParaRPr lang="en-US" sz="3600" dirty="0" smtClean="0"/>
              </a:p>
              <a:p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𝑥𝑃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sz="36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IN" sz="36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3600" dirty="0" smtClean="0"/>
                  <a:t> : </a:t>
                </a:r>
                <a:r>
                  <a:rPr lang="en-US" sz="3600" dirty="0"/>
                  <a:t>Every Computer Science Graduate has taken a course in Discrete Mathematics</a:t>
                </a:r>
                <a:endParaRPr lang="en-US" sz="3600" dirty="0" smtClean="0"/>
              </a:p>
              <a:p>
                <a:endParaRPr lang="en-US" sz="3600" dirty="0"/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9650" y="930275"/>
                <a:ext cx="14859000" cy="7294305"/>
              </a:xfrm>
              <a:prstGeom prst="rect">
                <a:avLst/>
              </a:prstGeom>
              <a:blipFill rotWithShape="0">
                <a:blip r:embed="rId2"/>
                <a:stretch>
                  <a:fillRect l="-1272" t="-1505" r="-110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717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898650" y="1235075"/>
                <a:ext cx="15804326" cy="50783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The previous statement </a:t>
                </a:r>
                <a:r>
                  <a:rPr lang="en-US" sz="3600" dirty="0">
                    <a:solidFill>
                      <a:srgbClr val="40424E"/>
                    </a:solidFill>
                    <a:latin typeface="urw-din"/>
                  </a:rPr>
                  <a:t>can be expressed using an existential quantification</a:t>
                </a:r>
                <a:r>
                  <a:rPr lang="en-US" sz="3600" dirty="0" smtClean="0">
                    <a:solidFill>
                      <a:srgbClr val="40424E"/>
                    </a:solidFill>
                    <a:latin typeface="urw-din"/>
                  </a:rPr>
                  <a:t>.</a:t>
                </a:r>
              </a:p>
              <a:p>
                <a:endParaRPr lang="en-US" sz="36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IN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∃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¬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IN" sz="3600" dirty="0" smtClean="0"/>
              </a:p>
              <a:p>
                <a:endParaRPr lang="en-US" sz="3600" dirty="0"/>
              </a:p>
              <a:p>
                <a:r>
                  <a:rPr lang="en-US" sz="3600" dirty="0"/>
                  <a:t>Thus, we get the following logical </a:t>
                </a:r>
                <a:r>
                  <a:rPr lang="en-US" sz="3600" dirty="0" smtClean="0"/>
                  <a:t>equivalence-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IN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¬∀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𝑥𝑃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)≡∃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¬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IN" sz="3600" dirty="0"/>
              </a:p>
              <a:p>
                <a:endParaRPr lang="en-US" sz="3600" dirty="0" smtClean="0"/>
              </a:p>
              <a:p>
                <a:r>
                  <a:rPr lang="en-IN" sz="3600" dirty="0"/>
                  <a:t>Similarly</a:t>
                </a:r>
                <a:r>
                  <a:rPr lang="en-IN" sz="3600" dirty="0" smtClean="0"/>
                  <a:t>,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IN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¬∃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𝑥𝑃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)≡∀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¬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8650" y="1235075"/>
                <a:ext cx="15804326" cy="5078313"/>
              </a:xfrm>
              <a:prstGeom prst="rect">
                <a:avLst/>
              </a:prstGeom>
              <a:blipFill rotWithShape="0">
                <a:blip r:embed="rId2"/>
                <a:stretch>
                  <a:fillRect l="-1157" t="-1921" r="-3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666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32050" y="1082675"/>
            <a:ext cx="156972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40424E"/>
                </a:solidFill>
                <a:latin typeface="urw-din"/>
              </a:rPr>
              <a:t>These equivalences are nothing but rules for negations of quantifiers. They are also known as </a:t>
            </a:r>
            <a:r>
              <a:rPr lang="en-US" sz="3600" b="1" dirty="0">
                <a:solidFill>
                  <a:srgbClr val="40424E"/>
                </a:solidFill>
                <a:latin typeface="urw-din"/>
              </a:rPr>
              <a:t>De </a:t>
            </a:r>
            <a:r>
              <a:rPr lang="en-US" sz="3600" b="1" dirty="0" err="1">
                <a:solidFill>
                  <a:srgbClr val="40424E"/>
                </a:solidFill>
                <a:latin typeface="urw-din"/>
              </a:rPr>
              <a:t>Morgans’s</a:t>
            </a:r>
            <a:r>
              <a:rPr lang="en-US" sz="3600" b="1" dirty="0">
                <a:solidFill>
                  <a:srgbClr val="40424E"/>
                </a:solidFill>
                <a:latin typeface="urw-din"/>
              </a:rPr>
              <a:t> laws for quantifiers</a:t>
            </a:r>
            <a:r>
              <a:rPr lang="en-US" sz="3600" b="1" dirty="0" smtClean="0">
                <a:solidFill>
                  <a:srgbClr val="40424E"/>
                </a:solidFill>
                <a:latin typeface="urw-din"/>
              </a:rPr>
              <a:t>.</a:t>
            </a:r>
          </a:p>
          <a:p>
            <a:endParaRPr lang="en-US" sz="3600" b="1" dirty="0">
              <a:solidFill>
                <a:srgbClr val="40424E"/>
              </a:solidFill>
              <a:latin typeface="urw-din"/>
            </a:endParaRPr>
          </a:p>
          <a:p>
            <a:endParaRPr lang="en-US" sz="3600" b="1" dirty="0" smtClean="0">
              <a:solidFill>
                <a:srgbClr val="40424E"/>
              </a:solidFill>
              <a:latin typeface="urw-din"/>
            </a:endParaRPr>
          </a:p>
          <a:p>
            <a:endParaRPr lang="en-US" sz="3600" b="1" dirty="0">
              <a:solidFill>
                <a:srgbClr val="40424E"/>
              </a:solidFill>
              <a:latin typeface="urw-din"/>
            </a:endParaRPr>
          </a:p>
          <a:p>
            <a:endParaRPr lang="en-US" sz="3600" b="1" dirty="0" smtClean="0">
              <a:solidFill>
                <a:srgbClr val="40424E"/>
              </a:solidFill>
              <a:latin typeface="urw-din"/>
            </a:endParaRPr>
          </a:p>
          <a:p>
            <a:endParaRPr lang="en-US" sz="3600" b="1" dirty="0">
              <a:solidFill>
                <a:srgbClr val="40424E"/>
              </a:solidFill>
              <a:latin typeface="urw-din"/>
            </a:endParaRPr>
          </a:p>
          <a:p>
            <a:endParaRPr lang="en-US" sz="3600" b="1" dirty="0" smtClean="0">
              <a:solidFill>
                <a:srgbClr val="40424E"/>
              </a:solidFill>
              <a:latin typeface="urw-din"/>
            </a:endParaRPr>
          </a:p>
          <a:p>
            <a:endParaRPr lang="en-IN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" y="2911475"/>
            <a:ext cx="16306800" cy="2944713"/>
          </a:xfrm>
          <a:prstGeom prst="rect">
            <a:avLst/>
          </a:prstGeom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89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50" y="1235074"/>
            <a:ext cx="13335000" cy="467967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68680" y="877680"/>
              <a:ext cx="16260840" cy="8319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60040" y="872640"/>
                <a:ext cx="16277400" cy="833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298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60650" y="1616075"/>
            <a:ext cx="144018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/>
              <a:t>Combining laws and equivalences </a:t>
            </a:r>
          </a:p>
          <a:p>
            <a:r>
              <a:rPr lang="en-US" sz="3600" dirty="0" smtClean="0"/>
              <a:t>We </a:t>
            </a:r>
            <a:r>
              <a:rPr lang="en-US" sz="3600" dirty="0"/>
              <a:t>can combine the </a:t>
            </a:r>
            <a:r>
              <a:rPr lang="en-US" sz="3600" dirty="0" err="1" smtClean="0"/>
              <a:t>DeMorgan</a:t>
            </a:r>
            <a:r>
              <a:rPr lang="en-US" sz="3600" dirty="0" smtClean="0"/>
              <a:t> </a:t>
            </a:r>
            <a:r>
              <a:rPr lang="en-US" sz="3600" dirty="0"/>
              <a:t>laws for quantifiers and various other </a:t>
            </a:r>
            <a:r>
              <a:rPr lang="en-US" sz="3600" dirty="0" smtClean="0"/>
              <a:t>equivalences</a:t>
            </a:r>
            <a:endParaRPr lang="en-IN" sz="3600" dirty="0" smtClean="0"/>
          </a:p>
          <a:p>
            <a:r>
              <a:rPr lang="en-IN" sz="3600" dirty="0" smtClean="0"/>
              <a:t>¬</a:t>
            </a:r>
            <a:r>
              <a:rPr lang="en-IN" sz="3600" dirty="0"/>
              <a:t>∀x (P(x) → Q(x)) ⇔ ¬∀x (¬P(x) ∨ Q(x</a:t>
            </a:r>
            <a:r>
              <a:rPr lang="en-IN" sz="3600" dirty="0" smtClean="0"/>
              <a:t>))</a:t>
            </a:r>
          </a:p>
          <a:p>
            <a:r>
              <a:rPr lang="en-IN" sz="3600" dirty="0"/>
              <a:t> </a:t>
            </a:r>
            <a:r>
              <a:rPr lang="en-IN" sz="3600" dirty="0" smtClean="0"/>
              <a:t>                                </a:t>
            </a:r>
            <a:r>
              <a:rPr lang="en-IN" sz="3600" dirty="0"/>
              <a:t>⇔ ∃x ¬(¬P(x) ∨ Q(x)) </a:t>
            </a:r>
            <a:endParaRPr lang="en-IN" sz="3600" dirty="0" smtClean="0"/>
          </a:p>
          <a:p>
            <a:r>
              <a:rPr lang="en-IN" sz="3600" dirty="0"/>
              <a:t> </a:t>
            </a:r>
            <a:r>
              <a:rPr lang="en-IN" sz="3600" dirty="0" smtClean="0"/>
              <a:t>                                ⇔ </a:t>
            </a:r>
            <a:r>
              <a:rPr lang="en-IN" sz="3600" dirty="0"/>
              <a:t>∃x (¬¬P(x) ∧ ¬Q(x)) </a:t>
            </a:r>
            <a:endParaRPr lang="en-IN" sz="3600" dirty="0" smtClean="0"/>
          </a:p>
          <a:p>
            <a:r>
              <a:rPr lang="en-IN" sz="3600" dirty="0"/>
              <a:t> </a:t>
            </a:r>
            <a:r>
              <a:rPr lang="en-IN" sz="3600" dirty="0" smtClean="0"/>
              <a:t>                                ⇔ </a:t>
            </a:r>
            <a:r>
              <a:rPr lang="en-IN" sz="3600" dirty="0"/>
              <a:t>∃x (P(x) ∧ ¬Q(x)) </a:t>
            </a:r>
          </a:p>
          <a:p>
            <a:endParaRPr lang="en-IN" sz="3600" dirty="0" smtClean="0"/>
          </a:p>
          <a:p>
            <a:r>
              <a:rPr lang="en-IN" sz="3600" dirty="0" smtClean="0"/>
              <a:t> </a:t>
            </a:r>
            <a:r>
              <a:rPr lang="en-IN" sz="3600" dirty="0"/>
              <a:t>¬∃x (P(x) ∧ Q(x)) ⇔ ∀x ¬(P(x) ∧ Q(x</a:t>
            </a:r>
            <a:r>
              <a:rPr lang="en-IN" sz="3600" dirty="0" smtClean="0"/>
              <a:t>))</a:t>
            </a:r>
          </a:p>
          <a:p>
            <a:r>
              <a:rPr lang="en-IN" sz="3600" dirty="0"/>
              <a:t> </a:t>
            </a:r>
            <a:r>
              <a:rPr lang="en-IN" sz="3600" dirty="0" smtClean="0"/>
              <a:t>                               </a:t>
            </a:r>
            <a:r>
              <a:rPr lang="en-IN" sz="3600" dirty="0"/>
              <a:t>⇔ ∀x (¬P(x) ∨ ¬Q(x</a:t>
            </a:r>
            <a:r>
              <a:rPr lang="en-IN" sz="3600" dirty="0" smtClean="0"/>
              <a:t>))</a:t>
            </a:r>
          </a:p>
          <a:p>
            <a:r>
              <a:rPr lang="en-IN" sz="3600" dirty="0"/>
              <a:t> </a:t>
            </a:r>
            <a:r>
              <a:rPr lang="en-IN" sz="3600" dirty="0" smtClean="0"/>
              <a:t>                               </a:t>
            </a:r>
            <a:r>
              <a:rPr lang="en-IN" sz="3600" dirty="0"/>
              <a:t>⇔ ∀x (P(x) → ¬Q(x)) 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2315960" y="3018600"/>
              <a:ext cx="5122800" cy="3450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309120" y="3012840"/>
                <a:ext cx="5137920" cy="345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547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55850" y="1082675"/>
            <a:ext cx="13944600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 smtClean="0">
                <a:solidFill>
                  <a:srgbClr val="273239"/>
                </a:solidFill>
                <a:latin typeface="sofia-pro"/>
              </a:rPr>
              <a:t>GATE-CS-2009</a:t>
            </a:r>
          </a:p>
          <a:p>
            <a:endParaRPr lang="en-IN" sz="3600" dirty="0" smtClean="0">
              <a:solidFill>
                <a:srgbClr val="273239"/>
              </a:solidFill>
              <a:latin typeface="sofia-pro"/>
            </a:endParaRPr>
          </a:p>
          <a:p>
            <a:endParaRPr lang="en-IN" sz="3600" b="1" dirty="0">
              <a:solidFill>
                <a:srgbClr val="273239"/>
              </a:solidFill>
              <a:latin typeface="sofia-pro"/>
            </a:endParaRPr>
          </a:p>
          <a:p>
            <a:endParaRPr lang="en-IN" sz="3600" b="1" dirty="0" smtClean="0">
              <a:solidFill>
                <a:srgbClr val="273239"/>
              </a:solidFill>
              <a:latin typeface="sofia-pro"/>
            </a:endParaRPr>
          </a:p>
          <a:p>
            <a:endParaRPr lang="en-IN" sz="3600" b="1" dirty="0">
              <a:solidFill>
                <a:srgbClr val="273239"/>
              </a:solidFill>
              <a:latin typeface="sofia-pro"/>
            </a:endParaRPr>
          </a:p>
          <a:p>
            <a:endParaRPr lang="en-IN" sz="3600" b="1" dirty="0" smtClean="0">
              <a:solidFill>
                <a:srgbClr val="273239"/>
              </a:solidFill>
              <a:latin typeface="sofia-pro"/>
            </a:endParaRPr>
          </a:p>
          <a:p>
            <a:r>
              <a:rPr lang="en-US" sz="3600" dirty="0"/>
              <a:t>Which of the above two are equivalent?</a:t>
            </a:r>
            <a:br>
              <a:rPr lang="en-US" sz="3600" dirty="0"/>
            </a:br>
            <a:r>
              <a:rPr lang="en-US" sz="3600" b="1" dirty="0"/>
              <a:t>(A)</a:t>
            </a:r>
            <a:r>
              <a:rPr lang="en-US" sz="3600" dirty="0"/>
              <a:t> I and III</a:t>
            </a:r>
            <a:br>
              <a:rPr lang="en-US" sz="3600" dirty="0"/>
            </a:br>
            <a:r>
              <a:rPr lang="en-US" sz="3600" b="1" dirty="0"/>
              <a:t>(B)</a:t>
            </a:r>
            <a:r>
              <a:rPr lang="en-US" sz="3600" dirty="0"/>
              <a:t> I and IV</a:t>
            </a:r>
            <a:br>
              <a:rPr lang="en-US" sz="3600" dirty="0"/>
            </a:br>
            <a:r>
              <a:rPr lang="en-US" sz="3600" b="1" dirty="0"/>
              <a:t>(C)</a:t>
            </a:r>
            <a:r>
              <a:rPr lang="en-US" sz="3600" dirty="0"/>
              <a:t> II and III</a:t>
            </a:r>
            <a:br>
              <a:rPr lang="en-US" sz="3600" dirty="0"/>
            </a:br>
            <a:r>
              <a:rPr lang="en-US" sz="3600" b="1" dirty="0"/>
              <a:t>(D)</a:t>
            </a:r>
            <a:r>
              <a:rPr lang="en-US" sz="3600" dirty="0"/>
              <a:t> II and IV</a:t>
            </a:r>
            <a:br>
              <a:rPr lang="en-US" sz="3600" dirty="0"/>
            </a:br>
            <a:endParaRPr lang="en-IN" sz="3600" b="1" dirty="0">
              <a:solidFill>
                <a:srgbClr val="273239"/>
              </a:solidFill>
              <a:latin typeface="sofia-pro"/>
            </a:endParaRPr>
          </a:p>
          <a:p>
            <a:r>
              <a:rPr lang="en-IN" sz="3600" b="1" dirty="0"/>
              <a:t>Answer:</a:t>
            </a:r>
            <a:r>
              <a:rPr lang="en-IN" sz="3600" dirty="0"/>
              <a:t> </a:t>
            </a:r>
            <a:r>
              <a:rPr lang="en-IN" sz="3600" b="1" dirty="0"/>
              <a:t>(B)</a:t>
            </a:r>
            <a:endParaRPr lang="en-IN" sz="3600" b="1" dirty="0" smtClean="0">
              <a:solidFill>
                <a:srgbClr val="273239"/>
              </a:solidFill>
              <a:latin typeface="sofia-pro"/>
            </a:endParaRPr>
          </a:p>
          <a:p>
            <a:endParaRPr lang="en-IN" sz="3600" b="1" dirty="0">
              <a:solidFill>
                <a:srgbClr val="273239"/>
              </a:solidFill>
              <a:latin typeface="sofia-pro"/>
            </a:endParaRPr>
          </a:p>
          <a:p>
            <a:endParaRPr lang="en-IN" sz="3600" b="1" dirty="0" smtClean="0">
              <a:solidFill>
                <a:srgbClr val="273239"/>
              </a:solidFill>
              <a:latin typeface="sofia-pro"/>
            </a:endParaRPr>
          </a:p>
          <a:p>
            <a:r>
              <a:rPr lang="en-IN" sz="3600" b="1" dirty="0">
                <a:solidFill>
                  <a:srgbClr val="273239"/>
                </a:solidFill>
                <a:latin typeface="sofia-pro"/>
              </a:rPr>
              <a:t> </a:t>
            </a:r>
            <a:endParaRPr lang="en-IN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850" y="2378075"/>
            <a:ext cx="9392530" cy="1859801"/>
          </a:xfrm>
          <a:prstGeom prst="rect">
            <a:avLst/>
          </a:prstGeom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147040" y="1859760"/>
              <a:ext cx="12163320" cy="42145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38760" y="1852200"/>
                <a:ext cx="12179880" cy="423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827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0" y="1006475"/>
            <a:ext cx="16306800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273239"/>
                </a:solidFill>
                <a:latin typeface="sofia-pro"/>
              </a:rPr>
              <a:t>GATE CS </a:t>
            </a:r>
            <a:r>
              <a:rPr lang="en-IN" sz="3600" b="1" dirty="0" smtClean="0">
                <a:solidFill>
                  <a:srgbClr val="273239"/>
                </a:solidFill>
                <a:latin typeface="sofia-pro"/>
              </a:rPr>
              <a:t>2013</a:t>
            </a:r>
          </a:p>
          <a:p>
            <a:r>
              <a:rPr lang="en-US" sz="3600" dirty="0"/>
              <a:t>What is the logical translation of the following statement</a:t>
            </a:r>
            <a:r>
              <a:rPr lang="en-US" sz="3600" dirty="0" smtClean="0"/>
              <a:t>?</a:t>
            </a:r>
          </a:p>
          <a:p>
            <a:r>
              <a:rPr lang="en-US" sz="3600" dirty="0" smtClean="0"/>
              <a:t>“None of my friend are perfect”</a:t>
            </a:r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b="1" dirty="0"/>
              <a:t>(A)</a:t>
            </a:r>
            <a:r>
              <a:rPr lang="en-US" sz="3600" dirty="0"/>
              <a:t> A</a:t>
            </a:r>
            <a:br>
              <a:rPr lang="en-US" sz="3600" dirty="0"/>
            </a:br>
            <a:r>
              <a:rPr lang="en-US" sz="3600" b="1" dirty="0"/>
              <a:t>(B)</a:t>
            </a:r>
            <a:r>
              <a:rPr lang="en-US" sz="3600" dirty="0"/>
              <a:t> B</a:t>
            </a:r>
            <a:br>
              <a:rPr lang="en-US" sz="3600" dirty="0"/>
            </a:br>
            <a:r>
              <a:rPr lang="en-US" sz="3600" b="1" dirty="0"/>
              <a:t>(C)</a:t>
            </a:r>
            <a:r>
              <a:rPr lang="en-US" sz="3600" dirty="0"/>
              <a:t> C</a:t>
            </a:r>
            <a:br>
              <a:rPr lang="en-US" sz="3600" dirty="0"/>
            </a:br>
            <a:r>
              <a:rPr lang="en-US" sz="3600" b="1" dirty="0"/>
              <a:t>(D)</a:t>
            </a:r>
            <a:r>
              <a:rPr lang="en-US" sz="3600" dirty="0"/>
              <a:t> D</a:t>
            </a:r>
            <a:br>
              <a:rPr lang="en-US" sz="3600" dirty="0"/>
            </a:br>
            <a:r>
              <a:rPr lang="en-US" sz="3600" dirty="0"/>
              <a:t/>
            </a:r>
            <a:br>
              <a:rPr lang="en-US" sz="3600" dirty="0"/>
            </a:br>
            <a:endParaRPr lang="en-US" sz="3600" dirty="0" smtClean="0"/>
          </a:p>
          <a:p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/>
              <a:t>Answer:</a:t>
            </a:r>
            <a:r>
              <a:rPr lang="en-US" sz="3600" dirty="0"/>
              <a:t> </a:t>
            </a:r>
            <a:r>
              <a:rPr lang="en-US" sz="3600" b="1" dirty="0"/>
              <a:t>(D)</a:t>
            </a:r>
            <a:endParaRPr lang="en-IN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250" y="2682875"/>
            <a:ext cx="13655728" cy="2247751"/>
          </a:xfrm>
          <a:prstGeom prst="rect">
            <a:avLst/>
          </a:prstGeom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536120" y="1980000"/>
              <a:ext cx="18580680" cy="49338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29640" y="1971360"/>
                <a:ext cx="18598320" cy="494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45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30511" y="1026067"/>
            <a:ext cx="6272561" cy="253261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10427105"/>
            <a:ext cx="20104100" cy="882015"/>
            <a:chOff x="0" y="10427105"/>
            <a:chExt cx="20104100" cy="88201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8587" y="10427105"/>
              <a:ext cx="18735513" cy="8814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10427105"/>
              <a:ext cx="1530350" cy="882015"/>
            </a:xfrm>
            <a:custGeom>
              <a:avLst/>
              <a:gdLst/>
              <a:ahLst/>
              <a:cxnLst/>
              <a:rect l="l" t="t" r="r" b="b"/>
              <a:pathLst>
                <a:path w="1530350" h="882015">
                  <a:moveTo>
                    <a:pt x="895974" y="0"/>
                  </a:moveTo>
                  <a:lnTo>
                    <a:pt x="0" y="0"/>
                  </a:lnTo>
                  <a:lnTo>
                    <a:pt x="0" y="881450"/>
                  </a:lnTo>
                  <a:lnTo>
                    <a:pt x="1529998" y="881450"/>
                  </a:lnTo>
                  <a:lnTo>
                    <a:pt x="895974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7064" y="1485300"/>
            <a:ext cx="4452986" cy="1479892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ts val="5745"/>
              </a:lnSpc>
              <a:spcBef>
                <a:spcPts val="140"/>
              </a:spcBef>
            </a:pPr>
            <a:r>
              <a:rPr lang="en-IN" sz="5400" b="1" dirty="0"/>
              <a:t>Nested Quantifiers</a:t>
            </a:r>
            <a:endParaRPr sz="5150" dirty="0">
              <a:latin typeface="Roboto Medium" panose="02000000000000000000" pitchFamily="2" charset="0"/>
              <a:ea typeface="Roboto Medium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70050" y="4206875"/>
            <a:ext cx="9601200" cy="275896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6034">
              <a:lnSpc>
                <a:spcPct val="100000"/>
              </a:lnSpc>
              <a:spcBef>
                <a:spcPts val="105"/>
              </a:spcBef>
            </a:pPr>
            <a:r>
              <a:rPr lang="en-US" sz="3600" b="1" dirty="0" smtClean="0">
                <a:solidFill>
                  <a:srgbClr val="0D2A3C"/>
                </a:solidFill>
                <a:latin typeface="+mj-lt"/>
                <a:ea typeface="Roboto" panose="02000000000000000000" pitchFamily="2" charset="0"/>
                <a:cs typeface="Trebuchet MS"/>
              </a:rPr>
              <a:t>Definition</a:t>
            </a:r>
            <a:endParaRPr sz="3600" dirty="0">
              <a:latin typeface="+mj-lt"/>
              <a:ea typeface="Roboto" panose="02000000000000000000" pitchFamily="2" charset="0"/>
              <a:cs typeface="Trebuchet MS"/>
            </a:endParaRPr>
          </a:p>
          <a:p>
            <a:pPr marL="12700" marR="5080">
              <a:lnSpc>
                <a:spcPct val="100600"/>
              </a:lnSpc>
              <a:spcBef>
                <a:spcPts val="1985"/>
              </a:spcBef>
            </a:pPr>
            <a:r>
              <a:rPr lang="en-US" sz="3600" dirty="0"/>
              <a:t>It is possible to use two quantifiers such that one quantifier is within the scope of the other one</a:t>
            </a:r>
            <a:r>
              <a:rPr lang="en-US" sz="3600" dirty="0" smtClean="0"/>
              <a:t>.</a:t>
            </a:r>
          </a:p>
          <a:p>
            <a:pPr marL="12700" marR="5080">
              <a:lnSpc>
                <a:spcPct val="100600"/>
              </a:lnSpc>
              <a:spcBef>
                <a:spcPts val="1985"/>
              </a:spcBef>
            </a:pPr>
            <a:r>
              <a:rPr lang="en-US" sz="3600" dirty="0" smtClean="0"/>
              <a:t>In </a:t>
            </a:r>
            <a:r>
              <a:rPr lang="en-US" sz="3600" dirty="0"/>
              <a:t>such cases the quantifiers are said to be nested.</a:t>
            </a:r>
            <a:endParaRPr sz="3600" dirty="0">
              <a:latin typeface="Roboto" panose="02000000000000000000" pitchFamily="2" charset="0"/>
              <a:ea typeface="Roboto" panose="02000000000000000000" pitchFamily="2" charset="0"/>
              <a:cs typeface="Trebuchet M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271249" y="10567782"/>
            <a:ext cx="998471" cy="577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490"/>
              </a:lnSpc>
            </a:pPr>
            <a:r>
              <a:rPr spc="57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0</a:t>
            </a:r>
            <a:r>
              <a:rPr spc="-54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</a:t>
            </a:r>
          </a:p>
        </p:txBody>
      </p:sp>
      <p:pic>
        <p:nvPicPr>
          <p:cNvPr id="12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/>
              <p14:cNvContentPartPr/>
              <p14:nvPr/>
            </p14:nvContentPartPr>
            <p14:xfrm>
              <a:off x="1212480" y="1212840"/>
              <a:ext cx="15715080" cy="82458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05640" y="1206720"/>
                <a:ext cx="15728760" cy="826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8138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508250" y="1006475"/>
                <a:ext cx="14400737" cy="39703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N" sz="3600" dirty="0" smtClean="0">
                    <a:solidFill>
                      <a:srgbClr val="40424E"/>
                    </a:solidFill>
                    <a:latin typeface="urw-din"/>
                  </a:rPr>
                  <a:t>For example,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>
                            <a:latin typeface="Cambria Math" panose="02040503050406030204" pitchFamily="18" charset="0"/>
                          </a:rPr>
                          <m:t>∀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36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∃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36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IN" sz="3600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</m:oMath>
                </a14:m>
                <a:r>
                  <a:rPr lang="en-IN" sz="3600" dirty="0" smtClean="0">
                    <a:solidFill>
                      <a:srgbClr val="40424E"/>
                    </a:solidFill>
                    <a:latin typeface="urw-din"/>
                  </a:rPr>
                  <a:t>                 </a:t>
                </a:r>
              </a:p>
              <a:p>
                <a:r>
                  <a:rPr lang="en-IN" sz="3600" dirty="0">
                    <a:solidFill>
                      <a:srgbClr val="40424E"/>
                    </a:solidFill>
                    <a:latin typeface="urw-din"/>
                  </a:rPr>
                  <a:t> </a:t>
                </a:r>
                <a:endParaRPr lang="en-IN" sz="3600" dirty="0" smtClean="0">
                  <a:solidFill>
                    <a:srgbClr val="40424E"/>
                  </a:solidFill>
                  <a:latin typeface="urw-din"/>
                </a:endParaRPr>
              </a:p>
              <a:p>
                <a:endParaRPr lang="en-US" sz="3600" dirty="0" smtClean="0"/>
              </a:p>
              <a:p>
                <a:r>
                  <a:rPr lang="en-US" sz="3600" dirty="0" smtClean="0"/>
                  <a:t>The </a:t>
                </a:r>
                <a:r>
                  <a:rPr lang="en-US" sz="3600" dirty="0"/>
                  <a:t>above statement is read as “For all </a:t>
                </a:r>
                <a:r>
                  <a:rPr lang="en-US" sz="3600" dirty="0" smtClean="0"/>
                  <a:t>x, </a:t>
                </a:r>
                <a:r>
                  <a:rPr lang="en-IN" sz="3600" dirty="0" smtClean="0"/>
                  <a:t>there exists a y, such that x + y = 0.</a:t>
                </a:r>
              </a:p>
              <a:p>
                <a:endParaRPr lang="en-US" sz="3600" dirty="0"/>
              </a:p>
              <a:p>
                <a:r>
                  <a:rPr lang="en-IN" sz="3600" dirty="0" smtClean="0"/>
                  <a:t>                   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∀</m:t>
                        </m:r>
                        <m: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∃</m:t>
                        </m:r>
                        <m: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</m:oMath>
                </a14:m>
                <a:r>
                  <a:rPr lang="en-IN" sz="360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 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⇒∀</m:t>
                        </m:r>
                        <m: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𝑥𝑃</m:t>
                        </m:r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IN" sz="3600" dirty="0" smtClean="0"/>
              </a:p>
              <a:p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8250" y="1006475"/>
                <a:ext cx="14400737" cy="3970318"/>
              </a:xfrm>
              <a:prstGeom prst="rect">
                <a:avLst/>
              </a:prstGeom>
              <a:blipFill rotWithShape="0">
                <a:blip r:embed="rId2"/>
                <a:stretch>
                  <a:fillRect l="-1270" t="-2304" r="-29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49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746250" y="1844675"/>
                <a:ext cx="8915400" cy="56323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 dirty="0" smtClean="0"/>
                  <a:t>Different combinations of Nested Quantifiers</a:t>
                </a:r>
              </a:p>
              <a:p>
                <a:endParaRPr lang="en-US" sz="3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IN" sz="360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𝑦𝑄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IN" sz="3600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endParaRPr lang="en-IN" sz="3600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∃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𝑦𝑄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IN" sz="3600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endParaRPr lang="en-IN" sz="3600" i="1" dirty="0" smtClean="0">
                  <a:solidFill>
                    <a:schemeClr val="accent1">
                      <a:lumMod val="75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∃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𝑦𝑄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IN" sz="3600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endParaRPr lang="en-IN" sz="3600" i="1" dirty="0" smtClean="0">
                  <a:solidFill>
                    <a:schemeClr val="accent1">
                      <a:lumMod val="75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∃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∃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𝑦𝑄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IN" sz="3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IN" sz="3600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endParaRPr lang="en-US" sz="3600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6250" y="1844675"/>
                <a:ext cx="8915400" cy="5632311"/>
              </a:xfrm>
              <a:prstGeom prst="rect">
                <a:avLst/>
              </a:prstGeom>
              <a:blipFill rotWithShape="0">
                <a:blip r:embed="rId2"/>
                <a:stretch>
                  <a:fillRect l="-2051" t="-173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/>
          <p:cNvSpPr/>
          <p:nvPr/>
        </p:nvSpPr>
        <p:spPr>
          <a:xfrm>
            <a:off x="9310372" y="5470009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IN" dirty="0"/>
          </a:p>
        </p:txBody>
      </p:sp>
      <p:sp>
        <p:nvSpPr>
          <p:cNvPr id="10" name="Rounded Rectangle 9"/>
          <p:cNvSpPr/>
          <p:nvPr/>
        </p:nvSpPr>
        <p:spPr>
          <a:xfrm>
            <a:off x="10966450" y="2987675"/>
            <a:ext cx="6781800" cy="3962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Note:</a:t>
            </a:r>
            <a:r>
              <a:rPr lang="en-US" sz="3600" dirty="0"/>
              <a:t> The relative order in which the quantifiers are placed is important unless all the quantifiers are of the same kind i.e. all are universal quantifiers or all are existential quantifiers.</a:t>
            </a:r>
            <a:endParaRPr lang="en-IN" sz="3600" dirty="0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352760" y="3153960"/>
              <a:ext cx="705240" cy="2325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42680" y="3147120"/>
                <a:ext cx="722880" cy="234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8885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203450" y="1616075"/>
                <a:ext cx="14706600" cy="67403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3600" b="1" dirty="0"/>
                  <a:t>Order of Quantifiers</a:t>
                </a:r>
                <a:r>
                  <a:rPr lang="en-US" sz="3600" b="1" dirty="0" smtClean="0"/>
                  <a:t>.</a:t>
                </a:r>
              </a:p>
              <a:p>
                <a:r>
                  <a:rPr lang="en-US" sz="3600" b="1" dirty="0" smtClean="0"/>
                  <a:t> </a:t>
                </a:r>
                <a:r>
                  <a:rPr lang="en-US" sz="3600" dirty="0"/>
                  <a:t>It is important to pay attention to the order of quantifiers. Changing the order can completely change the meaning</a:t>
                </a:r>
                <a:r>
                  <a:rPr lang="en-US" sz="3600" dirty="0" smtClean="0"/>
                  <a:t>.</a:t>
                </a:r>
              </a:p>
              <a:p>
                <a:endParaRPr lang="en-US" sz="3600" dirty="0"/>
              </a:p>
              <a:p>
                <a:r>
                  <a:rPr lang="en-US" sz="3600" b="1" dirty="0" smtClean="0"/>
                  <a:t> </a:t>
                </a:r>
                <a:r>
                  <a:rPr lang="en-US" sz="3600" b="1" dirty="0"/>
                  <a:t>For example, </a:t>
                </a:r>
                <a:r>
                  <a:rPr lang="en-US" sz="3600" dirty="0"/>
                  <a:t>the </a:t>
                </a:r>
                <a:r>
                  <a:rPr lang="en-US" sz="3600" dirty="0" smtClean="0"/>
                  <a:t>formula</a:t>
                </a:r>
              </a:p>
              <a:p>
                <a:r>
                  <a:rPr lang="en-US" sz="3600" dirty="0"/>
                  <a:t> </a:t>
                </a:r>
                <a:r>
                  <a:rPr lang="en-US" sz="3600" dirty="0" smtClean="0"/>
                  <a:t>                       </a:t>
                </a:r>
                <a:r>
                  <a:rPr lang="en-US" sz="3600" dirty="0"/>
                  <a:t>∀x ∈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 smtClean="0"/>
                  <a:t>(</a:t>
                </a:r>
                <a:r>
                  <a:rPr lang="en-US" sz="3600" dirty="0"/>
                  <a:t>∃y ∈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(x + y = 0)) is true</a:t>
                </a:r>
                <a:r>
                  <a:rPr lang="en-US" sz="3600" dirty="0" smtClean="0"/>
                  <a:t>,</a:t>
                </a:r>
              </a:p>
              <a:p>
                <a:r>
                  <a:rPr lang="en-US" sz="3600" dirty="0" smtClean="0"/>
                  <a:t> </a:t>
                </a:r>
                <a:r>
                  <a:rPr lang="en-US" sz="3600" dirty="0"/>
                  <a:t>because we can take y to be −x</a:t>
                </a:r>
                <a:r>
                  <a:rPr lang="en-US" sz="3600" dirty="0" smtClean="0"/>
                  <a:t>.</a:t>
                </a:r>
              </a:p>
              <a:p>
                <a:endParaRPr lang="en-US" sz="3600" dirty="0"/>
              </a:p>
              <a:p>
                <a:r>
                  <a:rPr lang="en-US" sz="3600" dirty="0" smtClean="0"/>
                  <a:t> </a:t>
                </a:r>
                <a:r>
                  <a:rPr lang="en-US" sz="3600" dirty="0"/>
                  <a:t>On the other hand, </a:t>
                </a:r>
                <a:endParaRPr lang="en-US" sz="3600" dirty="0" smtClean="0"/>
              </a:p>
              <a:p>
                <a:r>
                  <a:rPr lang="en-US" sz="3600" dirty="0"/>
                  <a:t> </a:t>
                </a:r>
                <a:r>
                  <a:rPr lang="en-US" sz="3600" dirty="0" smtClean="0"/>
                  <a:t>                              ∃</a:t>
                </a:r>
                <a:r>
                  <a:rPr lang="en-US" sz="3600" dirty="0"/>
                  <a:t>y ∈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 smtClean="0"/>
                  <a:t>(</a:t>
                </a:r>
                <a:r>
                  <a:rPr lang="en-US" sz="3600" dirty="0"/>
                  <a:t>∀x ∈ </a:t>
                </a:r>
                <a14:m>
                  <m:oMath xmlns:m="http://schemas.openxmlformats.org/officeDocument/2006/math">
                    <m:r>
                      <a:rPr lang="en-IN" sz="3600">
                        <a:latin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sz="3600" dirty="0" smtClean="0"/>
                  <a:t> </a:t>
                </a:r>
                <a:r>
                  <a:rPr lang="en-US" sz="3600" dirty="0"/>
                  <a:t>(x + y = 0)) not </a:t>
                </a:r>
                <a:r>
                  <a:rPr lang="en-US" sz="3600" dirty="0" smtClean="0"/>
                  <a:t>true,</a:t>
                </a:r>
              </a:p>
              <a:p>
                <a:r>
                  <a:rPr lang="en-US" sz="3600" dirty="0" smtClean="0"/>
                  <a:t>Because there </a:t>
                </a:r>
                <a:r>
                  <a:rPr lang="en-US" sz="3600" dirty="0"/>
                  <a:t>is no number with the property that no matter what we add to it, we get 0!</a:t>
                </a:r>
                <a:endParaRPr lang="en-IN" sz="36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3450" y="1616075"/>
                <a:ext cx="14706600" cy="6740307"/>
              </a:xfrm>
              <a:prstGeom prst="rect">
                <a:avLst/>
              </a:prstGeom>
              <a:blipFill rotWithShape="0">
                <a:blip r:embed="rId2"/>
                <a:stretch>
                  <a:fillRect l="-1243" t="-1356" r="-1741" b="-244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7299000" y="2981520"/>
              <a:ext cx="11662200" cy="68590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3960" y="2975400"/>
                <a:ext cx="11676960" cy="687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353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0" y="1006475"/>
            <a:ext cx="16764000" cy="7696200"/>
          </a:xfrm>
          <a:prstGeom prst="rect">
            <a:avLst/>
          </a:prstGeom>
        </p:spPr>
      </p:pic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3787200" y="2646720"/>
              <a:ext cx="14475960" cy="7684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83600" y="2639880"/>
                <a:ext cx="14487840" cy="769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747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74850" y="1463675"/>
            <a:ext cx="154686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40424E"/>
                </a:solidFill>
                <a:latin typeface="urw-din"/>
              </a:rPr>
              <a:t>Example to convert a statement into a nested quantifiers formula: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>
                <a:solidFill>
                  <a:srgbClr val="40424E"/>
                </a:solidFill>
                <a:latin typeface="urw-din"/>
              </a:rPr>
              <a:t>“There is a </a:t>
            </a:r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person 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in this lecture who has taken at least one course in Discrete </a:t>
            </a:r>
            <a:r>
              <a:rPr lang="en-US" sz="3600" dirty="0" err="1">
                <a:solidFill>
                  <a:srgbClr val="40424E"/>
                </a:solidFill>
                <a:latin typeface="urw-din"/>
              </a:rPr>
              <a:t>Maths</a:t>
            </a:r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.”</a:t>
            </a:r>
          </a:p>
          <a:p>
            <a:pPr fontAlgn="base"/>
            <a:r>
              <a:rPr lang="en-US" sz="3600" dirty="0">
                <a:solidFill>
                  <a:schemeClr val="accent1"/>
                </a:solidFill>
              </a:rPr>
              <a:t>Here x and y are the </a:t>
            </a:r>
            <a:r>
              <a:rPr lang="en-US" sz="3600" dirty="0" smtClean="0">
                <a:solidFill>
                  <a:schemeClr val="accent1"/>
                </a:solidFill>
              </a:rPr>
              <a:t>person </a:t>
            </a:r>
            <a:r>
              <a:rPr lang="en-US" sz="3600" dirty="0">
                <a:solidFill>
                  <a:schemeClr val="accent1"/>
                </a:solidFill>
              </a:rPr>
              <a:t>and the course and their respective quantifiers are attached in front of them.</a:t>
            </a:r>
          </a:p>
          <a:p>
            <a:pPr fontAlgn="base"/>
            <a:endParaRPr lang="en-US" sz="3600" dirty="0" smtClean="0"/>
          </a:p>
          <a:p>
            <a:pPr fontAlgn="base"/>
            <a:r>
              <a:rPr lang="en-US" sz="3600" dirty="0" smtClean="0"/>
              <a:t>Write </a:t>
            </a:r>
            <a:r>
              <a:rPr lang="en-US" sz="3600" dirty="0"/>
              <a:t>it down as-</a:t>
            </a:r>
          </a:p>
          <a:p>
            <a:pPr fontAlgn="base"/>
            <a:r>
              <a:rPr lang="en-US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For some x pupil, there exist a course in Discrete </a:t>
            </a:r>
            <a:r>
              <a:rPr lang="en-US" sz="36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Maths</a:t>
            </a:r>
            <a:r>
              <a:rPr lang="en-US" sz="36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, </a:t>
            </a:r>
            <a:r>
              <a:rPr lang="en-US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such that x has taken y</a:t>
            </a:r>
            <a:r>
              <a:rPr lang="en-US" sz="36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</a:p>
          <a:p>
            <a:pPr fontAlgn="base"/>
            <a:endParaRPr lang="en-US" sz="36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fontAlgn="base"/>
            <a:r>
              <a:rPr lang="en-US" sz="36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∃</a:t>
            </a:r>
            <a:r>
              <a:rPr lang="en-US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x ∃y P (x, y), where P (x, y) is "x has taken y".</a:t>
            </a:r>
          </a:p>
          <a:p>
            <a:endParaRPr lang="en-IN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07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32050" y="1006475"/>
            <a:ext cx="155448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 smtClean="0">
                <a:solidFill>
                  <a:srgbClr val="40424E"/>
                </a:solidFill>
                <a:latin typeface="urw-din"/>
              </a:rPr>
              <a:t>Example</a:t>
            </a:r>
          </a:p>
          <a:p>
            <a:pPr fontAlgn="base"/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Assume 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P(x, y, z) is (x + y = z).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endParaRPr lang="en-US" sz="3600" dirty="0" smtClean="0">
              <a:solidFill>
                <a:srgbClr val="40424E"/>
              </a:solidFill>
              <a:latin typeface="urw-din"/>
            </a:endParaRPr>
          </a:p>
          <a:p>
            <a:pPr fontAlgn="base"/>
            <a:r>
              <a:rPr lang="en-US" sz="3600" dirty="0" smtClean="0">
                <a:solidFill>
                  <a:schemeClr val="accent1"/>
                </a:solidFill>
                <a:latin typeface="urw-din"/>
              </a:rPr>
              <a:t>∀</a:t>
            </a:r>
            <a:r>
              <a:rPr lang="en-US" sz="3600" dirty="0">
                <a:solidFill>
                  <a:schemeClr val="accent1"/>
                </a:solidFill>
                <a:latin typeface="urw-din"/>
              </a:rPr>
              <a:t>x ∀y ∃z P(x, y, z) domain: real numbers</a:t>
            </a:r>
            <a:br>
              <a:rPr lang="en-US" sz="3600" dirty="0">
                <a:solidFill>
                  <a:schemeClr val="accent1"/>
                </a:solidFill>
                <a:latin typeface="urw-din"/>
              </a:rPr>
            </a:br>
            <a:endParaRPr lang="en-US" sz="3600" dirty="0" smtClean="0">
              <a:solidFill>
                <a:schemeClr val="accent1"/>
              </a:solidFill>
              <a:latin typeface="urw-din"/>
            </a:endParaRPr>
          </a:p>
          <a:p>
            <a:pPr fontAlgn="base"/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Translates 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to-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dirty="0">
                <a:solidFill>
                  <a:srgbClr val="40424E"/>
                </a:solidFill>
                <a:latin typeface="urw-din"/>
              </a:rPr>
              <a:t>For all real numbers x and y there is a real number z such that x + y = z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urw-din"/>
              </a:rPr>
              <a:t>(True</a:t>
            </a: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urw-din"/>
              </a:rPr>
              <a:t>)</a:t>
            </a:r>
          </a:p>
          <a:p>
            <a:pPr fontAlgn="base"/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urw-din"/>
              </a:rPr>
              <a:t/>
            </a:r>
            <a:br>
              <a:rPr lang="en-US" sz="3600" dirty="0">
                <a:solidFill>
                  <a:schemeClr val="bg1">
                    <a:lumMod val="50000"/>
                  </a:schemeClr>
                </a:solidFill>
                <a:latin typeface="urw-din"/>
              </a:rPr>
            </a:br>
            <a:r>
              <a:rPr lang="en-US" sz="3600" dirty="0" smtClean="0">
                <a:solidFill>
                  <a:schemeClr val="accent1"/>
                </a:solidFill>
                <a:latin typeface="urw-din"/>
              </a:rPr>
              <a:t>∃z </a:t>
            </a:r>
            <a:r>
              <a:rPr lang="en-US" sz="3600" dirty="0">
                <a:solidFill>
                  <a:schemeClr val="accent1"/>
                </a:solidFill>
                <a:latin typeface="urw-din"/>
              </a:rPr>
              <a:t>∀x ∀ y P(x, y, z) domain: real numbers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/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There 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is a real number z such that for all real numbers x and y, x + y = z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urw-din"/>
              </a:rPr>
              <a:t>(False)</a:t>
            </a:r>
            <a:endParaRPr lang="en-US" sz="3600" b="0" i="0" dirty="0">
              <a:solidFill>
                <a:schemeClr val="bg1">
                  <a:lumMod val="50000"/>
                </a:schemeClr>
              </a:solidFill>
              <a:effectLst/>
              <a:latin typeface="urw-din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08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34072"/>
            <a:ext cx="8265507" cy="253261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10427105"/>
            <a:ext cx="20104100" cy="882015"/>
            <a:chOff x="0" y="10427105"/>
            <a:chExt cx="20104100" cy="88201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8587" y="10427105"/>
              <a:ext cx="18735513" cy="8814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10427105"/>
              <a:ext cx="1530350" cy="882015"/>
            </a:xfrm>
            <a:custGeom>
              <a:avLst/>
              <a:gdLst/>
              <a:ahLst/>
              <a:cxnLst/>
              <a:rect l="l" t="t" r="r" b="b"/>
              <a:pathLst>
                <a:path w="1530350" h="882015">
                  <a:moveTo>
                    <a:pt x="895974" y="0"/>
                  </a:moveTo>
                  <a:lnTo>
                    <a:pt x="0" y="0"/>
                  </a:lnTo>
                  <a:lnTo>
                    <a:pt x="0" y="881450"/>
                  </a:lnTo>
                  <a:lnTo>
                    <a:pt x="1529998" y="881450"/>
                  </a:lnTo>
                  <a:lnTo>
                    <a:pt x="895974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7064" y="1485300"/>
            <a:ext cx="3767186" cy="1520609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ts val="5745"/>
              </a:lnSpc>
              <a:spcBef>
                <a:spcPts val="140"/>
              </a:spcBef>
            </a:pPr>
            <a:r>
              <a:rPr lang="en-US" sz="6600" b="1" dirty="0" smtClean="0">
                <a:latin typeface="+mj-lt"/>
                <a:ea typeface="Roboto Medium" panose="02000000000000000000" pitchFamily="2" charset="0"/>
                <a:cs typeface="Calibri" panose="020F0502020204030204" pitchFamily="34" charset="0"/>
              </a:rPr>
              <a:t>Predicate Logic</a:t>
            </a:r>
            <a:endParaRPr sz="6600" dirty="0">
              <a:latin typeface="+mj-lt"/>
              <a:ea typeface="Roboto Medium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96553" y="4177587"/>
            <a:ext cx="16142097" cy="495327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6034">
              <a:lnSpc>
                <a:spcPct val="100000"/>
              </a:lnSpc>
              <a:spcBef>
                <a:spcPts val="105"/>
              </a:spcBef>
            </a:pPr>
            <a:r>
              <a:rPr lang="en-US" sz="3950" b="1" dirty="0" smtClean="0">
                <a:solidFill>
                  <a:srgbClr val="0D2A3C"/>
                </a:solidFill>
                <a:ea typeface="Roboto" panose="02000000000000000000" pitchFamily="2" charset="0"/>
                <a:cs typeface="Trebuchet MS"/>
              </a:rPr>
              <a:t>Predicate</a:t>
            </a:r>
            <a:endParaRPr lang="en-US" sz="3950" b="1" dirty="0">
              <a:solidFill>
                <a:srgbClr val="0D2A3C"/>
              </a:solidFill>
              <a:ea typeface="Roboto" panose="02000000000000000000" pitchFamily="2" charset="0"/>
              <a:cs typeface="Trebuchet MS"/>
            </a:endParaRPr>
          </a:p>
          <a:p>
            <a:pPr marL="26034">
              <a:spcBef>
                <a:spcPts val="105"/>
              </a:spcBef>
            </a:pPr>
            <a:r>
              <a:rPr lang="en-US" sz="3950" dirty="0" smtClean="0">
                <a:solidFill>
                  <a:srgbClr val="0D2A3C"/>
                </a:solidFill>
                <a:ea typeface="Roboto" panose="02000000000000000000" pitchFamily="2" charset="0"/>
                <a:cs typeface="Trebuchet MS"/>
              </a:rPr>
              <a:t>Predicates are the statements involving variables which are neither True nor False until or unless the values of the variables are specified.</a:t>
            </a:r>
          </a:p>
          <a:p>
            <a:pPr marL="26034">
              <a:spcBef>
                <a:spcPts val="105"/>
              </a:spcBef>
            </a:pPr>
            <a:endParaRPr lang="en-US" sz="3950" dirty="0" smtClean="0">
              <a:solidFill>
                <a:srgbClr val="0D2A3C"/>
              </a:solidFill>
              <a:ea typeface="Roboto" panose="02000000000000000000" pitchFamily="2" charset="0"/>
              <a:cs typeface="Trebuchet MS"/>
            </a:endParaRPr>
          </a:p>
          <a:p>
            <a:pPr marL="26034">
              <a:spcBef>
                <a:spcPts val="105"/>
              </a:spcBef>
            </a:pPr>
            <a:r>
              <a:rPr lang="en-US" sz="3950" b="1" dirty="0" smtClean="0">
                <a:solidFill>
                  <a:srgbClr val="0D2A3C"/>
                </a:solidFill>
                <a:ea typeface="Roboto" panose="02000000000000000000" pitchFamily="2" charset="0"/>
                <a:cs typeface="Trebuchet MS"/>
              </a:rPr>
              <a:t>Example:</a:t>
            </a:r>
            <a:r>
              <a:rPr lang="en-US" sz="3950" dirty="0" smtClean="0">
                <a:solidFill>
                  <a:srgbClr val="0D2A3C"/>
                </a:solidFill>
                <a:ea typeface="Roboto" panose="02000000000000000000" pitchFamily="2" charset="0"/>
                <a:cs typeface="Trebuchet MS"/>
              </a:rPr>
              <a:t> x is even number. (open statement)</a:t>
            </a:r>
          </a:p>
          <a:p>
            <a:pPr marL="26034">
              <a:spcBef>
                <a:spcPts val="105"/>
              </a:spcBef>
            </a:pPr>
            <a:r>
              <a:rPr lang="en-US" sz="3950" dirty="0" smtClean="0">
                <a:solidFill>
                  <a:srgbClr val="0D2A3C"/>
                </a:solidFill>
                <a:ea typeface="Roboto" panose="02000000000000000000" pitchFamily="2" charset="0"/>
                <a:cs typeface="Trebuchet MS"/>
              </a:rPr>
              <a:t>    5 is an even number      - False</a:t>
            </a:r>
          </a:p>
          <a:p>
            <a:pPr marL="26034">
              <a:spcBef>
                <a:spcPts val="105"/>
              </a:spcBef>
            </a:pPr>
            <a:r>
              <a:rPr lang="en-US" sz="3950" dirty="0">
                <a:solidFill>
                  <a:srgbClr val="0D2A3C"/>
                </a:solidFill>
                <a:ea typeface="Roboto" panose="02000000000000000000" pitchFamily="2" charset="0"/>
                <a:cs typeface="Trebuchet MS"/>
              </a:rPr>
              <a:t> </a:t>
            </a:r>
            <a:r>
              <a:rPr lang="en-US" sz="3950" dirty="0" smtClean="0">
                <a:solidFill>
                  <a:srgbClr val="0D2A3C"/>
                </a:solidFill>
                <a:ea typeface="Roboto" panose="02000000000000000000" pitchFamily="2" charset="0"/>
                <a:cs typeface="Trebuchet MS"/>
              </a:rPr>
              <a:t>   6 is an even number      - True</a:t>
            </a:r>
            <a:endParaRPr lang="en-US" sz="3950" dirty="0">
              <a:solidFill>
                <a:srgbClr val="0D2A3C"/>
              </a:solidFill>
              <a:ea typeface="Roboto" panose="02000000000000000000" pitchFamily="2" charset="0"/>
              <a:cs typeface="Trebuchet MS"/>
            </a:endParaRPr>
          </a:p>
          <a:p>
            <a:pPr marL="26034">
              <a:lnSpc>
                <a:spcPct val="100000"/>
              </a:lnSpc>
              <a:spcBef>
                <a:spcPts val="105"/>
              </a:spcBef>
            </a:pPr>
            <a:endParaRPr lang="en-US" sz="3950" b="1" dirty="0" smtClean="0">
              <a:solidFill>
                <a:srgbClr val="0D2A3C"/>
              </a:solidFill>
              <a:ea typeface="Roboto" panose="02000000000000000000" pitchFamily="2" charset="0"/>
              <a:cs typeface="Trebuchet M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271249" y="10567782"/>
            <a:ext cx="998471" cy="577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490"/>
              </a:lnSpc>
            </a:pPr>
            <a:r>
              <a:rPr spc="57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0</a:t>
            </a:r>
            <a:r>
              <a:rPr spc="-54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</a:t>
            </a:r>
          </a:p>
        </p:txBody>
      </p:sp>
      <p:pic>
        <p:nvPicPr>
          <p:cNvPr id="12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/>
              <p14:cNvContentPartPr/>
              <p14:nvPr/>
            </p14:nvContentPartPr>
            <p14:xfrm>
              <a:off x="9445680" y="1002240"/>
              <a:ext cx="9464760" cy="670428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435600" y="992880"/>
                <a:ext cx="9483840" cy="671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4587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36319" y="930275"/>
            <a:ext cx="12307061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273239"/>
                </a:solidFill>
                <a:latin typeface="sofia-pro"/>
              </a:rPr>
              <a:t>GATE-CS-2015 (Set 2</a:t>
            </a:r>
            <a:r>
              <a:rPr lang="en-IN" sz="3600" b="1" dirty="0" smtClean="0">
                <a:solidFill>
                  <a:srgbClr val="273239"/>
                </a:solidFill>
                <a:latin typeface="sofia-pro"/>
              </a:rPr>
              <a:t>)</a:t>
            </a:r>
          </a:p>
          <a:p>
            <a:r>
              <a:rPr lang="en-US" sz="3600" dirty="0"/>
              <a:t>Which one of the following well formed formulae is a tautology</a:t>
            </a:r>
            <a:r>
              <a:rPr lang="en-US" sz="3600" dirty="0" smtClean="0"/>
              <a:t>?</a:t>
            </a:r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Answer:</a:t>
            </a:r>
            <a:r>
              <a:rPr lang="en-IN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(C)</a:t>
            </a:r>
            <a:endParaRPr lang="en-IN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1" y="2174539"/>
            <a:ext cx="13944599" cy="3400424"/>
          </a:xfrm>
          <a:prstGeom prst="rect">
            <a:avLst/>
          </a:prstGeom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385640" y="2445120"/>
              <a:ext cx="16018200" cy="4059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77000" y="2438280"/>
                <a:ext cx="16037280" cy="406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9852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03450" y="1158875"/>
            <a:ext cx="15621000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rgbClr val="40424E"/>
                </a:solidFill>
                <a:latin typeface="urw-din"/>
              </a:rPr>
              <a:t>Negation of nested quantifiers</a:t>
            </a:r>
            <a:r>
              <a:rPr lang="en-US" sz="3600" b="1" dirty="0" smtClean="0">
                <a:solidFill>
                  <a:srgbClr val="40424E"/>
                </a:solidFill>
                <a:latin typeface="urw-din"/>
              </a:rPr>
              <a:t>:</a:t>
            </a:r>
            <a:endParaRPr lang="en-US" sz="3600" dirty="0" smtClean="0">
              <a:solidFill>
                <a:srgbClr val="40424E"/>
              </a:solidFill>
              <a:latin typeface="urw-din"/>
            </a:endParaRPr>
          </a:p>
          <a:p>
            <a:pPr fontAlgn="base"/>
            <a:r>
              <a:rPr lang="en-US" sz="3600" dirty="0">
                <a:solidFill>
                  <a:srgbClr val="40424E"/>
                </a:solidFill>
                <a:latin typeface="urw-din"/>
              </a:rPr>
              <a:t/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dirty="0">
                <a:solidFill>
                  <a:srgbClr val="40424E"/>
                </a:solidFill>
                <a:latin typeface="urw-din"/>
              </a:rPr>
              <a:t>To negate a sequence of nested quantifiers, </a:t>
            </a:r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we 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change each quantifier in the sequence to the other type and then negate the predicate.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endParaRPr lang="en-US" sz="3600" dirty="0" smtClean="0">
              <a:solidFill>
                <a:srgbClr val="40424E"/>
              </a:solidFill>
              <a:latin typeface="urw-din"/>
            </a:endParaRPr>
          </a:p>
          <a:p>
            <a:pPr fontAlgn="base"/>
            <a:r>
              <a:rPr lang="en-US" sz="3600" dirty="0" smtClean="0">
                <a:solidFill>
                  <a:schemeClr val="accent1"/>
                </a:solidFill>
                <a:latin typeface="urw-din"/>
              </a:rPr>
              <a:t>So </a:t>
            </a:r>
            <a:r>
              <a:rPr lang="en-US" sz="3600" dirty="0">
                <a:solidFill>
                  <a:schemeClr val="accent1"/>
                </a:solidFill>
                <a:latin typeface="urw-din"/>
              </a:rPr>
              <a:t>the negation of ∀x ∃y : P(x, y) is ∃x ∀y : ~P(x, y)</a:t>
            </a:r>
          </a:p>
          <a:p>
            <a:pPr fontAlgn="base"/>
            <a:endParaRPr lang="en-US" sz="3600" b="1" dirty="0" smtClean="0">
              <a:solidFill>
                <a:srgbClr val="40424E"/>
              </a:solidFill>
              <a:latin typeface="urw-din"/>
            </a:endParaRPr>
          </a:p>
          <a:p>
            <a:pPr fontAlgn="base"/>
            <a:r>
              <a:rPr lang="en-US" sz="3600" b="1" dirty="0" smtClean="0">
                <a:solidFill>
                  <a:srgbClr val="40424E"/>
                </a:solidFill>
                <a:latin typeface="urw-din"/>
              </a:rPr>
              <a:t>Example-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/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dirty="0">
                <a:solidFill>
                  <a:srgbClr val="40424E"/>
                </a:solidFill>
                <a:latin typeface="urw-din"/>
              </a:rPr>
              <a:t>“ ∃x at Cornell, x is at least 18 years old.”</a:t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endParaRPr lang="en-US" sz="3600" dirty="0" smtClean="0">
              <a:solidFill>
                <a:srgbClr val="40424E"/>
              </a:solidFill>
              <a:latin typeface="urw-din"/>
            </a:endParaRPr>
          </a:p>
          <a:p>
            <a:pPr fontAlgn="base"/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To 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disagree with this, you’re negating the statement by flipping the ∃ to ∀ and </a:t>
            </a:r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then negating </a:t>
            </a:r>
            <a:r>
              <a:rPr lang="en-US" sz="3600" dirty="0">
                <a:solidFill>
                  <a:srgbClr val="40424E"/>
                </a:solidFill>
                <a:latin typeface="urw-din"/>
              </a:rPr>
              <a:t>the predicate</a:t>
            </a:r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:</a:t>
            </a:r>
          </a:p>
          <a:p>
            <a:pPr fontAlgn="base"/>
            <a:r>
              <a:rPr lang="en-US" sz="3600" dirty="0">
                <a:solidFill>
                  <a:srgbClr val="40424E"/>
                </a:solidFill>
                <a:latin typeface="urw-din"/>
              </a:rPr>
              <a:t/>
            </a:r>
            <a:br>
              <a:rPr lang="en-US" sz="3600" dirty="0">
                <a:solidFill>
                  <a:srgbClr val="40424E"/>
                </a:solidFill>
                <a:latin typeface="urw-din"/>
              </a:rPr>
            </a:br>
            <a:r>
              <a:rPr lang="en-US" sz="3600" dirty="0">
                <a:solidFill>
                  <a:schemeClr val="tx2">
                    <a:lumMod val="60000"/>
                    <a:lumOff val="40000"/>
                  </a:schemeClr>
                </a:solidFill>
                <a:latin typeface="urw-din"/>
              </a:rPr>
              <a:t>“ ∀x at Cornell such that x is not at least 18 years old.”</a:t>
            </a:r>
            <a:endParaRPr lang="en-US" sz="3600" b="0" i="0" dirty="0">
              <a:solidFill>
                <a:schemeClr val="tx2">
                  <a:lumMod val="60000"/>
                  <a:lumOff val="40000"/>
                </a:schemeClr>
              </a:solidFill>
              <a:effectLst/>
              <a:latin typeface="urw-din"/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33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508250" y="1387475"/>
                <a:ext cx="135636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/>
                  <a:t>Negation of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en-IN" sz="360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∀</m:t>
                        </m:r>
                        <m: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∃</m:t>
                        </m:r>
                        <m: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3600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sz="3600" i="1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𝑥𝑦</m:t>
                        </m:r>
                        <m:r>
                          <a:rPr lang="en-IN" sz="360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r>
                  <a:rPr lang="en-US" sz="360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 </a:t>
                </a:r>
                <a:endParaRPr lang="en-IN" sz="3600" dirty="0">
                  <a:solidFill>
                    <a:schemeClr val="tx2">
                      <a:lumMod val="60000"/>
                      <a:lumOff val="4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8250" y="1387475"/>
                <a:ext cx="13563600" cy="646331"/>
              </a:xfrm>
              <a:prstGeom prst="rect">
                <a:avLst/>
              </a:prstGeom>
              <a:blipFill rotWithShape="0">
                <a:blip r:embed="rId2"/>
                <a:stretch>
                  <a:fillRect l="-1348" t="-15094" b="-349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4190040" y="1536480"/>
              <a:ext cx="6199200" cy="3211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83200" y="1526400"/>
                <a:ext cx="6210000" cy="322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217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98650" y="777875"/>
            <a:ext cx="16500347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273239"/>
                </a:solidFill>
                <a:latin typeface="sofia-pro"/>
              </a:rPr>
              <a:t> </a:t>
            </a:r>
            <a:r>
              <a:rPr lang="en-IN" sz="3600" b="1" dirty="0">
                <a:solidFill>
                  <a:srgbClr val="273239"/>
                </a:solidFill>
                <a:latin typeface="sofia-pro"/>
              </a:rPr>
              <a:t>GATE CS 2010 </a:t>
            </a:r>
            <a:endParaRPr lang="en-IN" sz="3600" b="1" dirty="0" smtClean="0">
              <a:solidFill>
                <a:srgbClr val="273239"/>
              </a:solidFill>
              <a:latin typeface="sofia-pro"/>
            </a:endParaRPr>
          </a:p>
          <a:p>
            <a:r>
              <a:rPr lang="en-US" sz="3600" dirty="0"/>
              <a:t>Suppose the predicate F(x, y, t) is used to represent the statement that person x can fool person y at time t. </a:t>
            </a:r>
            <a:endParaRPr lang="en-US" sz="3600" dirty="0" smtClean="0"/>
          </a:p>
          <a:p>
            <a:r>
              <a:rPr lang="en-US" sz="3600" dirty="0" smtClean="0"/>
              <a:t>which </a:t>
            </a:r>
            <a:r>
              <a:rPr lang="en-US" sz="3600" dirty="0"/>
              <a:t>one of the statements below expresses best the meaning of the formula ∀</a:t>
            </a:r>
            <a:r>
              <a:rPr lang="en-US" sz="3600" dirty="0" err="1"/>
              <a:t>x∃y∃t</a:t>
            </a:r>
            <a:r>
              <a:rPr lang="en-US" sz="3600" dirty="0"/>
              <a:t>(¬F(x, y, t</a:t>
            </a:r>
            <a:r>
              <a:rPr lang="en-US" sz="3600" dirty="0" smtClean="0"/>
              <a:t>))?</a:t>
            </a:r>
          </a:p>
          <a:p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/>
              <a:t>(A)</a:t>
            </a:r>
            <a:r>
              <a:rPr lang="en-US" sz="3600" dirty="0"/>
              <a:t> Everyone can fool some person at some time</a:t>
            </a:r>
            <a:br>
              <a:rPr lang="en-US" sz="3600" dirty="0"/>
            </a:br>
            <a:r>
              <a:rPr lang="en-US" sz="3600" b="1" dirty="0"/>
              <a:t>(B)</a:t>
            </a:r>
            <a:r>
              <a:rPr lang="en-US" sz="3600" dirty="0"/>
              <a:t> No one can fool everyone all the time</a:t>
            </a:r>
            <a:br>
              <a:rPr lang="en-US" sz="3600" dirty="0"/>
            </a:br>
            <a:r>
              <a:rPr lang="en-US" sz="3600" b="1" dirty="0"/>
              <a:t>(C)</a:t>
            </a:r>
            <a:r>
              <a:rPr lang="en-US" sz="3600" dirty="0"/>
              <a:t> Everyone cannot fool some person all the time</a:t>
            </a:r>
            <a:br>
              <a:rPr lang="en-US" sz="3600" dirty="0"/>
            </a:br>
            <a:r>
              <a:rPr lang="en-US" sz="3600" b="1" dirty="0"/>
              <a:t>(D)</a:t>
            </a:r>
            <a:r>
              <a:rPr lang="en-US" sz="3600" dirty="0"/>
              <a:t> No one can fool some person at some time</a:t>
            </a:r>
            <a:br>
              <a:rPr lang="en-US" sz="3600" dirty="0"/>
            </a:br>
            <a:r>
              <a:rPr lang="en-US" sz="3600" dirty="0"/>
              <a:t/>
            </a:r>
            <a:br>
              <a:rPr lang="en-US" sz="3600" dirty="0"/>
            </a:br>
            <a:endParaRPr lang="en-US" sz="3600" dirty="0" smtClean="0"/>
          </a:p>
          <a:p>
            <a:r>
              <a:rPr lang="en-US" sz="3600" dirty="0"/>
              <a:t/>
            </a:r>
            <a:br>
              <a:rPr lang="en-US" sz="3600" dirty="0"/>
            </a:br>
            <a:r>
              <a:rPr lang="en-US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Answer:</a:t>
            </a:r>
            <a:r>
              <a:rPr lang="en-US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  <a:r>
              <a:rPr lang="en-US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(B)</a:t>
            </a:r>
            <a:endParaRPr lang="en-IN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590840" y="3373560"/>
              <a:ext cx="17915760" cy="4573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85440" y="3370680"/>
                <a:ext cx="17926920" cy="457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0139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35541" y="473075"/>
            <a:ext cx="3356432" cy="89562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3600" b="1" dirty="0">
              <a:solidFill>
                <a:srgbClr val="273239"/>
              </a:solidFill>
              <a:latin typeface="sofia-pro"/>
            </a:endParaRPr>
          </a:p>
          <a:p>
            <a:endParaRPr lang="en-US" sz="3600" b="1" dirty="0" smtClean="0">
              <a:solidFill>
                <a:srgbClr val="273239"/>
              </a:solidFill>
              <a:latin typeface="sofia-pro"/>
            </a:endParaRPr>
          </a:p>
          <a:p>
            <a:endParaRPr lang="en-IN" sz="3600" b="1" dirty="0" smtClean="0">
              <a:solidFill>
                <a:srgbClr val="273239"/>
              </a:solidFill>
              <a:latin typeface="sofia-pro"/>
            </a:endParaRPr>
          </a:p>
          <a:p>
            <a:r>
              <a:rPr lang="en-IN" sz="3600" b="1" dirty="0" smtClean="0">
                <a:solidFill>
                  <a:srgbClr val="273239"/>
                </a:solidFill>
                <a:latin typeface="sofia-pro"/>
              </a:rPr>
              <a:t>GATE </a:t>
            </a:r>
            <a:r>
              <a:rPr lang="en-IN" sz="3600" b="1" dirty="0">
                <a:solidFill>
                  <a:srgbClr val="273239"/>
                </a:solidFill>
                <a:latin typeface="sofia-pro"/>
              </a:rPr>
              <a:t>CS </a:t>
            </a:r>
            <a:r>
              <a:rPr lang="en-IN" sz="3600" b="1" dirty="0" smtClean="0">
                <a:solidFill>
                  <a:srgbClr val="273239"/>
                </a:solidFill>
                <a:latin typeface="sofia-pro"/>
              </a:rPr>
              <a:t>2013</a:t>
            </a:r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Answer:</a:t>
            </a:r>
            <a:r>
              <a:rPr lang="en-IN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(A)</a:t>
            </a:r>
            <a:r>
              <a:rPr lang="en-IN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(D)</a:t>
            </a:r>
            <a:endParaRPr 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145" y="2911475"/>
            <a:ext cx="14374696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ular Callout 4"/>
              <p:cNvSpPr/>
              <p:nvPr/>
            </p:nvSpPr>
            <p:spPr>
              <a:xfrm>
                <a:off x="12947650" y="854075"/>
                <a:ext cx="4267200" cy="1676400"/>
              </a:xfrm>
              <a:prstGeom prst="wedgeRectCallou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IN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)=¬∃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600">
                              <a:latin typeface="Cambria Math" panose="02040503050406030204" pitchFamily="18" charset="0"/>
                            </a:rPr>
                            <m:t>(¬</m:t>
                          </m:r>
                          <m:r>
                            <a:rPr lang="en-IN" sz="3600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</m:oMath>
                  </m:oMathPara>
                </a14:m>
                <a:endParaRPr lang="en-IN" sz="3600" dirty="0"/>
              </a:p>
            </p:txBody>
          </p:sp>
        </mc:Choice>
        <mc:Fallback xmlns="">
          <p:sp>
            <p:nvSpPr>
              <p:cNvPr id="5" name="Rectangular Callout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7650" y="854075"/>
                <a:ext cx="4267200" cy="1676400"/>
              </a:xfrm>
              <a:prstGeom prst="wedgeRectCallou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535320" y="1918080"/>
              <a:ext cx="19514520" cy="7704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8480" y="1915560"/>
                <a:ext cx="19530360" cy="771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087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93851" y="1235075"/>
            <a:ext cx="155448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 smtClean="0">
                <a:solidFill>
                  <a:srgbClr val="273239"/>
                </a:solidFill>
                <a:latin typeface="sofia-pro"/>
              </a:rPr>
              <a:t>GATE-CS-2007</a:t>
            </a:r>
          </a:p>
          <a:p>
            <a:r>
              <a:rPr lang="en-US" sz="3600" dirty="0"/>
              <a:t>Let Graph(x) be a predicate which denotes that x is a graph. Let Connected(x) be a predicate which denotes that x is connected. Which of the following first order logic sentences DOES NOT represent the statement: “Not every graph is connected</a:t>
            </a:r>
            <a:r>
              <a:rPr lang="en-US" sz="3600" dirty="0" smtClean="0"/>
              <a:t>”?</a:t>
            </a:r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Answer:</a:t>
            </a:r>
            <a:r>
              <a:rPr lang="en-IN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(D)</a:t>
            </a:r>
            <a:endParaRPr lang="en-IN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0" y="4097397"/>
            <a:ext cx="15087599" cy="2212849"/>
          </a:xfrm>
          <a:prstGeom prst="rect">
            <a:avLst/>
          </a:prstGeom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427400" y="3299760"/>
              <a:ext cx="16258680" cy="5956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0560" y="3294360"/>
                <a:ext cx="16274520" cy="596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1701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sp>
          <p:nvSpPr>
            <p:cNvPr id="3" name="object 3"/>
            <p:cNvSpPr/>
            <p:nvPr/>
          </p:nvSpPr>
          <p:spPr>
            <a:xfrm>
              <a:off x="18413680" y="442918"/>
              <a:ext cx="1267460" cy="633730"/>
            </a:xfrm>
            <a:custGeom>
              <a:avLst/>
              <a:gdLst/>
              <a:ahLst/>
              <a:cxnLst/>
              <a:rect l="l" t="t" r="r" b="b"/>
              <a:pathLst>
                <a:path w="1267459" h="633730">
                  <a:moveTo>
                    <a:pt x="1266348" y="292242"/>
                  </a:moveTo>
                  <a:lnTo>
                    <a:pt x="942" y="292242"/>
                  </a:lnTo>
                  <a:lnTo>
                    <a:pt x="314" y="300409"/>
                  </a:lnTo>
                  <a:lnTo>
                    <a:pt x="0" y="308576"/>
                  </a:lnTo>
                  <a:lnTo>
                    <a:pt x="0" y="316744"/>
                  </a:lnTo>
                  <a:lnTo>
                    <a:pt x="4682" y="371343"/>
                  </a:lnTo>
                  <a:lnTo>
                    <a:pt x="22515" y="434218"/>
                  </a:lnTo>
                  <a:lnTo>
                    <a:pt x="43088" y="476333"/>
                  </a:lnTo>
                  <a:lnTo>
                    <a:pt x="69425" y="514668"/>
                  </a:lnTo>
                  <a:lnTo>
                    <a:pt x="100962" y="548656"/>
                  </a:lnTo>
                  <a:lnTo>
                    <a:pt x="137133" y="577733"/>
                  </a:lnTo>
                  <a:lnTo>
                    <a:pt x="177372" y="601332"/>
                  </a:lnTo>
                  <a:lnTo>
                    <a:pt x="221115" y="618889"/>
                  </a:lnTo>
                  <a:lnTo>
                    <a:pt x="267795" y="629838"/>
                  </a:lnTo>
                  <a:lnTo>
                    <a:pt x="316848" y="633614"/>
                  </a:lnTo>
                  <a:lnTo>
                    <a:pt x="365902" y="629838"/>
                  </a:lnTo>
                  <a:lnTo>
                    <a:pt x="412592" y="618889"/>
                  </a:lnTo>
                  <a:lnTo>
                    <a:pt x="456228" y="601399"/>
                  </a:lnTo>
                  <a:lnTo>
                    <a:pt x="496443" y="577845"/>
                  </a:lnTo>
                  <a:lnTo>
                    <a:pt x="532596" y="548823"/>
                  </a:lnTo>
                  <a:lnTo>
                    <a:pt x="316848" y="525879"/>
                  </a:lnTo>
                  <a:lnTo>
                    <a:pt x="264636" y="519307"/>
                  </a:lnTo>
                  <a:lnTo>
                    <a:pt x="217268" y="500685"/>
                  </a:lnTo>
                  <a:lnTo>
                    <a:pt x="176374" y="471650"/>
                  </a:lnTo>
                  <a:lnTo>
                    <a:pt x="143581" y="433838"/>
                  </a:lnTo>
                  <a:lnTo>
                    <a:pt x="120519" y="388888"/>
                  </a:lnTo>
                  <a:lnTo>
                    <a:pt x="1259019" y="388888"/>
                  </a:lnTo>
                  <a:lnTo>
                    <a:pt x="1262608" y="371343"/>
                  </a:lnTo>
                  <a:lnTo>
                    <a:pt x="1265197" y="353444"/>
                  </a:lnTo>
                  <a:lnTo>
                    <a:pt x="1266764" y="335231"/>
                  </a:lnTo>
                  <a:lnTo>
                    <a:pt x="1267291" y="316744"/>
                  </a:lnTo>
                  <a:lnTo>
                    <a:pt x="1267291" y="308576"/>
                  </a:lnTo>
                  <a:lnTo>
                    <a:pt x="1266977" y="300409"/>
                  </a:lnTo>
                  <a:lnTo>
                    <a:pt x="1266348" y="292242"/>
                  </a:lnTo>
                  <a:close/>
                </a:path>
                <a:path w="1267459" h="633730">
                  <a:moveTo>
                    <a:pt x="754328" y="389307"/>
                  </a:moveTo>
                  <a:lnTo>
                    <a:pt x="641969" y="389307"/>
                  </a:lnTo>
                  <a:lnTo>
                    <a:pt x="656271" y="434573"/>
                  </a:lnTo>
                  <a:lnTo>
                    <a:pt x="676881" y="476623"/>
                  </a:lnTo>
                  <a:lnTo>
                    <a:pt x="703236" y="514894"/>
                  </a:lnTo>
                  <a:lnTo>
                    <a:pt x="734772" y="548823"/>
                  </a:lnTo>
                  <a:lnTo>
                    <a:pt x="770925" y="577845"/>
                  </a:lnTo>
                  <a:lnTo>
                    <a:pt x="811132" y="601399"/>
                  </a:lnTo>
                  <a:lnTo>
                    <a:pt x="854830" y="618921"/>
                  </a:lnTo>
                  <a:lnTo>
                    <a:pt x="901454" y="629847"/>
                  </a:lnTo>
                  <a:lnTo>
                    <a:pt x="950442" y="633614"/>
                  </a:lnTo>
                  <a:lnTo>
                    <a:pt x="999526" y="629838"/>
                  </a:lnTo>
                  <a:lnTo>
                    <a:pt x="1046230" y="618889"/>
                  </a:lnTo>
                  <a:lnTo>
                    <a:pt x="1089988" y="601332"/>
                  </a:lnTo>
                  <a:lnTo>
                    <a:pt x="1130235" y="577733"/>
                  </a:lnTo>
                  <a:lnTo>
                    <a:pt x="1166406" y="548656"/>
                  </a:lnTo>
                  <a:lnTo>
                    <a:pt x="1187535" y="525879"/>
                  </a:lnTo>
                  <a:lnTo>
                    <a:pt x="950442" y="525879"/>
                  </a:lnTo>
                  <a:lnTo>
                    <a:pt x="898269" y="519307"/>
                  </a:lnTo>
                  <a:lnTo>
                    <a:pt x="850906" y="500685"/>
                  </a:lnTo>
                  <a:lnTo>
                    <a:pt x="809997" y="471650"/>
                  </a:lnTo>
                  <a:lnTo>
                    <a:pt x="777185" y="433838"/>
                  </a:lnTo>
                  <a:lnTo>
                    <a:pt x="754328" y="389307"/>
                  </a:lnTo>
                  <a:close/>
                </a:path>
                <a:path w="1267459" h="633730">
                  <a:moveTo>
                    <a:pt x="754113" y="388888"/>
                  </a:moveTo>
                  <a:lnTo>
                    <a:pt x="513178" y="388888"/>
                  </a:lnTo>
                  <a:lnTo>
                    <a:pt x="490116" y="433838"/>
                  </a:lnTo>
                  <a:lnTo>
                    <a:pt x="457323" y="471650"/>
                  </a:lnTo>
                  <a:lnTo>
                    <a:pt x="416429" y="500685"/>
                  </a:lnTo>
                  <a:lnTo>
                    <a:pt x="369061" y="519307"/>
                  </a:lnTo>
                  <a:lnTo>
                    <a:pt x="316848" y="525879"/>
                  </a:lnTo>
                  <a:lnTo>
                    <a:pt x="553917" y="525879"/>
                  </a:lnTo>
                  <a:lnTo>
                    <a:pt x="564124" y="514894"/>
                  </a:lnTo>
                  <a:lnTo>
                    <a:pt x="590463" y="476623"/>
                  </a:lnTo>
                  <a:lnTo>
                    <a:pt x="611050" y="434573"/>
                  </a:lnTo>
                  <a:lnTo>
                    <a:pt x="625321" y="389307"/>
                  </a:lnTo>
                  <a:lnTo>
                    <a:pt x="754328" y="389307"/>
                  </a:lnTo>
                  <a:lnTo>
                    <a:pt x="754113" y="388888"/>
                  </a:lnTo>
                  <a:close/>
                </a:path>
                <a:path w="1267459" h="633730">
                  <a:moveTo>
                    <a:pt x="1259019" y="388888"/>
                  </a:moveTo>
                  <a:lnTo>
                    <a:pt x="1146771" y="388888"/>
                  </a:lnTo>
                  <a:lnTo>
                    <a:pt x="1123749" y="433838"/>
                  </a:lnTo>
                  <a:lnTo>
                    <a:pt x="1090962" y="471650"/>
                  </a:lnTo>
                  <a:lnTo>
                    <a:pt x="1050053" y="500685"/>
                  </a:lnTo>
                  <a:lnTo>
                    <a:pt x="1002665" y="519307"/>
                  </a:lnTo>
                  <a:lnTo>
                    <a:pt x="950442" y="525879"/>
                  </a:lnTo>
                  <a:lnTo>
                    <a:pt x="1187535" y="525879"/>
                  </a:lnTo>
                  <a:lnTo>
                    <a:pt x="1197935" y="514668"/>
                  </a:lnTo>
                  <a:lnTo>
                    <a:pt x="1224257" y="476333"/>
                  </a:lnTo>
                  <a:lnTo>
                    <a:pt x="1244807" y="434218"/>
                  </a:lnTo>
                  <a:lnTo>
                    <a:pt x="1259019" y="388888"/>
                  </a:lnTo>
                  <a:close/>
                </a:path>
                <a:path w="1267459" h="633730">
                  <a:moveTo>
                    <a:pt x="553878" y="107640"/>
                  </a:moveTo>
                  <a:lnTo>
                    <a:pt x="316848" y="107640"/>
                  </a:lnTo>
                  <a:lnTo>
                    <a:pt x="361479" y="112415"/>
                  </a:lnTo>
                  <a:lnTo>
                    <a:pt x="402796" y="126068"/>
                  </a:lnTo>
                  <a:lnTo>
                    <a:pt x="439795" y="147591"/>
                  </a:lnTo>
                  <a:lnTo>
                    <a:pt x="471468" y="175978"/>
                  </a:lnTo>
                  <a:lnTo>
                    <a:pt x="496812" y="210220"/>
                  </a:lnTo>
                  <a:lnTo>
                    <a:pt x="514820" y="249310"/>
                  </a:lnTo>
                  <a:lnTo>
                    <a:pt x="524486" y="292242"/>
                  </a:lnTo>
                  <a:lnTo>
                    <a:pt x="632755" y="292242"/>
                  </a:lnTo>
                  <a:lnTo>
                    <a:pt x="625385" y="244341"/>
                  </a:lnTo>
                  <a:lnTo>
                    <a:pt x="611129" y="199084"/>
                  </a:lnTo>
                  <a:lnTo>
                    <a:pt x="590550" y="157036"/>
                  </a:lnTo>
                  <a:lnTo>
                    <a:pt x="564212" y="118762"/>
                  </a:lnTo>
                  <a:lnTo>
                    <a:pt x="553878" y="107640"/>
                  </a:lnTo>
                  <a:close/>
                </a:path>
                <a:path w="1267459" h="633730">
                  <a:moveTo>
                    <a:pt x="950442" y="0"/>
                  </a:moveTo>
                  <a:lnTo>
                    <a:pt x="901428" y="3769"/>
                  </a:lnTo>
                  <a:lnTo>
                    <a:pt x="854782" y="14701"/>
                  </a:lnTo>
                  <a:lnTo>
                    <a:pt x="811068" y="32232"/>
                  </a:lnTo>
                  <a:lnTo>
                    <a:pt x="770848" y="55795"/>
                  </a:lnTo>
                  <a:lnTo>
                    <a:pt x="734689" y="84827"/>
                  </a:lnTo>
                  <a:lnTo>
                    <a:pt x="703154" y="118762"/>
                  </a:lnTo>
                  <a:lnTo>
                    <a:pt x="676807" y="157036"/>
                  </a:lnTo>
                  <a:lnTo>
                    <a:pt x="656212" y="199084"/>
                  </a:lnTo>
                  <a:lnTo>
                    <a:pt x="641933" y="244341"/>
                  </a:lnTo>
                  <a:lnTo>
                    <a:pt x="634535" y="292242"/>
                  </a:lnTo>
                  <a:lnTo>
                    <a:pt x="742804" y="292242"/>
                  </a:lnTo>
                  <a:lnTo>
                    <a:pt x="752509" y="249310"/>
                  </a:lnTo>
                  <a:lnTo>
                    <a:pt x="770542" y="210220"/>
                  </a:lnTo>
                  <a:lnTo>
                    <a:pt x="795899" y="175978"/>
                  </a:lnTo>
                  <a:lnTo>
                    <a:pt x="827572" y="147591"/>
                  </a:lnTo>
                  <a:lnTo>
                    <a:pt x="864558" y="126068"/>
                  </a:lnTo>
                  <a:lnTo>
                    <a:pt x="905850" y="112415"/>
                  </a:lnTo>
                  <a:lnTo>
                    <a:pt x="950442" y="107640"/>
                  </a:lnTo>
                  <a:lnTo>
                    <a:pt x="1184161" y="107640"/>
                  </a:lnTo>
                  <a:lnTo>
                    <a:pt x="1186456" y="105337"/>
                  </a:lnTo>
                  <a:lnTo>
                    <a:pt x="1148631" y="69533"/>
                  </a:lnTo>
                  <a:lnTo>
                    <a:pt x="1105309" y="40303"/>
                  </a:lnTo>
                  <a:lnTo>
                    <a:pt x="1057297" y="18442"/>
                  </a:lnTo>
                  <a:lnTo>
                    <a:pt x="1005405" y="4742"/>
                  </a:lnTo>
                  <a:lnTo>
                    <a:pt x="950442" y="0"/>
                  </a:lnTo>
                  <a:close/>
                </a:path>
                <a:path w="1267459" h="633730">
                  <a:moveTo>
                    <a:pt x="316848" y="0"/>
                  </a:moveTo>
                  <a:lnTo>
                    <a:pt x="261896" y="4742"/>
                  </a:lnTo>
                  <a:lnTo>
                    <a:pt x="210030" y="18442"/>
                  </a:lnTo>
                  <a:lnTo>
                    <a:pt x="162049" y="40303"/>
                  </a:lnTo>
                  <a:lnTo>
                    <a:pt x="118753" y="69533"/>
                  </a:lnTo>
                  <a:lnTo>
                    <a:pt x="80939" y="105337"/>
                  </a:lnTo>
                  <a:lnTo>
                    <a:pt x="157063" y="181879"/>
                  </a:lnTo>
                  <a:lnTo>
                    <a:pt x="189230" y="151152"/>
                  </a:lnTo>
                  <a:lnTo>
                    <a:pt x="227336" y="127757"/>
                  </a:lnTo>
                  <a:lnTo>
                    <a:pt x="270251" y="112864"/>
                  </a:lnTo>
                  <a:lnTo>
                    <a:pt x="316848" y="107640"/>
                  </a:lnTo>
                  <a:lnTo>
                    <a:pt x="553878" y="107640"/>
                  </a:lnTo>
                  <a:lnTo>
                    <a:pt x="532680" y="84827"/>
                  </a:lnTo>
                  <a:lnTo>
                    <a:pt x="496517" y="55795"/>
                  </a:lnTo>
                  <a:lnTo>
                    <a:pt x="456289" y="32232"/>
                  </a:lnTo>
                  <a:lnTo>
                    <a:pt x="412558" y="14701"/>
                  </a:lnTo>
                  <a:lnTo>
                    <a:pt x="365890" y="3769"/>
                  </a:lnTo>
                  <a:lnTo>
                    <a:pt x="316848" y="0"/>
                  </a:lnTo>
                  <a:close/>
                </a:path>
                <a:path w="1267459" h="633730">
                  <a:moveTo>
                    <a:pt x="1184161" y="107640"/>
                  </a:moveTo>
                  <a:lnTo>
                    <a:pt x="950442" y="107640"/>
                  </a:lnTo>
                  <a:lnTo>
                    <a:pt x="997054" y="112864"/>
                  </a:lnTo>
                  <a:lnTo>
                    <a:pt x="1039994" y="127757"/>
                  </a:lnTo>
                  <a:lnTo>
                    <a:pt x="1078105" y="151152"/>
                  </a:lnTo>
                  <a:lnTo>
                    <a:pt x="1110227" y="181879"/>
                  </a:lnTo>
                  <a:lnTo>
                    <a:pt x="1184161" y="107640"/>
                  </a:lnTo>
                  <a:close/>
                </a:path>
              </a:pathLst>
            </a:custGeom>
            <a:solidFill>
              <a:srgbClr val="298E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96064" y="4966284"/>
            <a:ext cx="4303395" cy="11334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>
                <a:latin typeface="Roboto" panose="02000000000000000000" pitchFamily="2" charset="0"/>
                <a:ea typeface="Roboto" panose="02000000000000000000" pitchFamily="2" charset="0"/>
              </a:rPr>
              <a:t>Thank you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sp>
          <p:nvSpPr>
            <p:cNvPr id="7" name="object 7"/>
            <p:cNvSpPr/>
            <p:nvPr/>
          </p:nvSpPr>
          <p:spPr>
            <a:xfrm>
              <a:off x="0" y="9578755"/>
              <a:ext cx="5016500" cy="1730375"/>
            </a:xfrm>
            <a:custGeom>
              <a:avLst/>
              <a:gdLst/>
              <a:ahLst/>
              <a:cxnLst/>
              <a:rect l="l" t="t" r="r" b="b"/>
              <a:pathLst>
                <a:path w="5016500" h="1730375">
                  <a:moveTo>
                    <a:pt x="3772262" y="0"/>
                  </a:moveTo>
                  <a:lnTo>
                    <a:pt x="0" y="0"/>
                  </a:lnTo>
                  <a:lnTo>
                    <a:pt x="0" y="1729800"/>
                  </a:lnTo>
                  <a:lnTo>
                    <a:pt x="5016495" y="1729800"/>
                  </a:lnTo>
                  <a:lnTo>
                    <a:pt x="3772262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9833365"/>
              <a:ext cx="6165215" cy="1475740"/>
            </a:xfrm>
            <a:custGeom>
              <a:avLst/>
              <a:gdLst/>
              <a:ahLst/>
              <a:cxnLst/>
              <a:rect l="l" t="t" r="r" b="b"/>
              <a:pathLst>
                <a:path w="6165215" h="1475740">
                  <a:moveTo>
                    <a:pt x="5103886" y="0"/>
                  </a:moveTo>
                  <a:lnTo>
                    <a:pt x="0" y="0"/>
                  </a:lnTo>
                  <a:lnTo>
                    <a:pt x="0" y="1475190"/>
                  </a:lnTo>
                  <a:lnTo>
                    <a:pt x="6164979" y="1475190"/>
                  </a:lnTo>
                  <a:lnTo>
                    <a:pt x="510388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543148" y="0"/>
              <a:ext cx="4561205" cy="3578225"/>
            </a:xfrm>
            <a:custGeom>
              <a:avLst/>
              <a:gdLst/>
              <a:ahLst/>
              <a:cxnLst/>
              <a:rect l="l" t="t" r="r" b="b"/>
              <a:pathLst>
                <a:path w="4561205" h="3578225">
                  <a:moveTo>
                    <a:pt x="4560950" y="0"/>
                  </a:moveTo>
                  <a:lnTo>
                    <a:pt x="0" y="0"/>
                  </a:lnTo>
                  <a:lnTo>
                    <a:pt x="2573367" y="3577639"/>
                  </a:lnTo>
                  <a:lnTo>
                    <a:pt x="4560950" y="3577639"/>
                  </a:lnTo>
                  <a:lnTo>
                    <a:pt x="4560950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4638038" y="0"/>
              <a:ext cx="5466080" cy="3068955"/>
            </a:xfrm>
            <a:custGeom>
              <a:avLst/>
              <a:gdLst/>
              <a:ahLst/>
              <a:cxnLst/>
              <a:rect l="l" t="t" r="r" b="b"/>
              <a:pathLst>
                <a:path w="5466080" h="3068955">
                  <a:moveTo>
                    <a:pt x="5466061" y="0"/>
                  </a:moveTo>
                  <a:lnTo>
                    <a:pt x="0" y="0"/>
                  </a:lnTo>
                  <a:lnTo>
                    <a:pt x="2207102" y="3068430"/>
                  </a:lnTo>
                  <a:lnTo>
                    <a:pt x="5466061" y="3068430"/>
                  </a:lnTo>
                  <a:lnTo>
                    <a:pt x="546606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1" name="Picture 1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52FEDC9-1A39-4728-BA80-A508B3610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70050" y="1311275"/>
            <a:ext cx="16459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 </a:t>
            </a:r>
            <a:r>
              <a:rPr lang="en-US" sz="3600" b="1" dirty="0" smtClean="0"/>
              <a:t>Example: </a:t>
            </a:r>
            <a:r>
              <a:rPr lang="en-US" sz="3600" dirty="0" smtClean="0"/>
              <a:t>Every person, who is 18 years or older, is eligible to vote. (open statement)</a:t>
            </a:r>
          </a:p>
          <a:p>
            <a:endParaRPr lang="en-US" sz="3600" dirty="0" smtClean="0"/>
          </a:p>
          <a:p>
            <a:r>
              <a:rPr lang="en-US" sz="3600" dirty="0" smtClean="0"/>
              <a:t>Above statement is neither true nor false</a:t>
            </a:r>
          </a:p>
          <a:p>
            <a:r>
              <a:rPr lang="en-US" sz="3600" dirty="0" smtClean="0"/>
              <a:t>It is not a proposition.</a:t>
            </a:r>
          </a:p>
          <a:p>
            <a:endParaRPr lang="en-US" sz="3600" dirty="0" smtClean="0"/>
          </a:p>
          <a:p>
            <a:r>
              <a:rPr lang="en-US" sz="3600" dirty="0" smtClean="0"/>
              <a:t>But if we specify the name of a person as</a:t>
            </a:r>
          </a:p>
          <a:p>
            <a:r>
              <a:rPr lang="en-US" sz="3600" dirty="0"/>
              <a:t> </a:t>
            </a:r>
            <a:r>
              <a:rPr lang="en-US" sz="3600" dirty="0" smtClean="0"/>
              <a:t>                        Ram is eligible to vote.</a:t>
            </a:r>
          </a:p>
          <a:p>
            <a:r>
              <a:rPr lang="en-US" sz="3600" dirty="0" smtClean="0"/>
              <a:t>Now above statement is a proposition</a:t>
            </a:r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078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22450" y="1235075"/>
            <a:ext cx="1645920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 In predicate Logic statement is divided into two parts</a:t>
            </a:r>
          </a:p>
          <a:p>
            <a:pPr marL="400050" indent="-400050">
              <a:buAutoNum type="romanLcParenBoth"/>
            </a:pPr>
            <a:r>
              <a:rPr lang="en-US" sz="3600" dirty="0" smtClean="0"/>
              <a:t>Subject 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(or Predicate variable)</a:t>
            </a:r>
          </a:p>
          <a:p>
            <a:pPr marL="400050" indent="-400050">
              <a:buAutoNum type="romanLcParenBoth"/>
            </a:pPr>
            <a:r>
              <a:rPr lang="en-US" sz="3600" dirty="0" smtClean="0"/>
              <a:t>Predicate</a:t>
            </a:r>
          </a:p>
          <a:p>
            <a:pPr marL="400050" indent="-400050">
              <a:buAutoNum type="romanLcParenBoth"/>
            </a:pPr>
            <a:endParaRPr lang="en-US" sz="3600" dirty="0"/>
          </a:p>
          <a:p>
            <a:r>
              <a:rPr lang="en-US" sz="3600" b="1" dirty="0" smtClean="0"/>
              <a:t>Example:</a:t>
            </a:r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r>
              <a:rPr lang="en-US" sz="3600" b="1" dirty="0" smtClean="0"/>
              <a:t>Shorthand Notation: </a:t>
            </a:r>
            <a:r>
              <a:rPr lang="en-US" sz="3600" dirty="0" smtClean="0"/>
              <a:t> P(x)</a:t>
            </a:r>
          </a:p>
          <a:p>
            <a:r>
              <a:rPr lang="en-US" sz="3600" dirty="0" smtClean="0"/>
              <a:t>Where,</a:t>
            </a:r>
            <a:endParaRPr lang="en-US" sz="3600" dirty="0"/>
          </a:p>
          <a:p>
            <a:r>
              <a:rPr lang="en-US" sz="3600" dirty="0" smtClean="0"/>
              <a:t>P( ) : is an even number</a:t>
            </a:r>
          </a:p>
          <a:p>
            <a:r>
              <a:rPr lang="en-US" sz="3600" dirty="0" smtClean="0"/>
              <a:t>x : subject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 flipV="1">
            <a:off x="-4730750" y="4587875"/>
            <a:ext cx="17830800" cy="7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337050" y="3370631"/>
            <a:ext cx="40115612" cy="50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451" y="3571535"/>
            <a:ext cx="7162800" cy="210392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911840" y="1319040"/>
              <a:ext cx="12941280" cy="3105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03200" y="1307880"/>
                <a:ext cx="12958200" cy="312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7356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430338" y="1329667"/>
            <a:ext cx="15773400" cy="387798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Example 1: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 Let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P(x)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 denote the statement “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x</a:t>
            </a:r>
            <a:r>
              <a:rPr kumimoji="0" lang="en-US" sz="3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is greater than 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10″. What are the truth values of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lang="en-US" sz="3600" dirty="0" smtClean="0"/>
              <a:t>P(5)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 and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P(11)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?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3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P(x)</a:t>
            </a:r>
            <a:r>
              <a:rPr kumimoji="0" lang="en-US" sz="3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: x &gt; 10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 smtClean="0"/>
              <a:t>P(5) : 5 &gt; 10   (False)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 smtClean="0"/>
              <a:t>P(11) : 11 &gt; 10 (True)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3600" dirty="0"/>
          </a:p>
        </p:txBody>
      </p:sp>
      <p:sp>
        <p:nvSpPr>
          <p:cNvPr id="3" name="AutoShape 2" descr="P(x)"/>
          <p:cNvSpPr>
            <a:spLocks noChangeAspect="1" noChangeArrowheads="1"/>
          </p:cNvSpPr>
          <p:nvPr/>
        </p:nvSpPr>
        <p:spPr bwMode="auto">
          <a:xfrm>
            <a:off x="1479550" y="200025"/>
            <a:ext cx="50482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3" descr="x"/>
          <p:cNvSpPr>
            <a:spLocks noChangeAspect="1" noChangeArrowheads="1"/>
          </p:cNvSpPr>
          <p:nvPr/>
        </p:nvSpPr>
        <p:spPr bwMode="auto">
          <a:xfrm>
            <a:off x="4354513" y="2087563"/>
            <a:ext cx="133350" cy="11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P(11)"/>
          <p:cNvSpPr>
            <a:spLocks noChangeAspect="1" noChangeArrowheads="1"/>
          </p:cNvSpPr>
          <p:nvPr/>
        </p:nvSpPr>
        <p:spPr bwMode="auto">
          <a:xfrm>
            <a:off x="6965950" y="2087563"/>
            <a:ext cx="609600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5" descr="P(5)"/>
          <p:cNvSpPr>
            <a:spLocks noChangeAspect="1" noChangeArrowheads="1"/>
          </p:cNvSpPr>
          <p:nvPr/>
        </p:nvSpPr>
        <p:spPr bwMode="auto">
          <a:xfrm>
            <a:off x="7996238" y="2087563"/>
            <a:ext cx="4857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AutoShape 7" descr="R(x,y)"/>
          <p:cNvSpPr>
            <a:spLocks noChangeAspect="1" noChangeArrowheads="1"/>
          </p:cNvSpPr>
          <p:nvPr/>
        </p:nvSpPr>
        <p:spPr bwMode="auto">
          <a:xfrm>
            <a:off x="1163638" y="90488"/>
            <a:ext cx="742950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AutoShape 8" descr="x = y + 1"/>
          <p:cNvSpPr>
            <a:spLocks noChangeAspect="1" noChangeArrowheads="1"/>
          </p:cNvSpPr>
          <p:nvPr/>
        </p:nvSpPr>
        <p:spPr bwMode="auto">
          <a:xfrm>
            <a:off x="3548063" y="90488"/>
            <a:ext cx="1019175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AutoShape 9" descr="R(1,3)"/>
          <p:cNvSpPr>
            <a:spLocks noChangeAspect="1" noChangeArrowheads="1"/>
          </p:cNvSpPr>
          <p:nvPr/>
        </p:nvSpPr>
        <p:spPr bwMode="auto">
          <a:xfrm>
            <a:off x="7694613" y="90488"/>
            <a:ext cx="7143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AutoShape 10" descr="R(2,1)"/>
          <p:cNvSpPr>
            <a:spLocks noChangeAspect="1" noChangeArrowheads="1"/>
          </p:cNvSpPr>
          <p:nvPr/>
        </p:nvSpPr>
        <p:spPr bwMode="auto">
          <a:xfrm>
            <a:off x="8851900" y="90488"/>
            <a:ext cx="7143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8500" y="5555895"/>
            <a:ext cx="16508412" cy="33239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Example 2: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 Let </a:t>
            </a:r>
            <a:r>
              <a:rPr lang="en-US" sz="3600" dirty="0"/>
              <a:t> </a:t>
            </a:r>
            <a:r>
              <a:rPr lang="en-US" sz="3600" dirty="0" smtClean="0"/>
              <a:t>R(x, y) 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 denote the statement “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lang="en-US" sz="3600" dirty="0" smtClean="0"/>
              <a:t>x = y + 1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r>
              <a:rPr lang="en-US" sz="3600" dirty="0" smtClean="0">
                <a:solidFill>
                  <a:srgbClr val="40424E"/>
                </a:solidFill>
                <a:latin typeface="urw-din"/>
              </a:rPr>
              <a:t>”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.  What is the truth value of the propositions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lang="en-US" sz="3600" dirty="0" smtClean="0"/>
              <a:t>R(1,3)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 and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   </a:t>
            </a:r>
            <a:r>
              <a:rPr lang="en-US" sz="3600" dirty="0" smtClean="0"/>
              <a:t>R(2,1)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  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rgbClr val="40424E"/>
                </a:solidFill>
                <a:effectLst/>
                <a:latin typeface="urw-din"/>
              </a:rPr>
              <a:t>?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3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R(x, y) : x = y + 1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 smtClean="0"/>
              <a:t>R(1,3) : 1 = 3 + 1     (False)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R(2,</a:t>
            </a:r>
            <a:r>
              <a:rPr lang="en-US" sz="3600" dirty="0" smtClean="0"/>
              <a:t>1) : 2 = 1 + 1      (True)</a:t>
            </a: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3" name="AutoShape 12" descr="R(x,y)"/>
          <p:cNvSpPr>
            <a:spLocks noChangeAspect="1" noChangeArrowheads="1"/>
          </p:cNvSpPr>
          <p:nvPr/>
        </p:nvSpPr>
        <p:spPr bwMode="auto">
          <a:xfrm>
            <a:off x="2071688" y="715963"/>
            <a:ext cx="742950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AutoShape 13" descr="x = y + 1"/>
          <p:cNvSpPr>
            <a:spLocks noChangeAspect="1" noChangeArrowheads="1"/>
          </p:cNvSpPr>
          <p:nvPr/>
        </p:nvSpPr>
        <p:spPr bwMode="auto">
          <a:xfrm>
            <a:off x="4456113" y="715963"/>
            <a:ext cx="1019175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AutoShape 14" descr="R(1,3)"/>
          <p:cNvSpPr>
            <a:spLocks noChangeAspect="1" noChangeArrowheads="1"/>
          </p:cNvSpPr>
          <p:nvPr/>
        </p:nvSpPr>
        <p:spPr bwMode="auto">
          <a:xfrm>
            <a:off x="8602663" y="715963"/>
            <a:ext cx="7143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AutoShape 15" descr="R(2,1)"/>
          <p:cNvSpPr>
            <a:spLocks noChangeAspect="1" noChangeArrowheads="1"/>
          </p:cNvSpPr>
          <p:nvPr/>
        </p:nvSpPr>
        <p:spPr bwMode="auto">
          <a:xfrm>
            <a:off x="9759950" y="715963"/>
            <a:ext cx="7143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407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03450" y="1692275"/>
            <a:ext cx="16230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Domain (Universe of discourse or simply universe)</a:t>
            </a:r>
          </a:p>
          <a:p>
            <a:r>
              <a:rPr lang="en-US" sz="3600" dirty="0" smtClean="0"/>
              <a:t>The domain of  a predicate variables is the set of all possible values that may be substituted in place of variables.</a:t>
            </a:r>
          </a:p>
          <a:p>
            <a:endParaRPr lang="en-US" sz="3600" dirty="0"/>
          </a:p>
          <a:p>
            <a:r>
              <a:rPr lang="en-US" sz="3600" b="1" dirty="0">
                <a:ea typeface="Roboto" panose="02000000000000000000" pitchFamily="2" charset="0"/>
                <a:cs typeface="Trebuchet MS"/>
              </a:rPr>
              <a:t>Example:</a:t>
            </a:r>
            <a:r>
              <a:rPr lang="en-US" sz="3600" dirty="0">
                <a:ea typeface="Roboto" panose="02000000000000000000" pitchFamily="2" charset="0"/>
                <a:cs typeface="Trebuchet MS"/>
              </a:rPr>
              <a:t> x is even </a:t>
            </a:r>
            <a:r>
              <a:rPr lang="en-US" sz="3600" dirty="0" smtClean="0">
                <a:ea typeface="Roboto" panose="02000000000000000000" pitchFamily="2" charset="0"/>
                <a:cs typeface="Trebuchet MS"/>
              </a:rPr>
              <a:t>number.</a:t>
            </a:r>
          </a:p>
          <a:p>
            <a:r>
              <a:rPr lang="en-US" sz="3600" dirty="0"/>
              <a:t> </a:t>
            </a:r>
            <a:r>
              <a:rPr lang="en-US" sz="3600" dirty="0" smtClean="0"/>
              <a:t>Now, For above predicate, domain will be integers.</a:t>
            </a:r>
          </a:p>
          <a:p>
            <a:endParaRPr lang="en-US" sz="3600" dirty="0" smtClean="0"/>
          </a:p>
          <a:p>
            <a:r>
              <a:rPr lang="en-US" sz="3600" b="1" dirty="0"/>
              <a:t>Example: </a:t>
            </a:r>
            <a:r>
              <a:rPr lang="en-US" sz="3600" dirty="0"/>
              <a:t>Every person, who is 18 years or older, is eligible to vote. </a:t>
            </a:r>
          </a:p>
          <a:p>
            <a:r>
              <a:rPr lang="en-US" sz="3600" dirty="0" smtClean="0"/>
              <a:t>For above predicate, domain will be people’s name.</a:t>
            </a:r>
          </a:p>
        </p:txBody>
      </p:sp>
    </p:spTree>
    <p:extLst>
      <p:ext uri="{BB962C8B-B14F-4D97-AF65-F5344CB8AC3E}">
        <p14:creationId xmlns:p14="http://schemas.microsoft.com/office/powerpoint/2010/main" val="2854419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34072"/>
            <a:ext cx="8265507" cy="253261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10427105"/>
            <a:ext cx="20104100" cy="882015"/>
            <a:chOff x="0" y="10427105"/>
            <a:chExt cx="20104100" cy="88201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8587" y="10427105"/>
              <a:ext cx="18735513" cy="88145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10427105"/>
              <a:ext cx="1530350" cy="882015"/>
            </a:xfrm>
            <a:custGeom>
              <a:avLst/>
              <a:gdLst/>
              <a:ahLst/>
              <a:cxnLst/>
              <a:rect l="l" t="t" r="r" b="b"/>
              <a:pathLst>
                <a:path w="1530350" h="882015">
                  <a:moveTo>
                    <a:pt x="895974" y="0"/>
                  </a:moveTo>
                  <a:lnTo>
                    <a:pt x="0" y="0"/>
                  </a:lnTo>
                  <a:lnTo>
                    <a:pt x="0" y="881450"/>
                  </a:lnTo>
                  <a:lnTo>
                    <a:pt x="1529998" y="881450"/>
                  </a:lnTo>
                  <a:lnTo>
                    <a:pt x="895974" y="0"/>
                  </a:lnTo>
                  <a:close/>
                </a:path>
              </a:pathLst>
            </a:custGeom>
            <a:solidFill>
              <a:srgbClr val="0D2A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7064" y="1485300"/>
            <a:ext cx="6586586" cy="1372171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r>
              <a:rPr lang="en-US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Quantifiers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765175" y="4511675"/>
            <a:ext cx="12106275" cy="27834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r>
              <a:rPr lang="en-US" sz="3600" dirty="0"/>
              <a:t>Quantifiers are words that refer to quantities such as some, few, many, all, none </a:t>
            </a:r>
            <a:r>
              <a:rPr lang="en-US" sz="3600" dirty="0" smtClean="0"/>
              <a:t>and </a:t>
            </a:r>
            <a:r>
              <a:rPr lang="en-US" sz="3600" dirty="0"/>
              <a:t>indicate how frequently a certain statement is true</a:t>
            </a:r>
            <a:r>
              <a:rPr lang="en-US" sz="3600" dirty="0" smtClean="0"/>
              <a:t>.</a:t>
            </a:r>
            <a:endParaRPr lang="en-US" sz="3600" dirty="0"/>
          </a:p>
          <a:p>
            <a:r>
              <a:rPr lang="en-US" sz="3600" dirty="0"/>
              <a:t>In English, Quantifiers are used to express the quantities without giving exact quantity.</a:t>
            </a:r>
            <a:endParaRPr lang="en-IN" sz="3600" dirty="0"/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271249" y="10567782"/>
            <a:ext cx="998471" cy="577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490"/>
              </a:lnSpc>
            </a:pPr>
            <a:r>
              <a:rPr spc="57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0</a:t>
            </a:r>
            <a:r>
              <a:rPr spc="-545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1</a:t>
            </a:r>
          </a:p>
        </p:txBody>
      </p:sp>
      <p:pic>
        <p:nvPicPr>
          <p:cNvPr id="12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FCEB63D-4D9D-4854-AA24-920757E7F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654" y="396875"/>
            <a:ext cx="120315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2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2787</Words>
  <Application>Microsoft Office PowerPoint</Application>
  <PresentationFormat>Custom</PresentationFormat>
  <Paragraphs>338</Paragraphs>
  <Slides>46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8" baseType="lpstr">
      <vt:lpstr>Arial</vt:lpstr>
      <vt:lpstr>Calibri</vt:lpstr>
      <vt:lpstr>Cambria Math</vt:lpstr>
      <vt:lpstr>MathJax_Main</vt:lpstr>
      <vt:lpstr>MathJax_Math-italic</vt:lpstr>
      <vt:lpstr>Roboto</vt:lpstr>
      <vt:lpstr>Roboto Medium</vt:lpstr>
      <vt:lpstr>sofia-pro</vt:lpstr>
      <vt:lpstr>Times New Roman</vt:lpstr>
      <vt:lpstr>Trebuchet MS</vt:lpstr>
      <vt:lpstr>urw-din</vt:lpstr>
      <vt:lpstr>Office Theme</vt:lpstr>
      <vt:lpstr>PowerPoint Presentation</vt:lpstr>
      <vt:lpstr>PowerPoint Presentation</vt:lpstr>
      <vt:lpstr>PowerPoint Presentation</vt:lpstr>
      <vt:lpstr>Predicate Logic</vt:lpstr>
      <vt:lpstr>PowerPoint Presentation</vt:lpstr>
      <vt:lpstr>PowerPoint Presentation</vt:lpstr>
      <vt:lpstr>PowerPoint Presentation</vt:lpstr>
      <vt:lpstr>PowerPoint Presentation</vt:lpstr>
      <vt:lpstr>Quantifiers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Translating English sentences using quantifiers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Nested Quantifiers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/>
  <cp:revision>1</cp:revision>
  <dcterms:created xsi:type="dcterms:W3CDTF">2024-08-23T10:19:39Z</dcterms:created>
  <dcterms:modified xsi:type="dcterms:W3CDTF">2024-08-24T05:44:47Z</dcterms:modified>
</cp:coreProperties>
</file>